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6" r:id="rId4"/>
    <p:sldMasterId id="2147483667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</p:sldIdLst>
  <p:sldSz cy="5143500" cx="9144000"/>
  <p:notesSz cx="6858000" cy="9144000"/>
  <p:embeddedFontLst>
    <p:embeddedFont>
      <p:font typeface="Proxima Nova"/>
      <p:regular r:id="rId49"/>
      <p:bold r:id="rId50"/>
      <p:italic r:id="rId51"/>
      <p:boldItalic r:id="rId52"/>
    </p:embeddedFont>
    <p:embeddedFont>
      <p:font typeface="Anaheim"/>
      <p:regular r:id="rId53"/>
    </p:embeddedFont>
    <p:embeddedFont>
      <p:font typeface="Fira Sans Extra Condensed Medium"/>
      <p:regular r:id="rId54"/>
      <p:bold r:id="rId55"/>
      <p:italic r:id="rId56"/>
      <p:boldItalic r:id="rId57"/>
    </p:embeddedFont>
    <p:embeddedFont>
      <p:font typeface="Arvo"/>
      <p:regular r:id="rId58"/>
      <p:bold r:id="rId59"/>
      <p:italic r:id="rId60"/>
      <p:boldItalic r:id="rId61"/>
    </p:embeddedFont>
    <p:embeddedFont>
      <p:font typeface="Proxima Nova Semibold"/>
      <p:regular r:id="rId62"/>
      <p:bold r:id="rId63"/>
      <p:boldItalic r:id="rId64"/>
    </p:embeddedFont>
    <p:embeddedFont>
      <p:font typeface="Zilla Slab"/>
      <p:regular r:id="rId65"/>
      <p:bold r:id="rId66"/>
      <p:italic r:id="rId67"/>
    </p:embeddedFont>
    <p:embeddedFont>
      <p:font typeface="Reem Kufi"/>
      <p:regular r:id="rId68"/>
    </p:embeddedFont>
    <p:embeddedFont>
      <p:font typeface="Barlow"/>
      <p:regular r:id="rId69"/>
      <p:bold r:id="rId70"/>
      <p:italic r:id="rId71"/>
      <p:boldItalic r:id="rId72"/>
    </p:embeddedFont>
    <p:embeddedFont>
      <p:font typeface="Roboto Slab Regular"/>
      <p:regular r:id="rId73"/>
      <p:bold r:id="rId74"/>
    </p:embeddedFont>
    <p:embeddedFont>
      <p:font typeface="Saira Condensed"/>
      <p:regular r:id="rId75"/>
      <p:bold r:id="rId76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9F5073B0-E044-49E5-8B27-27246C673DC6}">
  <a:tblStyle styleId="{9F5073B0-E044-49E5-8B27-27246C673DC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font" Target="fonts/ProximaNova-regular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RobotoSlabRegular-regular.fntdata"/><Relationship Id="rId72" Type="http://schemas.openxmlformats.org/officeDocument/2006/relationships/font" Target="fonts/Barlow-boldItalic.fntdata"/><Relationship Id="rId31" Type="http://schemas.openxmlformats.org/officeDocument/2006/relationships/slide" Target="slides/slide25.xml"/><Relationship Id="rId75" Type="http://schemas.openxmlformats.org/officeDocument/2006/relationships/font" Target="fonts/SairaCondensed-regular.fntdata"/><Relationship Id="rId30" Type="http://schemas.openxmlformats.org/officeDocument/2006/relationships/slide" Target="slides/slide24.xml"/><Relationship Id="rId74" Type="http://schemas.openxmlformats.org/officeDocument/2006/relationships/font" Target="fonts/RobotoSlabRegular-bold.fntdata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76" Type="http://schemas.openxmlformats.org/officeDocument/2006/relationships/font" Target="fonts/SairaCondensed-bold.fntdata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Barlow-italic.fntdata"/><Relationship Id="rId70" Type="http://schemas.openxmlformats.org/officeDocument/2006/relationships/font" Target="fonts/Barlow-bold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roximaNovaSemibold-regular.fntdata"/><Relationship Id="rId61" Type="http://schemas.openxmlformats.org/officeDocument/2006/relationships/font" Target="fonts/Arvo-boldItalic.fntdata"/><Relationship Id="rId20" Type="http://schemas.openxmlformats.org/officeDocument/2006/relationships/slide" Target="slides/slide14.xml"/><Relationship Id="rId64" Type="http://schemas.openxmlformats.org/officeDocument/2006/relationships/font" Target="fonts/ProximaNovaSemibold-boldItalic.fntdata"/><Relationship Id="rId63" Type="http://schemas.openxmlformats.org/officeDocument/2006/relationships/font" Target="fonts/ProximaNovaSemibold-bold.fntdata"/><Relationship Id="rId22" Type="http://schemas.openxmlformats.org/officeDocument/2006/relationships/slide" Target="slides/slide16.xml"/><Relationship Id="rId66" Type="http://schemas.openxmlformats.org/officeDocument/2006/relationships/font" Target="fonts/ZillaSlab-bold.fntdata"/><Relationship Id="rId21" Type="http://schemas.openxmlformats.org/officeDocument/2006/relationships/slide" Target="slides/slide15.xml"/><Relationship Id="rId65" Type="http://schemas.openxmlformats.org/officeDocument/2006/relationships/font" Target="fonts/ZillaSlab-regular.fntdata"/><Relationship Id="rId24" Type="http://schemas.openxmlformats.org/officeDocument/2006/relationships/slide" Target="slides/slide18.xml"/><Relationship Id="rId68" Type="http://schemas.openxmlformats.org/officeDocument/2006/relationships/font" Target="fonts/ReemKufi-regular.fntdata"/><Relationship Id="rId23" Type="http://schemas.openxmlformats.org/officeDocument/2006/relationships/slide" Target="slides/slide17.xml"/><Relationship Id="rId67" Type="http://schemas.openxmlformats.org/officeDocument/2006/relationships/font" Target="fonts/ZillaSlab-italic.fntdata"/><Relationship Id="rId60" Type="http://schemas.openxmlformats.org/officeDocument/2006/relationships/font" Target="fonts/Arvo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Barlow-regular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ProximaNova-italic.fntdata"/><Relationship Id="rId50" Type="http://schemas.openxmlformats.org/officeDocument/2006/relationships/font" Target="fonts/ProximaNova-bold.fntdata"/><Relationship Id="rId53" Type="http://schemas.openxmlformats.org/officeDocument/2006/relationships/font" Target="fonts/Anaheim-regular.fntdata"/><Relationship Id="rId52" Type="http://schemas.openxmlformats.org/officeDocument/2006/relationships/font" Target="fonts/ProximaNova-boldItalic.fntdata"/><Relationship Id="rId11" Type="http://schemas.openxmlformats.org/officeDocument/2006/relationships/slide" Target="slides/slide5.xml"/><Relationship Id="rId55" Type="http://schemas.openxmlformats.org/officeDocument/2006/relationships/font" Target="fonts/FiraSansExtraCondensedMedium-bold.fntdata"/><Relationship Id="rId10" Type="http://schemas.openxmlformats.org/officeDocument/2006/relationships/slide" Target="slides/slide4.xml"/><Relationship Id="rId54" Type="http://schemas.openxmlformats.org/officeDocument/2006/relationships/font" Target="fonts/FiraSansExtraCondensedMedium-regular.fntdata"/><Relationship Id="rId13" Type="http://schemas.openxmlformats.org/officeDocument/2006/relationships/slide" Target="slides/slide7.xml"/><Relationship Id="rId57" Type="http://schemas.openxmlformats.org/officeDocument/2006/relationships/font" Target="fonts/FiraSansExtraCondensedMedium-boldItalic.fntdata"/><Relationship Id="rId12" Type="http://schemas.openxmlformats.org/officeDocument/2006/relationships/slide" Target="slides/slide6.xml"/><Relationship Id="rId56" Type="http://schemas.openxmlformats.org/officeDocument/2006/relationships/font" Target="fonts/FiraSansExtraCondensedMedium-italic.fntdata"/><Relationship Id="rId15" Type="http://schemas.openxmlformats.org/officeDocument/2006/relationships/slide" Target="slides/slide9.xml"/><Relationship Id="rId59" Type="http://schemas.openxmlformats.org/officeDocument/2006/relationships/font" Target="fonts/Arvo-bold.fntdata"/><Relationship Id="rId14" Type="http://schemas.openxmlformats.org/officeDocument/2006/relationships/slide" Target="slides/slide8.xml"/><Relationship Id="rId58" Type="http://schemas.openxmlformats.org/officeDocument/2006/relationships/font" Target="fonts/Arvo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2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Google Shape;183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4" name="Google Shape;184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3" name="Shape 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Google Shape;284;g512c563f32_0_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5" name="Google Shape;285;g512c563f32_0_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4" name="Google Shape;314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8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Google Shape;359;g5465e7bc0b_1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0" name="Google Shape;360;g5465e7bc0b_1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9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g51206107d6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1" name="Google Shape;401;g51206107d6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7" name="Shape 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" name="Google Shape;438;g5cadec2624_1_3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9" name="Google Shape;439;g5cadec2624_1_3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2" name="Shape 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" name="Google Shape;483;g564cb1007b_0_7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4" name="Google Shape;484;g564cb1007b_0_7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6" name="Shape 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" name="Google Shape;517;g58bba8eef5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8" name="Google Shape;518;g58bba8eef5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g58bba8eef5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3" name="Google Shape;553;g58bba8eef5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9" name="Shape 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" name="Google Shape;570;g545caf3b90_1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1" name="Google Shape;571;g545caf3b90_1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1" name="Shape 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" name="Google Shape;852;g58bd6d9793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3" name="Google Shape;853;g58bd6d9793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2" name="Shape 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" name="Google Shape;873;g58bba8eef5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4" name="Google Shape;874;g58bba8eef5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g564cb1007b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6" name="Google Shape;886;g564cb1007b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0" name="Shape 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" name="Google Shape;901;g58bba8eef5_0_2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2" name="Google Shape;902;g58bba8eef5_0_2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6" name="Shape 1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" name="Google Shape;1007;g58bba8eef5_0_4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8" name="Google Shape;1008;g58bba8eef5_0_4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4" name="Shape 1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" name="Google Shape;1045;g58bba8eef5_0_6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6" name="Google Shape;1046;g58bba8eef5_0_6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20" name="Shape 1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" name="Google Shape;1221;g58bba8eef5_0_8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2" name="Google Shape;1222;g58bba8eef5_0_8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33" name="Shape 1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" name="Google Shape;1234;g5cadec2624_3_12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5" name="Google Shape;1235;g5cadec2624_3_12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58" name="Shape 1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" name="Google Shape;1259;g58bba8eef5_0_9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0" name="Google Shape;1260;g58bba8eef5_0_9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89" name="Shape 1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" name="Google Shape;1290;g58bba8eef5_0_11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1" name="Google Shape;1291;g58bba8eef5_0_11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38" name="Shape 1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9" name="Google Shape;1339;g58bba8eef5_0_11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0" name="Google Shape;1340;g58bba8eef5_0_11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17" name="Shape 1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8" name="Google Shape;1418;g58bba8eef5_0_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9" name="Google Shape;1419;g58bba8eef5_0_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28" name="Shape 1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9" name="Google Shape;1429;g5465e7bc0b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0" name="Google Shape;1430;g5465e7bc0b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40" name="Shape 1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1" name="Google Shape;1541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2" name="Google Shape;1542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4" name="Shape 1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" name="Google Shape;1635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6" name="Google Shape;1636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40" name="Shape 1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1" name="Google Shape;1641;g512ff5d3ff_1_10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2" name="Google Shape;1642;g512ff5d3ff_1_10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47" name="Shape 1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" name="Google Shape;1648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9" name="Google Shape;1649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54" name="Shape 1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5" name="Google Shape;1655;g50c4f343e3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6" name="Google Shape;1656;g50c4f343e3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79" name="Shape 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" name="Google Shape;1680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1" name="Google Shape;1681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96" name="Shape 2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7" name="Google Shape;2297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98" name="Google Shape;2298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88" name="Shape 4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9" name="Google Shape;4789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0" name="Google Shape;4790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99" name="Shape 5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0" name="Google Shape;5500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01" name="Google Shape;5501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96" name="Shape 5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7" name="Google Shape;5897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98" name="Google Shape;5898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90" name="Shape 6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1" name="Google Shape;6491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92" name="Google Shape;6492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26" name="Shape 7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7" name="Google Shape;7027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28" name="Google Shape;7028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12" name="Shape 7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3" name="Google Shape;7313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14" name="Google Shape;7314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55" name="Shape 7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6" name="Google Shape;7756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57" name="Google Shape;7757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22" name="Shape 8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3" name="Google Shape;8123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24" name="Google Shape;8124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27" name="Shape 8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8" name="Google Shape;8628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29" name="Google Shape;8629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24" name="Shape 9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5" name="Google Shape;9025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26" name="Google Shape;9026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62" name="Shape 9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3" name="Google Shape;9463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64" name="Google Shape;9464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34" name="Shape 9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5" name="Google Shape;9935;g50c4f343e3_4_3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36" name="Google Shape;9936;g50c4f343e3_4_3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OPENING TITLE">
  <p:cSld name="CUSTOM_7">
    <p:bg>
      <p:bgPr>
        <a:solidFill>
          <a:srgbClr val="EECAC8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803375" y="1490750"/>
            <a:ext cx="36516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600"/>
              <a:buNone/>
              <a:defRPr b="0" sz="5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803375" y="3322750"/>
            <a:ext cx="31104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1100"/>
              <a:buNone/>
              <a:defRPr sz="1100">
                <a:solidFill>
                  <a:srgbClr val="694C84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Barlow"/>
              <a:buNone/>
              <a:defRPr sz="2800">
                <a:solidFill>
                  <a:srgbClr val="694C84"/>
                </a:solidFill>
                <a:latin typeface="Barlow"/>
                <a:ea typeface="Barlow"/>
                <a:cs typeface="Barlow"/>
                <a:sym typeface="Barlow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Barlow"/>
              <a:buNone/>
              <a:defRPr sz="2800">
                <a:solidFill>
                  <a:srgbClr val="694C84"/>
                </a:solidFill>
                <a:latin typeface="Barlow"/>
                <a:ea typeface="Barlow"/>
                <a:cs typeface="Barlow"/>
                <a:sym typeface="Barlow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Barlow"/>
              <a:buNone/>
              <a:defRPr sz="2800">
                <a:solidFill>
                  <a:srgbClr val="694C84"/>
                </a:solidFill>
                <a:latin typeface="Barlow"/>
                <a:ea typeface="Barlow"/>
                <a:cs typeface="Barlow"/>
                <a:sym typeface="Barlow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Barlow"/>
              <a:buNone/>
              <a:defRPr sz="2800">
                <a:solidFill>
                  <a:srgbClr val="694C84"/>
                </a:solidFill>
                <a:latin typeface="Barlow"/>
                <a:ea typeface="Barlow"/>
                <a:cs typeface="Barlow"/>
                <a:sym typeface="Barlow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Barlow"/>
              <a:buNone/>
              <a:defRPr sz="2800">
                <a:solidFill>
                  <a:srgbClr val="694C84"/>
                </a:solidFill>
                <a:latin typeface="Barlow"/>
                <a:ea typeface="Barlow"/>
                <a:cs typeface="Barlow"/>
                <a:sym typeface="Barlow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Barlow"/>
              <a:buNone/>
              <a:defRPr sz="2800">
                <a:solidFill>
                  <a:srgbClr val="694C84"/>
                </a:solidFill>
                <a:latin typeface="Barlow"/>
                <a:ea typeface="Barlow"/>
                <a:cs typeface="Barlow"/>
                <a:sym typeface="Barlow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Barlow"/>
              <a:buNone/>
              <a:defRPr sz="2800">
                <a:solidFill>
                  <a:srgbClr val="694C84"/>
                </a:solidFill>
                <a:latin typeface="Barlow"/>
                <a:ea typeface="Barlow"/>
                <a:cs typeface="Barlow"/>
                <a:sym typeface="Barlow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94C84"/>
              </a:buClr>
              <a:buSzPts val="2800"/>
              <a:buFont typeface="Barlow"/>
              <a:buNone/>
              <a:defRPr sz="2800">
                <a:solidFill>
                  <a:srgbClr val="694C84"/>
                </a:solidFill>
                <a:latin typeface="Barlow"/>
                <a:ea typeface="Barlow"/>
                <a:cs typeface="Barlow"/>
                <a:sym typeface="Barlow"/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>
            <a:off x="6033599" y="-25"/>
            <a:ext cx="3110410" cy="4614809"/>
          </a:xfrm>
          <a:custGeom>
            <a:rect b="b" l="l" r="r" t="t"/>
            <a:pathLst>
              <a:path extrusionOk="0" h="20429" w="17059">
                <a:moveTo>
                  <a:pt x="166" y="1"/>
                </a:moveTo>
                <a:cubicBezTo>
                  <a:pt x="74" y="1"/>
                  <a:pt x="0" y="78"/>
                  <a:pt x="0" y="168"/>
                </a:cubicBezTo>
                <a:lnTo>
                  <a:pt x="0" y="20262"/>
                </a:lnTo>
                <a:cubicBezTo>
                  <a:pt x="0" y="20355"/>
                  <a:pt x="74" y="20429"/>
                  <a:pt x="166" y="20429"/>
                </a:cubicBezTo>
                <a:lnTo>
                  <a:pt x="16892" y="20429"/>
                </a:lnTo>
                <a:cubicBezTo>
                  <a:pt x="16985" y="20429"/>
                  <a:pt x="17058" y="20355"/>
                  <a:pt x="17058" y="20262"/>
                </a:cubicBezTo>
                <a:lnTo>
                  <a:pt x="17058" y="168"/>
                </a:lnTo>
                <a:cubicBezTo>
                  <a:pt x="17058" y="78"/>
                  <a:pt x="16985" y="1"/>
                  <a:pt x="16892" y="1"/>
                </a:cubicBezTo>
                <a:close/>
              </a:path>
            </a:pathLst>
          </a:cu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">
  <p:cSld name="CUSTOM_12">
    <p:bg>
      <p:bgPr>
        <a:solidFill>
          <a:srgbClr val="EECAC8"/>
        </a:solidFill>
      </p:bgPr>
    </p:bg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8057100" y="542750"/>
            <a:ext cx="10869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3"/>
          <p:cNvSpPr txBox="1"/>
          <p:nvPr>
            <p:ph hasCustomPrompt="1" type="title"/>
          </p:nvPr>
        </p:nvSpPr>
        <p:spPr>
          <a:xfrm flipH="1">
            <a:off x="2052539" y="690138"/>
            <a:ext cx="2049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5" name="Google Shape;15;p3"/>
          <p:cNvSpPr txBox="1"/>
          <p:nvPr>
            <p:ph hasCustomPrompt="1" idx="2" type="title"/>
          </p:nvPr>
        </p:nvSpPr>
        <p:spPr>
          <a:xfrm flipH="1">
            <a:off x="4343164" y="690138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6" name="Google Shape;16;p3"/>
          <p:cNvSpPr txBox="1"/>
          <p:nvPr>
            <p:ph idx="1" type="subTitle"/>
          </p:nvPr>
        </p:nvSpPr>
        <p:spPr>
          <a:xfrm>
            <a:off x="2052539" y="1142882"/>
            <a:ext cx="2748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idx="3" type="subTitle"/>
          </p:nvPr>
        </p:nvSpPr>
        <p:spPr>
          <a:xfrm>
            <a:off x="4343164" y="1141532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4"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hasCustomPrompt="1" idx="5" type="title"/>
          </p:nvPr>
        </p:nvSpPr>
        <p:spPr>
          <a:xfrm flipH="1">
            <a:off x="4343164" y="1988853"/>
            <a:ext cx="2049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/>
          <p:nvPr>
            <p:ph hasCustomPrompt="1" idx="6" type="title"/>
          </p:nvPr>
        </p:nvSpPr>
        <p:spPr>
          <a:xfrm flipH="1">
            <a:off x="2052539" y="3301594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1" name="Google Shape;21;p3"/>
          <p:cNvSpPr txBox="1"/>
          <p:nvPr>
            <p:ph idx="7" type="subTitle"/>
          </p:nvPr>
        </p:nvSpPr>
        <p:spPr>
          <a:xfrm>
            <a:off x="4343164" y="2461969"/>
            <a:ext cx="2748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idx="8" type="subTitle"/>
          </p:nvPr>
        </p:nvSpPr>
        <p:spPr>
          <a:xfrm>
            <a:off x="2052539" y="3776050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23" name="Google Shape;23;p3"/>
          <p:cNvSpPr txBox="1"/>
          <p:nvPr>
            <p:ph hasCustomPrompt="1" idx="9" type="title"/>
          </p:nvPr>
        </p:nvSpPr>
        <p:spPr>
          <a:xfrm flipH="1">
            <a:off x="2052539" y="1990790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4" name="Google Shape;24;p3"/>
          <p:cNvSpPr txBox="1"/>
          <p:nvPr>
            <p:ph idx="13" type="subTitle"/>
          </p:nvPr>
        </p:nvSpPr>
        <p:spPr>
          <a:xfrm>
            <a:off x="2052539" y="2462557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25" name="Google Shape;25;p3"/>
          <p:cNvSpPr txBox="1"/>
          <p:nvPr>
            <p:ph idx="14" type="subTitle"/>
          </p:nvPr>
        </p:nvSpPr>
        <p:spPr>
          <a:xfrm>
            <a:off x="2052539" y="1368637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6" name="Google Shape;26;p3"/>
          <p:cNvSpPr txBox="1"/>
          <p:nvPr>
            <p:ph idx="15" type="subTitle"/>
          </p:nvPr>
        </p:nvSpPr>
        <p:spPr>
          <a:xfrm>
            <a:off x="4343164" y="1366694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7" name="Google Shape;27;p3"/>
          <p:cNvSpPr txBox="1"/>
          <p:nvPr>
            <p:ph idx="16" type="subTitle"/>
          </p:nvPr>
        </p:nvSpPr>
        <p:spPr>
          <a:xfrm>
            <a:off x="4343164" y="2687725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8" name="Google Shape;28;p3"/>
          <p:cNvSpPr txBox="1"/>
          <p:nvPr>
            <p:ph idx="17" type="subTitle"/>
          </p:nvPr>
        </p:nvSpPr>
        <p:spPr>
          <a:xfrm>
            <a:off x="2052539" y="4001212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9" name="Google Shape;29;p3"/>
          <p:cNvSpPr txBox="1"/>
          <p:nvPr>
            <p:ph idx="18" type="subTitle"/>
          </p:nvPr>
        </p:nvSpPr>
        <p:spPr>
          <a:xfrm>
            <a:off x="2052539" y="2687719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0" name="Google Shape;30;p3"/>
          <p:cNvSpPr txBox="1"/>
          <p:nvPr>
            <p:ph hasCustomPrompt="1" idx="19" type="title"/>
          </p:nvPr>
        </p:nvSpPr>
        <p:spPr>
          <a:xfrm flipH="1">
            <a:off x="4346164" y="3301594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Font typeface="Fira Sans Extra Condensed Medium"/>
              <a:buNone/>
              <a:defRPr sz="36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1" name="Google Shape;31;p3"/>
          <p:cNvSpPr txBox="1"/>
          <p:nvPr>
            <p:ph idx="20" type="subTitle"/>
          </p:nvPr>
        </p:nvSpPr>
        <p:spPr>
          <a:xfrm>
            <a:off x="4346164" y="3776050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32" name="Google Shape;32;p3"/>
          <p:cNvSpPr txBox="1"/>
          <p:nvPr>
            <p:ph idx="21" type="subTitle"/>
          </p:nvPr>
        </p:nvSpPr>
        <p:spPr>
          <a:xfrm>
            <a:off x="4346164" y="4001212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5294">
          <p15:clr>
            <a:srgbClr val="FA7B17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12_1">
    <p:bg>
      <p:bgPr>
        <a:solidFill>
          <a:srgbClr val="EECAC8"/>
        </a:solidFill>
      </p:bgPr>
    </p:bg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4"/>
          <p:cNvSpPr/>
          <p:nvPr/>
        </p:nvSpPr>
        <p:spPr>
          <a:xfrm>
            <a:off x="0" y="553825"/>
            <a:ext cx="54237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4"/>
          <p:cNvSpPr/>
          <p:nvPr/>
        </p:nvSpPr>
        <p:spPr>
          <a:xfrm>
            <a:off x="8057100" y="542750"/>
            <a:ext cx="10869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4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37" name="Google Shape;37;p4"/>
          <p:cNvSpPr txBox="1"/>
          <p:nvPr>
            <p:ph idx="1" type="subTitle"/>
          </p:nvPr>
        </p:nvSpPr>
        <p:spPr>
          <a:xfrm>
            <a:off x="649764" y="2358812"/>
            <a:ext cx="2067600" cy="346800"/>
          </a:xfrm>
          <a:prstGeom prst="rect">
            <a:avLst/>
          </a:prstGeom>
        </p:spPr>
        <p:txBody>
          <a:bodyPr anchorCtr="0" anchor="ctr" bIns="0" lIns="91425" spcFirstLastPara="1" rIns="91425" wrap="square" tIns="19800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5294">
          <p15:clr>
            <a:srgbClr val="FA7B17"/>
          </p15:clr>
        </p15:guide>
        <p15:guide id="2" pos="454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CUSTOM_14">
    <p:bg>
      <p:bgPr>
        <a:solidFill>
          <a:srgbClr val="EECAC8"/>
        </a:solidFill>
      </p:bgPr>
    </p:bg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5"/>
          <p:cNvSpPr/>
          <p:nvPr/>
        </p:nvSpPr>
        <p:spPr>
          <a:xfrm>
            <a:off x="8057100" y="542750"/>
            <a:ext cx="10869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5"/>
          <p:cNvSpPr/>
          <p:nvPr/>
        </p:nvSpPr>
        <p:spPr>
          <a:xfrm>
            <a:off x="758008" y="2753203"/>
            <a:ext cx="549000" cy="569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5"/>
          <p:cNvSpPr/>
          <p:nvPr/>
        </p:nvSpPr>
        <p:spPr>
          <a:xfrm>
            <a:off x="3585708" y="2753203"/>
            <a:ext cx="549000" cy="569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5"/>
          <p:cNvSpPr/>
          <p:nvPr/>
        </p:nvSpPr>
        <p:spPr>
          <a:xfrm>
            <a:off x="758008" y="794953"/>
            <a:ext cx="549000" cy="569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5"/>
          <p:cNvSpPr/>
          <p:nvPr/>
        </p:nvSpPr>
        <p:spPr>
          <a:xfrm>
            <a:off x="3585708" y="794953"/>
            <a:ext cx="549000" cy="569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5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5" name="Google Shape;45;p5"/>
          <p:cNvSpPr txBox="1"/>
          <p:nvPr>
            <p:ph idx="1" type="subTitle"/>
          </p:nvPr>
        </p:nvSpPr>
        <p:spPr>
          <a:xfrm>
            <a:off x="3485360" y="3463181"/>
            <a:ext cx="23538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46" name="Google Shape;46;p5"/>
          <p:cNvSpPr txBox="1"/>
          <p:nvPr>
            <p:ph idx="2" type="subTitle"/>
          </p:nvPr>
        </p:nvSpPr>
        <p:spPr>
          <a:xfrm>
            <a:off x="652375" y="3463750"/>
            <a:ext cx="23538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47" name="Google Shape;47;p5"/>
          <p:cNvSpPr txBox="1"/>
          <p:nvPr>
            <p:ph idx="3" type="subTitle"/>
          </p:nvPr>
        </p:nvSpPr>
        <p:spPr>
          <a:xfrm>
            <a:off x="3485351" y="3601149"/>
            <a:ext cx="2320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8" name="Google Shape;48;p5"/>
          <p:cNvSpPr txBox="1"/>
          <p:nvPr>
            <p:ph idx="4" type="subTitle"/>
          </p:nvPr>
        </p:nvSpPr>
        <p:spPr>
          <a:xfrm>
            <a:off x="652377" y="3601127"/>
            <a:ext cx="228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9" name="Google Shape;49;p5"/>
          <p:cNvSpPr txBox="1"/>
          <p:nvPr>
            <p:ph idx="5" type="subTitle"/>
          </p:nvPr>
        </p:nvSpPr>
        <p:spPr>
          <a:xfrm>
            <a:off x="3485360" y="1524300"/>
            <a:ext cx="23538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50" name="Google Shape;50;p5"/>
          <p:cNvSpPr txBox="1"/>
          <p:nvPr>
            <p:ph idx="6" type="subTitle"/>
          </p:nvPr>
        </p:nvSpPr>
        <p:spPr>
          <a:xfrm>
            <a:off x="652375" y="1524875"/>
            <a:ext cx="25473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51" name="Google Shape;51;p5"/>
          <p:cNvSpPr txBox="1"/>
          <p:nvPr>
            <p:ph idx="7" type="subTitle"/>
          </p:nvPr>
        </p:nvSpPr>
        <p:spPr>
          <a:xfrm>
            <a:off x="3485351" y="1662268"/>
            <a:ext cx="2320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2" name="Google Shape;52;p5"/>
          <p:cNvSpPr txBox="1"/>
          <p:nvPr>
            <p:ph idx="8" type="subTitle"/>
          </p:nvPr>
        </p:nvSpPr>
        <p:spPr>
          <a:xfrm>
            <a:off x="652377" y="1662261"/>
            <a:ext cx="228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77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">
  <p:cSld name="CUSTOM_14_1_2">
    <p:bg>
      <p:bgPr>
        <a:solidFill>
          <a:srgbClr val="EECAC8"/>
        </a:solidFill>
      </p:bgPr>
    </p:bg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6"/>
          <p:cNvSpPr/>
          <p:nvPr/>
        </p:nvSpPr>
        <p:spPr>
          <a:xfrm>
            <a:off x="8057100" y="542750"/>
            <a:ext cx="10869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6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2">
  <p:cSld name="CUSTOM_14_1_1">
    <p:bg>
      <p:bgPr>
        <a:solidFill>
          <a:srgbClr val="EECAC8"/>
        </a:solidFill>
      </p:bgPr>
    </p:bg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7"/>
          <p:cNvSpPr/>
          <p:nvPr/>
        </p:nvSpPr>
        <p:spPr>
          <a:xfrm>
            <a:off x="0" y="558550"/>
            <a:ext cx="68673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7"/>
          <p:cNvSpPr/>
          <p:nvPr/>
        </p:nvSpPr>
        <p:spPr>
          <a:xfrm>
            <a:off x="6219400" y="1478750"/>
            <a:ext cx="2924700" cy="21069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7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IVE COLUMNS">
  <p:cSld name="CUSTOM_14_1_1_6">
    <p:bg>
      <p:bgPr>
        <a:solidFill>
          <a:srgbClr val="EECAC8"/>
        </a:solidFill>
      </p:bgPr>
    </p:bg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8"/>
          <p:cNvSpPr/>
          <p:nvPr/>
        </p:nvSpPr>
        <p:spPr>
          <a:xfrm>
            <a:off x="8057100" y="542750"/>
            <a:ext cx="10869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8"/>
          <p:cNvSpPr/>
          <p:nvPr/>
        </p:nvSpPr>
        <p:spPr>
          <a:xfrm>
            <a:off x="0" y="558550"/>
            <a:ext cx="70935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8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4" name="Google Shape;64;p8"/>
          <p:cNvSpPr/>
          <p:nvPr/>
        </p:nvSpPr>
        <p:spPr>
          <a:xfrm>
            <a:off x="2197763" y="914628"/>
            <a:ext cx="549000" cy="5694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8"/>
          <p:cNvSpPr txBox="1"/>
          <p:nvPr>
            <p:ph idx="1" type="subTitle"/>
          </p:nvPr>
        </p:nvSpPr>
        <p:spPr>
          <a:xfrm>
            <a:off x="1613588" y="1644550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66" name="Google Shape;66;p8"/>
          <p:cNvSpPr txBox="1"/>
          <p:nvPr>
            <p:ph idx="2" type="subTitle"/>
          </p:nvPr>
        </p:nvSpPr>
        <p:spPr>
          <a:xfrm>
            <a:off x="1613562" y="1758000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7" name="Google Shape;67;p8"/>
          <p:cNvSpPr/>
          <p:nvPr/>
        </p:nvSpPr>
        <p:spPr>
          <a:xfrm>
            <a:off x="4336163" y="914628"/>
            <a:ext cx="549000" cy="5694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8"/>
          <p:cNvSpPr txBox="1"/>
          <p:nvPr>
            <p:ph idx="3" type="subTitle"/>
          </p:nvPr>
        </p:nvSpPr>
        <p:spPr>
          <a:xfrm>
            <a:off x="3751988" y="1644550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69" name="Google Shape;69;p8"/>
          <p:cNvSpPr txBox="1"/>
          <p:nvPr>
            <p:ph idx="4" type="subTitle"/>
          </p:nvPr>
        </p:nvSpPr>
        <p:spPr>
          <a:xfrm>
            <a:off x="3751962" y="1758000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0" name="Google Shape;70;p8"/>
          <p:cNvSpPr/>
          <p:nvPr/>
        </p:nvSpPr>
        <p:spPr>
          <a:xfrm>
            <a:off x="1304175" y="2598178"/>
            <a:ext cx="549000" cy="5694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8"/>
          <p:cNvSpPr txBox="1"/>
          <p:nvPr>
            <p:ph idx="5" type="subTitle"/>
          </p:nvPr>
        </p:nvSpPr>
        <p:spPr>
          <a:xfrm>
            <a:off x="720000" y="3328100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72" name="Google Shape;72;p8"/>
          <p:cNvSpPr txBox="1"/>
          <p:nvPr>
            <p:ph idx="6" type="subTitle"/>
          </p:nvPr>
        </p:nvSpPr>
        <p:spPr>
          <a:xfrm>
            <a:off x="719975" y="3441550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3" name="Google Shape;73;p8"/>
          <p:cNvSpPr/>
          <p:nvPr/>
        </p:nvSpPr>
        <p:spPr>
          <a:xfrm>
            <a:off x="3267025" y="2598178"/>
            <a:ext cx="549000" cy="5694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8"/>
          <p:cNvSpPr txBox="1"/>
          <p:nvPr>
            <p:ph idx="7" type="subTitle"/>
          </p:nvPr>
        </p:nvSpPr>
        <p:spPr>
          <a:xfrm>
            <a:off x="2682850" y="3328100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75" name="Google Shape;75;p8"/>
          <p:cNvSpPr txBox="1"/>
          <p:nvPr>
            <p:ph idx="8" type="subTitle"/>
          </p:nvPr>
        </p:nvSpPr>
        <p:spPr>
          <a:xfrm>
            <a:off x="2682825" y="3441550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6" name="Google Shape;76;p8"/>
          <p:cNvSpPr/>
          <p:nvPr/>
        </p:nvSpPr>
        <p:spPr>
          <a:xfrm>
            <a:off x="5229875" y="2598178"/>
            <a:ext cx="549000" cy="5694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8"/>
          <p:cNvSpPr txBox="1"/>
          <p:nvPr>
            <p:ph idx="9" type="subTitle"/>
          </p:nvPr>
        </p:nvSpPr>
        <p:spPr>
          <a:xfrm>
            <a:off x="4645700" y="3328100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78" name="Google Shape;78;p8"/>
          <p:cNvSpPr txBox="1"/>
          <p:nvPr>
            <p:ph idx="13" type="subTitle"/>
          </p:nvPr>
        </p:nvSpPr>
        <p:spPr>
          <a:xfrm>
            <a:off x="4645675" y="3441550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CUSTOM_14_1_1_4">
    <p:bg>
      <p:bgPr>
        <a:solidFill>
          <a:srgbClr val="EECAC8"/>
        </a:solidFill>
      </p:bgPr>
    </p:bg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9"/>
          <p:cNvSpPr/>
          <p:nvPr/>
        </p:nvSpPr>
        <p:spPr>
          <a:xfrm>
            <a:off x="0" y="558550"/>
            <a:ext cx="68673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9"/>
          <p:cNvSpPr/>
          <p:nvPr/>
        </p:nvSpPr>
        <p:spPr>
          <a:xfrm>
            <a:off x="6219400" y="1478750"/>
            <a:ext cx="2924700" cy="21069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9"/>
          <p:cNvSpPr/>
          <p:nvPr/>
        </p:nvSpPr>
        <p:spPr>
          <a:xfrm>
            <a:off x="4773376" y="4464175"/>
            <a:ext cx="2285400" cy="151200"/>
          </a:xfrm>
          <a:prstGeom prst="ellipse">
            <a:avLst/>
          </a:prstGeom>
          <a:solidFill>
            <a:srgbClr val="F3DA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9"/>
          <p:cNvSpPr/>
          <p:nvPr/>
        </p:nvSpPr>
        <p:spPr>
          <a:xfrm flipH="1">
            <a:off x="5734060" y="3461498"/>
            <a:ext cx="440572" cy="1057604"/>
          </a:xfrm>
          <a:custGeom>
            <a:rect b="b" l="l" r="r" t="t"/>
            <a:pathLst>
              <a:path extrusionOk="0" h="15553" w="6479">
                <a:moveTo>
                  <a:pt x="4489" y="0"/>
                </a:moveTo>
                <a:cubicBezTo>
                  <a:pt x="3739" y="720"/>
                  <a:pt x="3079" y="1530"/>
                  <a:pt x="2513" y="2403"/>
                </a:cubicBezTo>
                <a:cubicBezTo>
                  <a:pt x="2759" y="3130"/>
                  <a:pt x="3006" y="3856"/>
                  <a:pt x="3256" y="4582"/>
                </a:cubicBezTo>
                <a:cubicBezTo>
                  <a:pt x="2883" y="4059"/>
                  <a:pt x="2507" y="3539"/>
                  <a:pt x="2133" y="3019"/>
                </a:cubicBezTo>
                <a:cubicBezTo>
                  <a:pt x="1417" y="4259"/>
                  <a:pt x="887" y="5605"/>
                  <a:pt x="580" y="7005"/>
                </a:cubicBezTo>
                <a:cubicBezTo>
                  <a:pt x="1057" y="7778"/>
                  <a:pt x="1536" y="8551"/>
                  <a:pt x="2016" y="9324"/>
                </a:cubicBezTo>
                <a:cubicBezTo>
                  <a:pt x="1480" y="8854"/>
                  <a:pt x="947" y="8381"/>
                  <a:pt x="414" y="7912"/>
                </a:cubicBezTo>
                <a:lnTo>
                  <a:pt x="414" y="7912"/>
                </a:lnTo>
                <a:cubicBezTo>
                  <a:pt x="0" y="10620"/>
                  <a:pt x="437" y="13053"/>
                  <a:pt x="1647" y="15553"/>
                </a:cubicBezTo>
                <a:lnTo>
                  <a:pt x="4093" y="15553"/>
                </a:lnTo>
                <a:cubicBezTo>
                  <a:pt x="5532" y="13270"/>
                  <a:pt x="6355" y="10600"/>
                  <a:pt x="6452" y="7904"/>
                </a:cubicBezTo>
                <a:cubicBezTo>
                  <a:pt x="6478" y="7192"/>
                  <a:pt x="6441" y="6465"/>
                  <a:pt x="6352" y="5742"/>
                </a:cubicBezTo>
                <a:cubicBezTo>
                  <a:pt x="6055" y="6045"/>
                  <a:pt x="5758" y="6345"/>
                  <a:pt x="5462" y="6645"/>
                </a:cubicBezTo>
                <a:cubicBezTo>
                  <a:pt x="5729" y="6142"/>
                  <a:pt x="5995" y="5635"/>
                  <a:pt x="6258" y="5129"/>
                </a:cubicBezTo>
                <a:cubicBezTo>
                  <a:pt x="5955" y="3336"/>
                  <a:pt x="5322" y="1570"/>
                  <a:pt x="4489" y="0"/>
                </a:cubicBezTo>
                <a:close/>
              </a:path>
            </a:pathLst>
          </a:custGeom>
          <a:solidFill>
            <a:srgbClr val="B57C6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9"/>
          <p:cNvSpPr/>
          <p:nvPr/>
        </p:nvSpPr>
        <p:spPr>
          <a:xfrm flipH="1">
            <a:off x="5863664" y="3460818"/>
            <a:ext cx="114988" cy="1058692"/>
          </a:xfrm>
          <a:custGeom>
            <a:rect b="b" l="l" r="r" t="t"/>
            <a:pathLst>
              <a:path extrusionOk="0" h="15569" w="1691">
                <a:moveTo>
                  <a:pt x="1520" y="1"/>
                </a:moveTo>
                <a:lnTo>
                  <a:pt x="1" y="15552"/>
                </a:lnTo>
                <a:lnTo>
                  <a:pt x="174" y="15569"/>
                </a:lnTo>
                <a:lnTo>
                  <a:pt x="1690" y="17"/>
                </a:lnTo>
                <a:lnTo>
                  <a:pt x="1520" y="1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9"/>
          <p:cNvSpPr/>
          <p:nvPr/>
        </p:nvSpPr>
        <p:spPr>
          <a:xfrm flipH="1">
            <a:off x="5573848" y="3859645"/>
            <a:ext cx="379644" cy="659464"/>
          </a:xfrm>
          <a:custGeom>
            <a:rect b="b" l="l" r="r" t="t"/>
            <a:pathLst>
              <a:path extrusionOk="0" h="9698" w="5583">
                <a:moveTo>
                  <a:pt x="5406" y="0"/>
                </a:moveTo>
                <a:cubicBezTo>
                  <a:pt x="3717" y="954"/>
                  <a:pt x="2300" y="2386"/>
                  <a:pt x="1370" y="4089"/>
                </a:cubicBezTo>
                <a:cubicBezTo>
                  <a:pt x="441" y="5792"/>
                  <a:pt x="1" y="7755"/>
                  <a:pt x="114" y="9691"/>
                </a:cubicBezTo>
                <a:lnTo>
                  <a:pt x="2217" y="9698"/>
                </a:lnTo>
                <a:cubicBezTo>
                  <a:pt x="3580" y="8072"/>
                  <a:pt x="4576" y="6352"/>
                  <a:pt x="5099" y="4493"/>
                </a:cubicBezTo>
                <a:lnTo>
                  <a:pt x="5099" y="4493"/>
                </a:lnTo>
                <a:cubicBezTo>
                  <a:pt x="4703" y="4659"/>
                  <a:pt x="4306" y="4825"/>
                  <a:pt x="3909" y="4989"/>
                </a:cubicBezTo>
                <a:cubicBezTo>
                  <a:pt x="4356" y="4622"/>
                  <a:pt x="4803" y="4253"/>
                  <a:pt x="5249" y="3886"/>
                </a:cubicBezTo>
                <a:cubicBezTo>
                  <a:pt x="5519" y="2656"/>
                  <a:pt x="5582" y="1366"/>
                  <a:pt x="5406" y="0"/>
                </a:cubicBezTo>
                <a:close/>
              </a:path>
            </a:pathLst>
          </a:custGeom>
          <a:solidFill>
            <a:srgbClr val="CBE5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9"/>
          <p:cNvSpPr/>
          <p:nvPr/>
        </p:nvSpPr>
        <p:spPr>
          <a:xfrm flipH="1">
            <a:off x="5580646" y="3857333"/>
            <a:ext cx="294168" cy="664088"/>
          </a:xfrm>
          <a:custGeom>
            <a:rect b="b" l="l" r="r" t="t"/>
            <a:pathLst>
              <a:path extrusionOk="0" h="9766" w="4326">
                <a:moveTo>
                  <a:pt x="4169" y="1"/>
                </a:moveTo>
                <a:lnTo>
                  <a:pt x="0" y="9698"/>
                </a:lnTo>
                <a:lnTo>
                  <a:pt x="157" y="9765"/>
                </a:lnTo>
                <a:lnTo>
                  <a:pt x="4325" y="68"/>
                </a:lnTo>
                <a:lnTo>
                  <a:pt x="4169" y="1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9"/>
          <p:cNvSpPr txBox="1"/>
          <p:nvPr>
            <p:ph idx="1" type="subTitle"/>
          </p:nvPr>
        </p:nvSpPr>
        <p:spPr>
          <a:xfrm>
            <a:off x="2067925" y="1970291"/>
            <a:ext cx="31905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8" name="Google Shape;88;p9"/>
          <p:cNvSpPr txBox="1"/>
          <p:nvPr>
            <p:ph idx="2" type="subTitle"/>
          </p:nvPr>
        </p:nvSpPr>
        <p:spPr>
          <a:xfrm>
            <a:off x="2067925" y="1742878"/>
            <a:ext cx="3555000" cy="35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89" name="Google Shape;89;p9"/>
          <p:cNvSpPr txBox="1"/>
          <p:nvPr>
            <p:ph idx="3" type="subTitle"/>
          </p:nvPr>
        </p:nvSpPr>
        <p:spPr>
          <a:xfrm>
            <a:off x="2067925" y="1090038"/>
            <a:ext cx="31905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0" name="Google Shape;90;p9"/>
          <p:cNvSpPr txBox="1"/>
          <p:nvPr>
            <p:ph idx="4" type="subTitle"/>
          </p:nvPr>
        </p:nvSpPr>
        <p:spPr>
          <a:xfrm>
            <a:off x="2067925" y="962050"/>
            <a:ext cx="3555000" cy="25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91" name="Google Shape;91;p9"/>
          <p:cNvSpPr txBox="1"/>
          <p:nvPr>
            <p:ph idx="5" type="subTitle"/>
          </p:nvPr>
        </p:nvSpPr>
        <p:spPr>
          <a:xfrm>
            <a:off x="2067925" y="2850420"/>
            <a:ext cx="31905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2" name="Google Shape;92;p9"/>
          <p:cNvSpPr txBox="1"/>
          <p:nvPr>
            <p:ph idx="6" type="subTitle"/>
          </p:nvPr>
        </p:nvSpPr>
        <p:spPr>
          <a:xfrm>
            <a:off x="2067925" y="2623006"/>
            <a:ext cx="3555000" cy="35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93" name="Google Shape;93;p9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94" name="Google Shape;94;p9"/>
          <p:cNvSpPr txBox="1"/>
          <p:nvPr>
            <p:ph idx="7" type="subTitle"/>
          </p:nvPr>
        </p:nvSpPr>
        <p:spPr>
          <a:xfrm>
            <a:off x="2067925" y="3730548"/>
            <a:ext cx="31905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5" name="Google Shape;95;p9"/>
          <p:cNvSpPr txBox="1"/>
          <p:nvPr>
            <p:ph idx="8" type="subTitle"/>
          </p:nvPr>
        </p:nvSpPr>
        <p:spPr>
          <a:xfrm>
            <a:off x="2067925" y="3503135"/>
            <a:ext cx="3555000" cy="35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eem Kufi"/>
              <a:buNone/>
              <a:defRPr sz="1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4_1_1_4_1">
    <p:bg>
      <p:bgPr>
        <a:solidFill>
          <a:srgbClr val="EECAC8"/>
        </a:solidFill>
      </p:bgPr>
    </p:bg>
    <p:spTree>
      <p:nvGrpSpPr>
        <p:cNvPr id="96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10"/>
          <p:cNvSpPr/>
          <p:nvPr/>
        </p:nvSpPr>
        <p:spPr>
          <a:xfrm rot="5400000">
            <a:off x="3825825" y="-791625"/>
            <a:ext cx="3908700" cy="67551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98" name="Google Shape;98;p10"/>
          <p:cNvGrpSpPr/>
          <p:nvPr/>
        </p:nvGrpSpPr>
        <p:grpSpPr>
          <a:xfrm>
            <a:off x="719995" y="2975609"/>
            <a:ext cx="760631" cy="1416692"/>
            <a:chOff x="7584375" y="3238776"/>
            <a:chExt cx="826503" cy="1539381"/>
          </a:xfrm>
        </p:grpSpPr>
        <p:sp>
          <p:nvSpPr>
            <p:cNvPr id="99" name="Google Shape;99;p10"/>
            <p:cNvSpPr/>
            <p:nvPr/>
          </p:nvSpPr>
          <p:spPr>
            <a:xfrm>
              <a:off x="7991647" y="3238776"/>
              <a:ext cx="13572" cy="1144667"/>
            </a:xfrm>
            <a:custGeom>
              <a:rect b="b" l="l" r="r" t="t"/>
              <a:pathLst>
                <a:path extrusionOk="0" h="16953" w="201">
                  <a:moveTo>
                    <a:pt x="1" y="0"/>
                  </a:moveTo>
                  <a:lnTo>
                    <a:pt x="1" y="16952"/>
                  </a:lnTo>
                  <a:lnTo>
                    <a:pt x="201" y="16952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10"/>
            <p:cNvSpPr/>
            <p:nvPr/>
          </p:nvSpPr>
          <p:spPr>
            <a:xfrm>
              <a:off x="8046540" y="3695083"/>
              <a:ext cx="364338" cy="689919"/>
            </a:xfrm>
            <a:custGeom>
              <a:rect b="b" l="l" r="r" t="t"/>
              <a:pathLst>
                <a:path extrusionOk="0" h="10218" w="5396">
                  <a:moveTo>
                    <a:pt x="5256" y="1"/>
                  </a:moveTo>
                  <a:lnTo>
                    <a:pt x="28" y="5272"/>
                  </a:lnTo>
                  <a:lnTo>
                    <a:pt x="0" y="5342"/>
                  </a:lnTo>
                  <a:lnTo>
                    <a:pt x="0" y="10218"/>
                  </a:lnTo>
                  <a:lnTo>
                    <a:pt x="200" y="10218"/>
                  </a:lnTo>
                  <a:lnTo>
                    <a:pt x="200" y="5382"/>
                  </a:lnTo>
                  <a:lnTo>
                    <a:pt x="5396" y="140"/>
                  </a:lnTo>
                  <a:lnTo>
                    <a:pt x="525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10"/>
            <p:cNvSpPr/>
            <p:nvPr/>
          </p:nvSpPr>
          <p:spPr>
            <a:xfrm>
              <a:off x="7584375" y="3574963"/>
              <a:ext cx="367309" cy="811388"/>
            </a:xfrm>
            <a:custGeom>
              <a:rect b="b" l="l" r="r" t="t"/>
              <a:pathLst>
                <a:path extrusionOk="0" h="12017" w="5440">
                  <a:moveTo>
                    <a:pt x="141" y="0"/>
                  </a:moveTo>
                  <a:lnTo>
                    <a:pt x="1" y="143"/>
                  </a:lnTo>
                  <a:lnTo>
                    <a:pt x="5243" y="5382"/>
                  </a:lnTo>
                  <a:lnTo>
                    <a:pt x="5243" y="12017"/>
                  </a:lnTo>
                  <a:lnTo>
                    <a:pt x="5439" y="12017"/>
                  </a:lnTo>
                  <a:lnTo>
                    <a:pt x="5439" y="5342"/>
                  </a:lnTo>
                  <a:lnTo>
                    <a:pt x="5413" y="52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10"/>
            <p:cNvSpPr/>
            <p:nvPr/>
          </p:nvSpPr>
          <p:spPr>
            <a:xfrm>
              <a:off x="7766265" y="4306732"/>
              <a:ext cx="462715" cy="471425"/>
            </a:xfrm>
            <a:custGeom>
              <a:rect b="b" l="l" r="r" t="t"/>
              <a:pathLst>
                <a:path extrusionOk="0" h="6982" w="6853">
                  <a:moveTo>
                    <a:pt x="1" y="0"/>
                  </a:moveTo>
                  <a:lnTo>
                    <a:pt x="1" y="6695"/>
                  </a:lnTo>
                  <a:cubicBezTo>
                    <a:pt x="1" y="6855"/>
                    <a:pt x="128" y="6982"/>
                    <a:pt x="288" y="6982"/>
                  </a:cubicBezTo>
                  <a:lnTo>
                    <a:pt x="6566" y="6982"/>
                  </a:lnTo>
                  <a:cubicBezTo>
                    <a:pt x="6722" y="6982"/>
                    <a:pt x="6852" y="6855"/>
                    <a:pt x="6852" y="6695"/>
                  </a:cubicBezTo>
                  <a:lnTo>
                    <a:pt x="6852" y="0"/>
                  </a:lnTo>
                  <a:close/>
                </a:path>
              </a:pathLst>
            </a:custGeom>
            <a:solidFill>
              <a:srgbClr val="DD9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" name="Google Shape;103;p10"/>
          <p:cNvGrpSpPr/>
          <p:nvPr/>
        </p:nvGrpSpPr>
        <p:grpSpPr>
          <a:xfrm>
            <a:off x="720008" y="448457"/>
            <a:ext cx="760625" cy="1055727"/>
            <a:chOff x="7597583" y="3155732"/>
            <a:chExt cx="760625" cy="1055727"/>
          </a:xfrm>
        </p:grpSpPr>
        <p:sp>
          <p:nvSpPr>
            <p:cNvPr id="104" name="Google Shape;104;p10"/>
            <p:cNvSpPr/>
            <p:nvPr/>
          </p:nvSpPr>
          <p:spPr>
            <a:xfrm>
              <a:off x="7601932" y="3469040"/>
              <a:ext cx="327651" cy="327651"/>
            </a:xfrm>
            <a:custGeom>
              <a:rect b="b" l="l" r="r" t="t"/>
              <a:pathLst>
                <a:path extrusionOk="0" h="5273" w="5273">
                  <a:moveTo>
                    <a:pt x="1" y="1"/>
                  </a:moveTo>
                  <a:cubicBezTo>
                    <a:pt x="1" y="2913"/>
                    <a:pt x="2360" y="5273"/>
                    <a:pt x="5273" y="5273"/>
                  </a:cubicBezTo>
                  <a:cubicBezTo>
                    <a:pt x="5273" y="2363"/>
                    <a:pt x="2910" y="1"/>
                    <a:pt x="1" y="1"/>
                  </a:cubicBezTo>
                  <a:close/>
                </a:path>
              </a:pathLst>
            </a:custGeom>
            <a:solidFill>
              <a:srgbClr val="79C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10"/>
            <p:cNvSpPr/>
            <p:nvPr/>
          </p:nvSpPr>
          <p:spPr>
            <a:xfrm>
              <a:off x="8027698" y="3578406"/>
              <a:ext cx="327651" cy="327402"/>
            </a:xfrm>
            <a:custGeom>
              <a:rect b="b" l="l" r="r" t="t"/>
              <a:pathLst>
                <a:path extrusionOk="0" h="5269" w="5273">
                  <a:moveTo>
                    <a:pt x="5272" y="0"/>
                  </a:moveTo>
                  <a:cubicBezTo>
                    <a:pt x="2359" y="0"/>
                    <a:pt x="0" y="2359"/>
                    <a:pt x="0" y="5269"/>
                  </a:cubicBezTo>
                  <a:cubicBezTo>
                    <a:pt x="2913" y="5269"/>
                    <a:pt x="5272" y="2910"/>
                    <a:pt x="5272" y="0"/>
                  </a:cubicBezTo>
                  <a:close/>
                </a:path>
              </a:pathLst>
            </a:custGeom>
            <a:solidFill>
              <a:srgbClr val="79C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10"/>
            <p:cNvSpPr/>
            <p:nvPr/>
          </p:nvSpPr>
          <p:spPr>
            <a:xfrm>
              <a:off x="7850668" y="3155732"/>
              <a:ext cx="256007" cy="463111"/>
            </a:xfrm>
            <a:custGeom>
              <a:rect b="b" l="l" r="r" t="t"/>
              <a:pathLst>
                <a:path extrusionOk="0" h="7453" w="4120">
                  <a:moveTo>
                    <a:pt x="2060" y="1"/>
                  </a:moveTo>
                  <a:cubicBezTo>
                    <a:pt x="0" y="2057"/>
                    <a:pt x="0" y="5396"/>
                    <a:pt x="2060" y="7452"/>
                  </a:cubicBezTo>
                  <a:cubicBezTo>
                    <a:pt x="4119" y="5396"/>
                    <a:pt x="4119" y="2057"/>
                    <a:pt x="2060" y="1"/>
                  </a:cubicBezTo>
                  <a:close/>
                </a:path>
              </a:pathLst>
            </a:custGeom>
            <a:solidFill>
              <a:srgbClr val="79C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10"/>
            <p:cNvSpPr/>
            <p:nvPr/>
          </p:nvSpPr>
          <p:spPr>
            <a:xfrm>
              <a:off x="7972396" y="3156696"/>
              <a:ext cx="12490" cy="1053417"/>
            </a:xfrm>
            <a:custGeom>
              <a:rect b="b" l="l" r="r" t="t"/>
              <a:pathLst>
                <a:path extrusionOk="0" h="16953" w="201">
                  <a:moveTo>
                    <a:pt x="1" y="0"/>
                  </a:moveTo>
                  <a:lnTo>
                    <a:pt x="1" y="16952"/>
                  </a:lnTo>
                  <a:lnTo>
                    <a:pt x="201" y="16952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10"/>
            <p:cNvSpPr/>
            <p:nvPr/>
          </p:nvSpPr>
          <p:spPr>
            <a:xfrm>
              <a:off x="8022913" y="3575299"/>
              <a:ext cx="335294" cy="634921"/>
            </a:xfrm>
            <a:custGeom>
              <a:rect b="b" l="l" r="r" t="t"/>
              <a:pathLst>
                <a:path extrusionOk="0" h="10218" w="5396">
                  <a:moveTo>
                    <a:pt x="5256" y="1"/>
                  </a:moveTo>
                  <a:lnTo>
                    <a:pt x="28" y="5272"/>
                  </a:lnTo>
                  <a:lnTo>
                    <a:pt x="0" y="5342"/>
                  </a:lnTo>
                  <a:lnTo>
                    <a:pt x="0" y="10218"/>
                  </a:lnTo>
                  <a:lnTo>
                    <a:pt x="200" y="10218"/>
                  </a:lnTo>
                  <a:lnTo>
                    <a:pt x="200" y="5382"/>
                  </a:lnTo>
                  <a:lnTo>
                    <a:pt x="5396" y="140"/>
                  </a:lnTo>
                  <a:lnTo>
                    <a:pt x="525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10"/>
            <p:cNvSpPr/>
            <p:nvPr/>
          </p:nvSpPr>
          <p:spPr>
            <a:xfrm>
              <a:off x="7597583" y="3464753"/>
              <a:ext cx="338028" cy="746706"/>
            </a:xfrm>
            <a:custGeom>
              <a:rect b="b" l="l" r="r" t="t"/>
              <a:pathLst>
                <a:path extrusionOk="0" h="12017" w="5440">
                  <a:moveTo>
                    <a:pt x="141" y="0"/>
                  </a:moveTo>
                  <a:lnTo>
                    <a:pt x="1" y="143"/>
                  </a:lnTo>
                  <a:lnTo>
                    <a:pt x="5243" y="5382"/>
                  </a:lnTo>
                  <a:lnTo>
                    <a:pt x="5243" y="12017"/>
                  </a:lnTo>
                  <a:lnTo>
                    <a:pt x="5439" y="12017"/>
                  </a:lnTo>
                  <a:lnTo>
                    <a:pt x="5439" y="5342"/>
                  </a:lnTo>
                  <a:lnTo>
                    <a:pt x="5413" y="52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" name="Google Shape;110;p10"/>
          <p:cNvSpPr/>
          <p:nvPr/>
        </p:nvSpPr>
        <p:spPr>
          <a:xfrm rot="5400000">
            <a:off x="172625" y="1262175"/>
            <a:ext cx="2302200" cy="26475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1" name="Google Shape;111;p10"/>
          <p:cNvSpPr txBox="1"/>
          <p:nvPr>
            <p:ph idx="1" type="subTitle"/>
          </p:nvPr>
        </p:nvSpPr>
        <p:spPr>
          <a:xfrm>
            <a:off x="752923" y="2318475"/>
            <a:ext cx="16002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2" name="Google Shape;112;p10"/>
          <p:cNvSpPr txBox="1"/>
          <p:nvPr>
            <p:ph type="title"/>
          </p:nvPr>
        </p:nvSpPr>
        <p:spPr>
          <a:xfrm>
            <a:off x="6901150" y="2208550"/>
            <a:ext cx="1600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113" name="Google Shape;113;p10"/>
          <p:cNvSpPr txBox="1"/>
          <p:nvPr>
            <p:ph idx="2" type="subTitle"/>
          </p:nvPr>
        </p:nvSpPr>
        <p:spPr>
          <a:xfrm>
            <a:off x="2924375" y="2318475"/>
            <a:ext cx="16002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4" name="Google Shape;114;p10"/>
          <p:cNvSpPr txBox="1"/>
          <p:nvPr>
            <p:ph idx="3" type="subTitle"/>
          </p:nvPr>
        </p:nvSpPr>
        <p:spPr>
          <a:xfrm>
            <a:off x="5076068" y="2318475"/>
            <a:ext cx="16002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5" name="Google Shape;115;p10"/>
          <p:cNvSpPr txBox="1"/>
          <p:nvPr>
            <p:ph idx="4" type="subTitle"/>
          </p:nvPr>
        </p:nvSpPr>
        <p:spPr>
          <a:xfrm>
            <a:off x="752923" y="1434822"/>
            <a:ext cx="2254500" cy="63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16" name="Google Shape;116;p10"/>
          <p:cNvSpPr txBox="1"/>
          <p:nvPr>
            <p:ph idx="5" type="subTitle"/>
          </p:nvPr>
        </p:nvSpPr>
        <p:spPr>
          <a:xfrm>
            <a:off x="2924375" y="1434822"/>
            <a:ext cx="2254500" cy="63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17" name="Google Shape;117;p10"/>
          <p:cNvSpPr txBox="1"/>
          <p:nvPr>
            <p:ph idx="6" type="subTitle"/>
          </p:nvPr>
        </p:nvSpPr>
        <p:spPr>
          <a:xfrm>
            <a:off x="5076068" y="1434822"/>
            <a:ext cx="2254500" cy="63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54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IX COLUMNS">
  <p:cSld name="CUSTOM_14_1_1_6_1">
    <p:bg>
      <p:bgPr>
        <a:solidFill>
          <a:srgbClr val="EECAC8"/>
        </a:solidFill>
      </p:bgPr>
    </p:bg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11"/>
          <p:cNvSpPr/>
          <p:nvPr/>
        </p:nvSpPr>
        <p:spPr>
          <a:xfrm>
            <a:off x="720000" y="542750"/>
            <a:ext cx="1707300" cy="1855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" name="Google Shape;120;p11"/>
          <p:cNvSpPr/>
          <p:nvPr/>
        </p:nvSpPr>
        <p:spPr>
          <a:xfrm>
            <a:off x="2573663" y="542750"/>
            <a:ext cx="1707300" cy="1855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11"/>
          <p:cNvSpPr/>
          <p:nvPr/>
        </p:nvSpPr>
        <p:spPr>
          <a:xfrm>
            <a:off x="4427350" y="542750"/>
            <a:ext cx="1707300" cy="1855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11"/>
          <p:cNvSpPr/>
          <p:nvPr/>
        </p:nvSpPr>
        <p:spPr>
          <a:xfrm>
            <a:off x="714875" y="2695250"/>
            <a:ext cx="1707300" cy="18264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11"/>
          <p:cNvSpPr/>
          <p:nvPr/>
        </p:nvSpPr>
        <p:spPr>
          <a:xfrm>
            <a:off x="2573654" y="2695250"/>
            <a:ext cx="1707300" cy="18264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11"/>
          <p:cNvSpPr/>
          <p:nvPr/>
        </p:nvSpPr>
        <p:spPr>
          <a:xfrm>
            <a:off x="4427346" y="2695250"/>
            <a:ext cx="1707300" cy="18264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11"/>
          <p:cNvSpPr/>
          <p:nvPr/>
        </p:nvSpPr>
        <p:spPr>
          <a:xfrm>
            <a:off x="8057100" y="542750"/>
            <a:ext cx="10869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11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0" sz="2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27" name="Google Shape;127;p11"/>
          <p:cNvSpPr txBox="1"/>
          <p:nvPr>
            <p:ph idx="1" type="subTitle"/>
          </p:nvPr>
        </p:nvSpPr>
        <p:spPr>
          <a:xfrm>
            <a:off x="709787" y="1388716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28" name="Google Shape;128;p11"/>
          <p:cNvSpPr txBox="1"/>
          <p:nvPr>
            <p:ph idx="2" type="subTitle"/>
          </p:nvPr>
        </p:nvSpPr>
        <p:spPr>
          <a:xfrm>
            <a:off x="709787" y="1502166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9" name="Google Shape;129;p11"/>
          <p:cNvSpPr txBox="1"/>
          <p:nvPr>
            <p:ph idx="3" type="subTitle"/>
          </p:nvPr>
        </p:nvSpPr>
        <p:spPr>
          <a:xfrm>
            <a:off x="2568575" y="1388716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30" name="Google Shape;130;p11"/>
          <p:cNvSpPr txBox="1"/>
          <p:nvPr>
            <p:ph idx="4" type="subTitle"/>
          </p:nvPr>
        </p:nvSpPr>
        <p:spPr>
          <a:xfrm>
            <a:off x="2568575" y="1502166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1" name="Google Shape;131;p11"/>
          <p:cNvSpPr txBox="1"/>
          <p:nvPr>
            <p:ph idx="5" type="subTitle"/>
          </p:nvPr>
        </p:nvSpPr>
        <p:spPr>
          <a:xfrm>
            <a:off x="4427350" y="1388716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32" name="Google Shape;132;p11"/>
          <p:cNvSpPr txBox="1"/>
          <p:nvPr>
            <p:ph idx="6" type="subTitle"/>
          </p:nvPr>
        </p:nvSpPr>
        <p:spPr>
          <a:xfrm>
            <a:off x="4427350" y="1502166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3" name="Google Shape;133;p11"/>
          <p:cNvSpPr txBox="1"/>
          <p:nvPr>
            <p:ph idx="7" type="subTitle"/>
          </p:nvPr>
        </p:nvSpPr>
        <p:spPr>
          <a:xfrm>
            <a:off x="709787" y="3510341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34" name="Google Shape;134;p11"/>
          <p:cNvSpPr txBox="1"/>
          <p:nvPr>
            <p:ph idx="8" type="subTitle"/>
          </p:nvPr>
        </p:nvSpPr>
        <p:spPr>
          <a:xfrm>
            <a:off x="709787" y="3623791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5" name="Google Shape;135;p11"/>
          <p:cNvSpPr txBox="1"/>
          <p:nvPr>
            <p:ph idx="9" type="subTitle"/>
          </p:nvPr>
        </p:nvSpPr>
        <p:spPr>
          <a:xfrm>
            <a:off x="2568575" y="3510341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36" name="Google Shape;136;p11"/>
          <p:cNvSpPr txBox="1"/>
          <p:nvPr>
            <p:ph idx="13" type="subTitle"/>
          </p:nvPr>
        </p:nvSpPr>
        <p:spPr>
          <a:xfrm>
            <a:off x="2568575" y="3623791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7" name="Google Shape;137;p11"/>
          <p:cNvSpPr txBox="1"/>
          <p:nvPr>
            <p:ph idx="14" type="subTitle"/>
          </p:nvPr>
        </p:nvSpPr>
        <p:spPr>
          <a:xfrm>
            <a:off x="4427350" y="3510341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38" name="Google Shape;138;p11"/>
          <p:cNvSpPr txBox="1"/>
          <p:nvPr>
            <p:ph idx="15" type="subTitle"/>
          </p:nvPr>
        </p:nvSpPr>
        <p:spPr>
          <a:xfrm>
            <a:off x="4427350" y="3623791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14_1_1_4_1_1_1_1">
    <p:bg>
      <p:bgPr>
        <a:solidFill>
          <a:srgbClr val="EECAC8"/>
        </a:solidFill>
      </p:bgPr>
    </p:bg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12"/>
          <p:cNvSpPr/>
          <p:nvPr/>
        </p:nvSpPr>
        <p:spPr>
          <a:xfrm>
            <a:off x="8057100" y="542750"/>
            <a:ext cx="10869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12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142" name="Google Shape;142;p12"/>
          <p:cNvSpPr/>
          <p:nvPr/>
        </p:nvSpPr>
        <p:spPr>
          <a:xfrm rot="5400000">
            <a:off x="2041950" y="-160200"/>
            <a:ext cx="2848200" cy="54921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3" name="Google Shape;143;p12"/>
          <p:cNvSpPr txBox="1"/>
          <p:nvPr>
            <p:ph idx="1" type="subTitle"/>
          </p:nvPr>
        </p:nvSpPr>
        <p:spPr>
          <a:xfrm>
            <a:off x="1141138" y="16819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4" name="Google Shape;144;p12"/>
          <p:cNvSpPr txBox="1"/>
          <p:nvPr>
            <p:ph idx="2" type="subTitle"/>
          </p:nvPr>
        </p:nvSpPr>
        <p:spPr>
          <a:xfrm>
            <a:off x="1141138" y="21509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5" name="Google Shape;145;p12"/>
          <p:cNvSpPr txBox="1"/>
          <p:nvPr>
            <p:ph idx="3" type="subTitle"/>
          </p:nvPr>
        </p:nvSpPr>
        <p:spPr>
          <a:xfrm>
            <a:off x="1141138" y="26199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6" name="Google Shape;146;p12"/>
          <p:cNvSpPr txBox="1"/>
          <p:nvPr>
            <p:ph idx="4" type="subTitle"/>
          </p:nvPr>
        </p:nvSpPr>
        <p:spPr>
          <a:xfrm>
            <a:off x="1141138" y="30889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7" name="Google Shape;147;p12"/>
          <p:cNvSpPr txBox="1"/>
          <p:nvPr>
            <p:ph idx="5" type="subTitle"/>
          </p:nvPr>
        </p:nvSpPr>
        <p:spPr>
          <a:xfrm>
            <a:off x="3586850" y="16819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8" name="Google Shape;148;p12"/>
          <p:cNvSpPr txBox="1"/>
          <p:nvPr>
            <p:ph idx="6" type="subTitle"/>
          </p:nvPr>
        </p:nvSpPr>
        <p:spPr>
          <a:xfrm>
            <a:off x="3586850" y="21509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9" name="Google Shape;149;p12"/>
          <p:cNvSpPr txBox="1"/>
          <p:nvPr>
            <p:ph idx="7" type="subTitle"/>
          </p:nvPr>
        </p:nvSpPr>
        <p:spPr>
          <a:xfrm>
            <a:off x="3586850" y="26199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0" name="Google Shape;150;p12"/>
          <p:cNvSpPr txBox="1"/>
          <p:nvPr>
            <p:ph idx="8" type="subTitle"/>
          </p:nvPr>
        </p:nvSpPr>
        <p:spPr>
          <a:xfrm>
            <a:off x="3586850" y="30889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 1">
  <p:cSld name="CUSTOM_14_1_1_4_1_1_1_1_1">
    <p:bg>
      <p:bgPr>
        <a:solidFill>
          <a:srgbClr val="EECAC8"/>
        </a:solidFill>
      </p:bgPr>
    </p:bg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p13"/>
          <p:cNvSpPr/>
          <p:nvPr/>
        </p:nvSpPr>
        <p:spPr>
          <a:xfrm>
            <a:off x="8057100" y="542750"/>
            <a:ext cx="10869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13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154" name="Google Shape;154;p13"/>
          <p:cNvSpPr/>
          <p:nvPr/>
        </p:nvSpPr>
        <p:spPr>
          <a:xfrm rot="5400000">
            <a:off x="1446300" y="-524225"/>
            <a:ext cx="3311400" cy="62202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55" name="Google Shape;155;p13"/>
          <p:cNvSpPr txBox="1"/>
          <p:nvPr>
            <p:ph idx="1" type="subTitle"/>
          </p:nvPr>
        </p:nvSpPr>
        <p:spPr>
          <a:xfrm>
            <a:off x="624239" y="17617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6" name="Google Shape;156;p13"/>
          <p:cNvSpPr txBox="1"/>
          <p:nvPr>
            <p:ph idx="2" type="subTitle"/>
          </p:nvPr>
        </p:nvSpPr>
        <p:spPr>
          <a:xfrm>
            <a:off x="624239" y="22307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7" name="Google Shape;157;p13"/>
          <p:cNvSpPr txBox="1"/>
          <p:nvPr>
            <p:ph idx="3" type="subTitle"/>
          </p:nvPr>
        </p:nvSpPr>
        <p:spPr>
          <a:xfrm>
            <a:off x="624239" y="26997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8" name="Google Shape;158;p13"/>
          <p:cNvSpPr txBox="1"/>
          <p:nvPr>
            <p:ph idx="4" type="subTitle"/>
          </p:nvPr>
        </p:nvSpPr>
        <p:spPr>
          <a:xfrm>
            <a:off x="624239" y="31687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9" name="Google Shape;159;p13"/>
          <p:cNvSpPr txBox="1"/>
          <p:nvPr>
            <p:ph idx="5" type="subTitle"/>
          </p:nvPr>
        </p:nvSpPr>
        <p:spPr>
          <a:xfrm>
            <a:off x="624239" y="12927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0" name="Google Shape;160;p13"/>
          <p:cNvSpPr txBox="1"/>
          <p:nvPr>
            <p:ph idx="6" type="subTitle"/>
          </p:nvPr>
        </p:nvSpPr>
        <p:spPr>
          <a:xfrm>
            <a:off x="624239" y="3637725"/>
            <a:ext cx="22041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 ">
  <p:cSld name="CUSTOM_14_1_1_2_1">
    <p:bg>
      <p:bgPr>
        <a:solidFill>
          <a:srgbClr val="EECAC8"/>
        </a:solidFill>
      </p:bgPr>
    </p:bg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14"/>
          <p:cNvSpPr txBox="1"/>
          <p:nvPr>
            <p:ph type="ctrTitle"/>
          </p:nvPr>
        </p:nvSpPr>
        <p:spPr>
          <a:xfrm>
            <a:off x="331450" y="684700"/>
            <a:ext cx="46554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600"/>
              <a:buNone/>
              <a:defRPr b="0" sz="5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63" name="Google Shape;163;p14"/>
          <p:cNvSpPr txBox="1"/>
          <p:nvPr>
            <p:ph idx="1" type="subTitle"/>
          </p:nvPr>
        </p:nvSpPr>
        <p:spPr>
          <a:xfrm>
            <a:off x="1282183" y="2371240"/>
            <a:ext cx="27540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64" name="Google Shape;164;p14"/>
          <p:cNvSpPr/>
          <p:nvPr/>
        </p:nvSpPr>
        <p:spPr>
          <a:xfrm>
            <a:off x="8057100" y="695150"/>
            <a:ext cx="10869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REDITS">
  <p:cSld name="CUSTOM_14_1_1_1_1">
    <p:bg>
      <p:bgPr>
        <a:solidFill>
          <a:srgbClr val="EECAC8"/>
        </a:solidFill>
      </p:bgPr>
    </p:bg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15"/>
          <p:cNvSpPr/>
          <p:nvPr/>
        </p:nvSpPr>
        <p:spPr>
          <a:xfrm>
            <a:off x="638325" y="695150"/>
            <a:ext cx="85056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15"/>
          <p:cNvSpPr txBox="1"/>
          <p:nvPr>
            <p:ph idx="1" type="subTitle"/>
          </p:nvPr>
        </p:nvSpPr>
        <p:spPr>
          <a:xfrm>
            <a:off x="1283725" y="1695900"/>
            <a:ext cx="2501100" cy="175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8" name="Google Shape;168;p15"/>
          <p:cNvSpPr txBox="1"/>
          <p:nvPr>
            <p:ph type="title"/>
          </p:nvPr>
        </p:nvSpPr>
        <p:spPr>
          <a:xfrm>
            <a:off x="7045500" y="2208550"/>
            <a:ext cx="14559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SUBTITLE + TEXT">
  <p:cSld name="CUSTOM_14_1_1_1">
    <p:bg>
      <p:bgPr>
        <a:solidFill>
          <a:srgbClr val="EECAC8"/>
        </a:solidFill>
      </p:bgPr>
    </p:bg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16"/>
          <p:cNvSpPr/>
          <p:nvPr/>
        </p:nvSpPr>
        <p:spPr>
          <a:xfrm>
            <a:off x="638325" y="695150"/>
            <a:ext cx="85056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16"/>
          <p:cNvSpPr txBox="1"/>
          <p:nvPr>
            <p:ph idx="1" type="subTitle"/>
          </p:nvPr>
        </p:nvSpPr>
        <p:spPr>
          <a:xfrm>
            <a:off x="1283725" y="1825950"/>
            <a:ext cx="2501100" cy="17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2" name="Google Shape;172;p16"/>
          <p:cNvSpPr txBox="1"/>
          <p:nvPr>
            <p:ph idx="2" type="subTitle"/>
          </p:nvPr>
        </p:nvSpPr>
        <p:spPr>
          <a:xfrm>
            <a:off x="1283725" y="1565850"/>
            <a:ext cx="2501100" cy="26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Reem Kufi"/>
              <a:buNone/>
              <a:defRPr sz="1100"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 b="1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 b="1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 b="1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 b="1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 b="1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 b="1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 b="1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 b="1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73" name="Google Shape;173;p16"/>
          <p:cNvSpPr txBox="1"/>
          <p:nvPr>
            <p:ph type="title"/>
          </p:nvPr>
        </p:nvSpPr>
        <p:spPr>
          <a:xfrm>
            <a:off x="7045500" y="2208550"/>
            <a:ext cx="14559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34343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">
  <p:cSld name="CUSTOM_14_1_1_1_2">
    <p:bg>
      <p:bgPr>
        <a:solidFill>
          <a:srgbClr val="EECAC8"/>
        </a:solidFill>
      </p:bgPr>
    </p:bg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p2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18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Reem Kufi"/>
              <a:buNone/>
              <a:defRPr b="1" sz="2800">
                <a:solidFill>
                  <a:srgbClr val="434343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Reem Kufi"/>
              <a:buNone/>
              <a:defRPr sz="2800">
                <a:solidFill>
                  <a:srgbClr val="434343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Reem Kufi"/>
              <a:buNone/>
              <a:defRPr sz="2800">
                <a:solidFill>
                  <a:srgbClr val="434343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Reem Kufi"/>
              <a:buNone/>
              <a:defRPr sz="2800">
                <a:solidFill>
                  <a:srgbClr val="434343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Reem Kufi"/>
              <a:buNone/>
              <a:defRPr sz="2800">
                <a:solidFill>
                  <a:srgbClr val="434343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Reem Kufi"/>
              <a:buNone/>
              <a:defRPr sz="2800">
                <a:solidFill>
                  <a:srgbClr val="434343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Reem Kufi"/>
              <a:buNone/>
              <a:defRPr sz="2800">
                <a:solidFill>
                  <a:srgbClr val="434343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Reem Kufi"/>
              <a:buNone/>
              <a:defRPr sz="2800">
                <a:solidFill>
                  <a:srgbClr val="434343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Reem Kufi"/>
              <a:buNone/>
              <a:defRPr sz="2800">
                <a:solidFill>
                  <a:srgbClr val="434343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●"/>
              <a:defRPr sz="11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defRPr>
            </a:lvl1pPr>
            <a:lvl2pPr indent="-29845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○"/>
              <a:defRPr sz="11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defRPr>
            </a:lvl2pPr>
            <a:lvl3pPr indent="-29845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■"/>
              <a:defRPr sz="11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defRPr>
            </a:lvl3pPr>
            <a:lvl4pPr indent="-29845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●"/>
              <a:defRPr sz="11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defRPr>
            </a:lvl4pPr>
            <a:lvl5pPr indent="-29845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○"/>
              <a:defRPr sz="11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defRPr>
            </a:lvl5pPr>
            <a:lvl6pPr indent="-29845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■"/>
              <a:defRPr sz="11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defRPr>
            </a:lvl6pPr>
            <a:lvl7pPr indent="-29845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●"/>
              <a:defRPr sz="11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defRPr>
            </a:lvl7pPr>
            <a:lvl8pPr indent="-29845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○"/>
              <a:defRPr sz="11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defRPr>
            </a:lvl8pPr>
            <a:lvl9pPr indent="-29845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100"/>
              <a:buFont typeface="Anaheim"/>
              <a:buChar char="■"/>
              <a:defRPr sz="11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1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78" name="Google Shape;178;p1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79" name="Google Shape;179;p1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5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0.xml"/><Relationship Id="rId3" Type="http://schemas.openxmlformats.org/officeDocument/2006/relationships/hyperlink" Target="https://docs.google.com/spreadsheets/d/1LV9DlcT8muZkLEeRc4yoeJYeAF6cML1m5OIt7yqb4ps/copy" TargetMode="External"/><Relationship Id="rId4" Type="http://schemas.openxmlformats.org/officeDocument/2006/relationships/image" Target="../media/image1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Relationship Id="rId3" Type="http://schemas.openxmlformats.org/officeDocument/2006/relationships/hyperlink" Target="https://docs.google.com/spreadsheets/d/1LV9DlcT8muZkLEeRc4yoeJYeAF6cML1m5OIt7yqb4ps/copy" TargetMode="External"/><Relationship Id="rId4" Type="http://schemas.openxmlformats.org/officeDocument/2006/relationships/image" Target="../media/image2.png"/><Relationship Id="rId5" Type="http://schemas.openxmlformats.org/officeDocument/2006/relationships/hyperlink" Target="https://docs.google.com/spreadsheets/d/1LV9DlcT8muZkLEeRc4yoeJYeAF6cML1m5OIt7yqb4ps/copy" TargetMode="Externa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www.flaticon.com/packs/medicaments-10" TargetMode="External"/><Relationship Id="rId4" Type="http://schemas.openxmlformats.org/officeDocument/2006/relationships/hyperlink" Target="https://www.flaticon.com/packs/medical-146" TargetMode="External"/><Relationship Id="rId9" Type="http://schemas.openxmlformats.org/officeDocument/2006/relationships/hyperlink" Target="https://www.freepik.com/free-vector/hand-drawn-nurse-helping-patient-background_4376926.htm" TargetMode="External"/><Relationship Id="rId5" Type="http://schemas.openxmlformats.org/officeDocument/2006/relationships/hyperlink" Target="https://www.flaticon.com/packs/hospital-line-craft" TargetMode="External"/><Relationship Id="rId6" Type="http://schemas.openxmlformats.org/officeDocument/2006/relationships/hyperlink" Target="https://www.freepik.com/free-vector/hand-drawn-nurse-helping-patient-background_4376922.htm" TargetMode="External"/><Relationship Id="rId7" Type="http://schemas.openxmlformats.org/officeDocument/2006/relationships/hyperlink" Target="https://www.freepik.com/free-vector/hand-drawn-nurse-taking-care-patient_4409538.htm" TargetMode="External"/><Relationship Id="rId8" Type="http://schemas.openxmlformats.org/officeDocument/2006/relationships/hyperlink" Target="https://www.freepik.com/free-vector/hand-drawn-nurse-taking-care-patient_4409543.htm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fonts.google.com/specimen/Reem+Kufi" TargetMode="External"/><Relationship Id="rId4" Type="http://schemas.openxmlformats.org/officeDocument/2006/relationships/hyperlink" Target="https://fonts.google.com/specimen/Anaheim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42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21"/>
          <p:cNvSpPr/>
          <p:nvPr/>
        </p:nvSpPr>
        <p:spPr>
          <a:xfrm>
            <a:off x="3910860" y="4553822"/>
            <a:ext cx="4715100" cy="151200"/>
          </a:xfrm>
          <a:prstGeom prst="ellipse">
            <a:avLst/>
          </a:prstGeom>
          <a:solidFill>
            <a:srgbClr val="F3DA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21"/>
          <p:cNvSpPr/>
          <p:nvPr/>
        </p:nvSpPr>
        <p:spPr>
          <a:xfrm>
            <a:off x="3956647" y="3381129"/>
            <a:ext cx="402871" cy="374688"/>
          </a:xfrm>
          <a:custGeom>
            <a:rect b="b" l="l" r="r" t="t"/>
            <a:pathLst>
              <a:path extrusionOk="0" h="4733" w="5089">
                <a:moveTo>
                  <a:pt x="570" y="1"/>
                </a:moveTo>
                <a:cubicBezTo>
                  <a:pt x="474" y="1"/>
                  <a:pt x="380" y="22"/>
                  <a:pt x="297" y="71"/>
                </a:cubicBezTo>
                <a:cubicBezTo>
                  <a:pt x="27" y="234"/>
                  <a:pt x="1" y="625"/>
                  <a:pt x="94" y="925"/>
                </a:cubicBezTo>
                <a:cubicBezTo>
                  <a:pt x="254" y="1431"/>
                  <a:pt x="657" y="1824"/>
                  <a:pt x="1070" y="2161"/>
                </a:cubicBezTo>
                <a:cubicBezTo>
                  <a:pt x="1487" y="2494"/>
                  <a:pt x="1937" y="2801"/>
                  <a:pt x="2254" y="3227"/>
                </a:cubicBezTo>
                <a:cubicBezTo>
                  <a:pt x="2443" y="3484"/>
                  <a:pt x="2583" y="3773"/>
                  <a:pt x="2814" y="3993"/>
                </a:cubicBezTo>
                <a:cubicBezTo>
                  <a:pt x="3049" y="4224"/>
                  <a:pt x="3360" y="4347"/>
                  <a:pt x="3666" y="4456"/>
                </a:cubicBezTo>
                <a:cubicBezTo>
                  <a:pt x="3890" y="4538"/>
                  <a:pt x="4229" y="4733"/>
                  <a:pt x="4484" y="4733"/>
                </a:cubicBezTo>
                <a:cubicBezTo>
                  <a:pt x="4502" y="4733"/>
                  <a:pt x="4519" y="4732"/>
                  <a:pt x="4536" y="4730"/>
                </a:cubicBezTo>
                <a:cubicBezTo>
                  <a:pt x="5089" y="4667"/>
                  <a:pt x="4733" y="3404"/>
                  <a:pt x="4573" y="3097"/>
                </a:cubicBezTo>
                <a:cubicBezTo>
                  <a:pt x="4343" y="2664"/>
                  <a:pt x="3943" y="2351"/>
                  <a:pt x="3549" y="2054"/>
                </a:cubicBezTo>
                <a:cubicBezTo>
                  <a:pt x="3226" y="1808"/>
                  <a:pt x="2903" y="1561"/>
                  <a:pt x="2580" y="1314"/>
                </a:cubicBezTo>
                <a:cubicBezTo>
                  <a:pt x="2150" y="988"/>
                  <a:pt x="1720" y="662"/>
                  <a:pt x="1287" y="331"/>
                </a:cubicBezTo>
                <a:cubicBezTo>
                  <a:pt x="1144" y="222"/>
                  <a:pt x="997" y="111"/>
                  <a:pt x="824" y="48"/>
                </a:cubicBezTo>
                <a:cubicBezTo>
                  <a:pt x="743" y="18"/>
                  <a:pt x="656" y="1"/>
                  <a:pt x="570" y="1"/>
                </a:cubicBezTo>
                <a:close/>
              </a:path>
            </a:pathLst>
          </a:custGeom>
          <a:solidFill>
            <a:srgbClr val="6AADA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21"/>
          <p:cNvSpPr/>
          <p:nvPr/>
        </p:nvSpPr>
        <p:spPr>
          <a:xfrm>
            <a:off x="4040562" y="3466706"/>
            <a:ext cx="398121" cy="562230"/>
          </a:xfrm>
          <a:custGeom>
            <a:rect b="b" l="l" r="r" t="t"/>
            <a:pathLst>
              <a:path extrusionOk="0" h="7102" w="5029">
                <a:moveTo>
                  <a:pt x="104" y="0"/>
                </a:moveTo>
                <a:lnTo>
                  <a:pt x="0" y="173"/>
                </a:lnTo>
                <a:cubicBezTo>
                  <a:pt x="2489" y="1660"/>
                  <a:pt x="4296" y="4252"/>
                  <a:pt x="4829" y="7102"/>
                </a:cubicBezTo>
                <a:lnTo>
                  <a:pt x="5029" y="7065"/>
                </a:lnTo>
                <a:cubicBezTo>
                  <a:pt x="4482" y="4159"/>
                  <a:pt x="2643" y="1516"/>
                  <a:pt x="104" y="0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21"/>
          <p:cNvSpPr/>
          <p:nvPr/>
        </p:nvSpPr>
        <p:spPr>
          <a:xfrm>
            <a:off x="4079036" y="2928780"/>
            <a:ext cx="408491" cy="737422"/>
          </a:xfrm>
          <a:custGeom>
            <a:rect b="b" l="l" r="r" t="t"/>
            <a:pathLst>
              <a:path extrusionOk="0" h="9315" w="5160">
                <a:moveTo>
                  <a:pt x="1142" y="0"/>
                </a:moveTo>
                <a:cubicBezTo>
                  <a:pt x="1116" y="0"/>
                  <a:pt x="1090" y="2"/>
                  <a:pt x="1064" y="4"/>
                </a:cubicBezTo>
                <a:cubicBezTo>
                  <a:pt x="654" y="37"/>
                  <a:pt x="308" y="364"/>
                  <a:pt x="154" y="747"/>
                </a:cubicBezTo>
                <a:cubicBezTo>
                  <a:pt x="1" y="1130"/>
                  <a:pt x="8" y="1560"/>
                  <a:pt x="68" y="1966"/>
                </a:cubicBezTo>
                <a:cubicBezTo>
                  <a:pt x="214" y="2953"/>
                  <a:pt x="654" y="3889"/>
                  <a:pt x="1314" y="4632"/>
                </a:cubicBezTo>
                <a:cubicBezTo>
                  <a:pt x="1754" y="5126"/>
                  <a:pt x="2297" y="5542"/>
                  <a:pt x="2627" y="6116"/>
                </a:cubicBezTo>
                <a:cubicBezTo>
                  <a:pt x="2960" y="6691"/>
                  <a:pt x="3050" y="7375"/>
                  <a:pt x="3267" y="8008"/>
                </a:cubicBezTo>
                <a:cubicBezTo>
                  <a:pt x="3423" y="8471"/>
                  <a:pt x="3763" y="9195"/>
                  <a:pt x="4303" y="9304"/>
                </a:cubicBezTo>
                <a:cubicBezTo>
                  <a:pt x="4338" y="9311"/>
                  <a:pt x="4371" y="9315"/>
                  <a:pt x="4403" y="9315"/>
                </a:cubicBezTo>
                <a:cubicBezTo>
                  <a:pt x="4908" y="9315"/>
                  <a:pt x="5003" y="8464"/>
                  <a:pt x="5066" y="8085"/>
                </a:cubicBezTo>
                <a:cubicBezTo>
                  <a:pt x="5159" y="7538"/>
                  <a:pt x="5139" y="6959"/>
                  <a:pt x="4906" y="6459"/>
                </a:cubicBezTo>
                <a:cubicBezTo>
                  <a:pt x="4739" y="6102"/>
                  <a:pt x="4473" y="5799"/>
                  <a:pt x="4313" y="5442"/>
                </a:cubicBezTo>
                <a:cubicBezTo>
                  <a:pt x="4076" y="4919"/>
                  <a:pt x="4080" y="4323"/>
                  <a:pt x="3996" y="3756"/>
                </a:cubicBezTo>
                <a:cubicBezTo>
                  <a:pt x="3803" y="2473"/>
                  <a:pt x="3123" y="1270"/>
                  <a:pt x="2123" y="447"/>
                </a:cubicBezTo>
                <a:cubicBezTo>
                  <a:pt x="1840" y="214"/>
                  <a:pt x="1505" y="0"/>
                  <a:pt x="1142" y="0"/>
                </a:cubicBezTo>
                <a:close/>
              </a:path>
            </a:pathLst>
          </a:custGeom>
          <a:solidFill>
            <a:srgbClr val="6AADA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21"/>
          <p:cNvSpPr/>
          <p:nvPr/>
        </p:nvSpPr>
        <p:spPr>
          <a:xfrm>
            <a:off x="4150839" y="2996308"/>
            <a:ext cx="322993" cy="981409"/>
          </a:xfrm>
          <a:custGeom>
            <a:rect b="b" l="l" r="r" t="t"/>
            <a:pathLst>
              <a:path extrusionOk="0" h="12397" w="4080">
                <a:moveTo>
                  <a:pt x="167" y="0"/>
                </a:moveTo>
                <a:lnTo>
                  <a:pt x="1" y="114"/>
                </a:lnTo>
                <a:cubicBezTo>
                  <a:pt x="2486" y="3686"/>
                  <a:pt x="3863" y="8048"/>
                  <a:pt x="3879" y="12397"/>
                </a:cubicBezTo>
                <a:lnTo>
                  <a:pt x="4079" y="12397"/>
                </a:lnTo>
                <a:cubicBezTo>
                  <a:pt x="4063" y="8005"/>
                  <a:pt x="2673" y="3603"/>
                  <a:pt x="167" y="0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21"/>
          <p:cNvSpPr/>
          <p:nvPr/>
        </p:nvSpPr>
        <p:spPr>
          <a:xfrm>
            <a:off x="4235783" y="3953888"/>
            <a:ext cx="597062" cy="660949"/>
          </a:xfrm>
          <a:custGeom>
            <a:rect b="b" l="l" r="r" t="t"/>
            <a:pathLst>
              <a:path extrusionOk="0" h="8349" w="7542">
                <a:moveTo>
                  <a:pt x="0" y="1"/>
                </a:moveTo>
                <a:lnTo>
                  <a:pt x="630" y="6883"/>
                </a:lnTo>
                <a:cubicBezTo>
                  <a:pt x="707" y="7712"/>
                  <a:pt x="1403" y="8349"/>
                  <a:pt x="2236" y="8349"/>
                </a:cubicBezTo>
                <a:lnTo>
                  <a:pt x="5302" y="8349"/>
                </a:lnTo>
                <a:cubicBezTo>
                  <a:pt x="6135" y="8349"/>
                  <a:pt x="6832" y="7712"/>
                  <a:pt x="6908" y="6883"/>
                </a:cubicBezTo>
                <a:lnTo>
                  <a:pt x="7541" y="1"/>
                </a:lnTo>
                <a:close/>
              </a:path>
            </a:pathLst>
          </a:custGeom>
          <a:solidFill>
            <a:srgbClr val="DD9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" name="Google Shape;192;p21"/>
          <p:cNvSpPr/>
          <p:nvPr/>
        </p:nvSpPr>
        <p:spPr>
          <a:xfrm>
            <a:off x="4347881" y="3609124"/>
            <a:ext cx="1571346" cy="1005712"/>
          </a:xfrm>
          <a:custGeom>
            <a:rect b="b" l="l" r="r" t="t"/>
            <a:pathLst>
              <a:path extrusionOk="0" h="12704" w="19849">
                <a:moveTo>
                  <a:pt x="14163" y="201"/>
                </a:moveTo>
                <a:lnTo>
                  <a:pt x="19372" y="10121"/>
                </a:lnTo>
                <a:cubicBezTo>
                  <a:pt x="19638" y="10627"/>
                  <a:pt x="19618" y="11227"/>
                  <a:pt x="19321" y="11718"/>
                </a:cubicBezTo>
                <a:cubicBezTo>
                  <a:pt x="19025" y="12210"/>
                  <a:pt x="18505" y="12504"/>
                  <a:pt x="17929" y="12504"/>
                </a:cubicBezTo>
                <a:lnTo>
                  <a:pt x="1920" y="12504"/>
                </a:lnTo>
                <a:cubicBezTo>
                  <a:pt x="1343" y="12504"/>
                  <a:pt x="823" y="12210"/>
                  <a:pt x="527" y="11718"/>
                </a:cubicBezTo>
                <a:cubicBezTo>
                  <a:pt x="231" y="11227"/>
                  <a:pt x="211" y="10627"/>
                  <a:pt x="480" y="10121"/>
                </a:cubicBezTo>
                <a:lnTo>
                  <a:pt x="5685" y="201"/>
                </a:lnTo>
                <a:close/>
                <a:moveTo>
                  <a:pt x="5562" y="1"/>
                </a:moveTo>
                <a:lnTo>
                  <a:pt x="300" y="10028"/>
                </a:lnTo>
                <a:cubicBezTo>
                  <a:pt x="1" y="10598"/>
                  <a:pt x="20" y="11270"/>
                  <a:pt x="354" y="11821"/>
                </a:cubicBezTo>
                <a:cubicBezTo>
                  <a:pt x="687" y="12373"/>
                  <a:pt x="1274" y="12704"/>
                  <a:pt x="1920" y="12704"/>
                </a:cubicBezTo>
                <a:lnTo>
                  <a:pt x="17929" y="12704"/>
                </a:lnTo>
                <a:cubicBezTo>
                  <a:pt x="18575" y="12704"/>
                  <a:pt x="19161" y="12373"/>
                  <a:pt x="19495" y="11821"/>
                </a:cubicBezTo>
                <a:cubicBezTo>
                  <a:pt x="19828" y="11270"/>
                  <a:pt x="19848" y="10598"/>
                  <a:pt x="19548" y="10028"/>
                </a:cubicBezTo>
                <a:lnTo>
                  <a:pt x="14287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21"/>
          <p:cNvSpPr/>
          <p:nvPr/>
        </p:nvSpPr>
        <p:spPr>
          <a:xfrm>
            <a:off x="4629154" y="3540488"/>
            <a:ext cx="1008800" cy="131256"/>
          </a:xfrm>
          <a:custGeom>
            <a:rect b="b" l="l" r="r" t="t"/>
            <a:pathLst>
              <a:path extrusionOk="0" h="1658" w="12743">
                <a:moveTo>
                  <a:pt x="829" y="1"/>
                </a:moveTo>
                <a:cubicBezTo>
                  <a:pt x="370" y="1"/>
                  <a:pt x="0" y="371"/>
                  <a:pt x="0" y="828"/>
                </a:cubicBezTo>
                <a:cubicBezTo>
                  <a:pt x="0" y="1288"/>
                  <a:pt x="370" y="1657"/>
                  <a:pt x="829" y="1657"/>
                </a:cubicBezTo>
                <a:lnTo>
                  <a:pt x="11917" y="1657"/>
                </a:lnTo>
                <a:cubicBezTo>
                  <a:pt x="12373" y="1657"/>
                  <a:pt x="12743" y="1288"/>
                  <a:pt x="12743" y="828"/>
                </a:cubicBezTo>
                <a:cubicBezTo>
                  <a:pt x="12743" y="371"/>
                  <a:pt x="12373" y="1"/>
                  <a:pt x="11917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" name="Google Shape;194;p21"/>
          <p:cNvSpPr/>
          <p:nvPr/>
        </p:nvSpPr>
        <p:spPr>
          <a:xfrm>
            <a:off x="5124568" y="3579120"/>
            <a:ext cx="16150" cy="1019883"/>
          </a:xfrm>
          <a:custGeom>
            <a:rect b="b" l="l" r="r" t="t"/>
            <a:pathLst>
              <a:path extrusionOk="0" h="12883" w="204">
                <a:moveTo>
                  <a:pt x="0" y="0"/>
                </a:moveTo>
                <a:lnTo>
                  <a:pt x="0" y="12883"/>
                </a:lnTo>
                <a:lnTo>
                  <a:pt x="203" y="12883"/>
                </a:lnTo>
                <a:lnTo>
                  <a:pt x="20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21"/>
          <p:cNvSpPr/>
          <p:nvPr/>
        </p:nvSpPr>
        <p:spPr>
          <a:xfrm>
            <a:off x="6319327" y="2566679"/>
            <a:ext cx="309218" cy="236545"/>
          </a:xfrm>
          <a:custGeom>
            <a:rect b="b" l="l" r="r" t="t"/>
            <a:pathLst>
              <a:path extrusionOk="0" h="2988" w="3906">
                <a:moveTo>
                  <a:pt x="2037" y="0"/>
                </a:moveTo>
                <a:cubicBezTo>
                  <a:pt x="1918" y="0"/>
                  <a:pt x="1801" y="7"/>
                  <a:pt x="1696" y="19"/>
                </a:cubicBezTo>
                <a:cubicBezTo>
                  <a:pt x="1207" y="79"/>
                  <a:pt x="277" y="156"/>
                  <a:pt x="277" y="156"/>
                </a:cubicBezTo>
                <a:lnTo>
                  <a:pt x="1" y="2988"/>
                </a:lnTo>
                <a:cubicBezTo>
                  <a:pt x="1" y="2988"/>
                  <a:pt x="3109" y="2825"/>
                  <a:pt x="3303" y="2482"/>
                </a:cubicBezTo>
                <a:cubicBezTo>
                  <a:pt x="3420" y="2275"/>
                  <a:pt x="3260" y="2182"/>
                  <a:pt x="3260" y="2182"/>
                </a:cubicBezTo>
                <a:lnTo>
                  <a:pt x="3260" y="2182"/>
                </a:lnTo>
                <a:cubicBezTo>
                  <a:pt x="3260" y="2182"/>
                  <a:pt x="3272" y="2182"/>
                  <a:pt x="3292" y="2182"/>
                </a:cubicBezTo>
                <a:cubicBezTo>
                  <a:pt x="3376" y="2182"/>
                  <a:pt x="3595" y="2170"/>
                  <a:pt x="3672" y="2039"/>
                </a:cubicBezTo>
                <a:cubicBezTo>
                  <a:pt x="3769" y="1875"/>
                  <a:pt x="3629" y="1739"/>
                  <a:pt x="3629" y="1739"/>
                </a:cubicBezTo>
                <a:cubicBezTo>
                  <a:pt x="3629" y="1739"/>
                  <a:pt x="3906" y="1719"/>
                  <a:pt x="3866" y="1465"/>
                </a:cubicBezTo>
                <a:cubicBezTo>
                  <a:pt x="3819" y="1192"/>
                  <a:pt x="2963" y="872"/>
                  <a:pt x="2096" y="616"/>
                </a:cubicBezTo>
                <a:lnTo>
                  <a:pt x="2096" y="616"/>
                </a:lnTo>
                <a:cubicBezTo>
                  <a:pt x="2252" y="630"/>
                  <a:pt x="2391" y="641"/>
                  <a:pt x="2508" y="641"/>
                </a:cubicBezTo>
                <a:cubicBezTo>
                  <a:pt x="2789" y="641"/>
                  <a:pt x="2949" y="582"/>
                  <a:pt x="2949" y="382"/>
                </a:cubicBezTo>
                <a:cubicBezTo>
                  <a:pt x="2949" y="96"/>
                  <a:pt x="2479" y="0"/>
                  <a:pt x="2037" y="0"/>
                </a:cubicBezTo>
                <a:close/>
              </a:path>
            </a:pathLst>
          </a:custGeom>
          <a:solidFill>
            <a:srgbClr val="9C61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21"/>
          <p:cNvSpPr/>
          <p:nvPr/>
        </p:nvSpPr>
        <p:spPr>
          <a:xfrm>
            <a:off x="6506631" y="2664686"/>
            <a:ext cx="103706" cy="46787"/>
          </a:xfrm>
          <a:custGeom>
            <a:rect b="b" l="l" r="r" t="t"/>
            <a:pathLst>
              <a:path extrusionOk="0" h="591" w="1310">
                <a:moveTo>
                  <a:pt x="34" y="1"/>
                </a:moveTo>
                <a:lnTo>
                  <a:pt x="0" y="198"/>
                </a:lnTo>
                <a:cubicBezTo>
                  <a:pt x="697" y="317"/>
                  <a:pt x="1210" y="587"/>
                  <a:pt x="1217" y="590"/>
                </a:cubicBezTo>
                <a:lnTo>
                  <a:pt x="1310" y="410"/>
                </a:lnTo>
                <a:cubicBezTo>
                  <a:pt x="1290" y="401"/>
                  <a:pt x="766" y="124"/>
                  <a:pt x="34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21"/>
          <p:cNvSpPr/>
          <p:nvPr/>
        </p:nvSpPr>
        <p:spPr>
          <a:xfrm>
            <a:off x="6494440" y="2711710"/>
            <a:ext cx="85577" cy="35149"/>
          </a:xfrm>
          <a:custGeom>
            <a:rect b="b" l="l" r="r" t="t"/>
            <a:pathLst>
              <a:path extrusionOk="0" h="444" w="1081">
                <a:moveTo>
                  <a:pt x="31" y="0"/>
                </a:moveTo>
                <a:lnTo>
                  <a:pt x="1" y="200"/>
                </a:lnTo>
                <a:cubicBezTo>
                  <a:pt x="491" y="273"/>
                  <a:pt x="1011" y="443"/>
                  <a:pt x="1017" y="443"/>
                </a:cubicBezTo>
                <a:lnTo>
                  <a:pt x="1080" y="253"/>
                </a:lnTo>
                <a:cubicBezTo>
                  <a:pt x="1057" y="247"/>
                  <a:pt x="537" y="76"/>
                  <a:pt x="31" y="0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21"/>
          <p:cNvSpPr/>
          <p:nvPr/>
        </p:nvSpPr>
        <p:spPr>
          <a:xfrm>
            <a:off x="6390021" y="2617503"/>
            <a:ext cx="66261" cy="59928"/>
          </a:xfrm>
          <a:custGeom>
            <a:rect b="b" l="l" r="r" t="t"/>
            <a:pathLst>
              <a:path extrusionOk="0" h="757" w="837">
                <a:moveTo>
                  <a:pt x="647" y="0"/>
                </a:moveTo>
                <a:cubicBezTo>
                  <a:pt x="554" y="283"/>
                  <a:pt x="294" y="506"/>
                  <a:pt x="0" y="557"/>
                </a:cubicBezTo>
                <a:lnTo>
                  <a:pt x="34" y="757"/>
                </a:lnTo>
                <a:cubicBezTo>
                  <a:pt x="400" y="694"/>
                  <a:pt x="723" y="417"/>
                  <a:pt x="837" y="60"/>
                </a:cubicBezTo>
                <a:lnTo>
                  <a:pt x="647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" name="Google Shape;199;p21"/>
          <p:cNvSpPr/>
          <p:nvPr/>
        </p:nvSpPr>
        <p:spPr>
          <a:xfrm>
            <a:off x="6306898" y="2737280"/>
            <a:ext cx="242799" cy="1877556"/>
          </a:xfrm>
          <a:custGeom>
            <a:rect b="b" l="l" r="r" t="t"/>
            <a:pathLst>
              <a:path extrusionOk="0" h="23717" w="3067">
                <a:moveTo>
                  <a:pt x="2017" y="0"/>
                </a:moveTo>
                <a:lnTo>
                  <a:pt x="1" y="23717"/>
                </a:lnTo>
                <a:lnTo>
                  <a:pt x="1047" y="23717"/>
                </a:lnTo>
                <a:lnTo>
                  <a:pt x="3066" y="0"/>
                </a:lnTo>
                <a:close/>
              </a:path>
            </a:pathLst>
          </a:custGeom>
          <a:solidFill>
            <a:srgbClr val="DADC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21"/>
          <p:cNvSpPr/>
          <p:nvPr/>
        </p:nvSpPr>
        <p:spPr>
          <a:xfrm>
            <a:off x="6338801" y="2711947"/>
            <a:ext cx="341755" cy="88744"/>
          </a:xfrm>
          <a:custGeom>
            <a:rect b="b" l="l" r="r" t="t"/>
            <a:pathLst>
              <a:path extrusionOk="0" h="1121" w="4317">
                <a:moveTo>
                  <a:pt x="1" y="0"/>
                </a:moveTo>
                <a:lnTo>
                  <a:pt x="1" y="1120"/>
                </a:lnTo>
                <a:lnTo>
                  <a:pt x="4316" y="1120"/>
                </a:lnTo>
                <a:lnTo>
                  <a:pt x="4316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21"/>
          <p:cNvSpPr/>
          <p:nvPr/>
        </p:nvSpPr>
        <p:spPr>
          <a:xfrm>
            <a:off x="5460861" y="2159534"/>
            <a:ext cx="935572" cy="674565"/>
          </a:xfrm>
          <a:custGeom>
            <a:rect b="b" l="l" r="r" t="t"/>
            <a:pathLst>
              <a:path extrusionOk="0" h="8521" w="11818">
                <a:moveTo>
                  <a:pt x="1" y="0"/>
                </a:moveTo>
                <a:cubicBezTo>
                  <a:pt x="21" y="57"/>
                  <a:pt x="1611" y="3899"/>
                  <a:pt x="1251" y="7785"/>
                </a:cubicBezTo>
                <a:cubicBezTo>
                  <a:pt x="3361" y="8385"/>
                  <a:pt x="6207" y="8520"/>
                  <a:pt x="8337" y="8520"/>
                </a:cubicBezTo>
                <a:cubicBezTo>
                  <a:pt x="10071" y="8520"/>
                  <a:pt x="11331" y="8431"/>
                  <a:pt x="11331" y="8431"/>
                </a:cubicBezTo>
                <a:lnTo>
                  <a:pt x="11817" y="4639"/>
                </a:lnTo>
                <a:lnTo>
                  <a:pt x="3710" y="2823"/>
                </a:lnTo>
                <a:lnTo>
                  <a:pt x="1" y="0"/>
                </a:lnTo>
                <a:close/>
              </a:path>
            </a:pathLst>
          </a:custGeom>
          <a:solidFill>
            <a:srgbClr val="79C6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21"/>
          <p:cNvSpPr/>
          <p:nvPr/>
        </p:nvSpPr>
        <p:spPr>
          <a:xfrm>
            <a:off x="5172780" y="1810495"/>
            <a:ext cx="319827" cy="450132"/>
          </a:xfrm>
          <a:custGeom>
            <a:rect b="b" l="l" r="r" t="t"/>
            <a:pathLst>
              <a:path extrusionOk="0" h="5686" w="4040">
                <a:moveTo>
                  <a:pt x="880" y="0"/>
                </a:moveTo>
                <a:lnTo>
                  <a:pt x="1" y="4213"/>
                </a:lnTo>
                <a:lnTo>
                  <a:pt x="328" y="5686"/>
                </a:lnTo>
                <a:lnTo>
                  <a:pt x="4039" y="5559"/>
                </a:lnTo>
                <a:lnTo>
                  <a:pt x="3630" y="4413"/>
                </a:lnTo>
                <a:lnTo>
                  <a:pt x="3393" y="1747"/>
                </a:lnTo>
                <a:lnTo>
                  <a:pt x="880" y="0"/>
                </a:lnTo>
                <a:close/>
              </a:path>
            </a:pathLst>
          </a:custGeom>
          <a:solidFill>
            <a:srgbClr val="9C61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21"/>
          <p:cNvSpPr/>
          <p:nvPr/>
        </p:nvSpPr>
        <p:spPr>
          <a:xfrm>
            <a:off x="5323431" y="1913647"/>
            <a:ext cx="130147" cy="173371"/>
          </a:xfrm>
          <a:custGeom>
            <a:rect b="b" l="l" r="r" t="t"/>
            <a:pathLst>
              <a:path extrusionOk="0" h="2190" w="1644">
                <a:moveTo>
                  <a:pt x="747" y="0"/>
                </a:moveTo>
                <a:cubicBezTo>
                  <a:pt x="497" y="130"/>
                  <a:pt x="257" y="260"/>
                  <a:pt x="0" y="390"/>
                </a:cubicBezTo>
                <a:cubicBezTo>
                  <a:pt x="267" y="1184"/>
                  <a:pt x="887" y="1840"/>
                  <a:pt x="1644" y="2190"/>
                </a:cubicBezTo>
                <a:lnTo>
                  <a:pt x="1497" y="524"/>
                </a:lnTo>
                <a:lnTo>
                  <a:pt x="747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21"/>
          <p:cNvSpPr/>
          <p:nvPr/>
        </p:nvSpPr>
        <p:spPr>
          <a:xfrm>
            <a:off x="5214500" y="1462169"/>
            <a:ext cx="424324" cy="554392"/>
          </a:xfrm>
          <a:custGeom>
            <a:rect b="b" l="l" r="r" t="t"/>
            <a:pathLst>
              <a:path extrusionOk="0" h="7003" w="5360">
                <a:moveTo>
                  <a:pt x="2774" y="1"/>
                </a:moveTo>
                <a:cubicBezTo>
                  <a:pt x="2754" y="1"/>
                  <a:pt x="2735" y="1"/>
                  <a:pt x="2716" y="2"/>
                </a:cubicBezTo>
                <a:cubicBezTo>
                  <a:pt x="2711" y="3"/>
                  <a:pt x="2706" y="3"/>
                  <a:pt x="2701" y="3"/>
                </a:cubicBezTo>
                <a:cubicBezTo>
                  <a:pt x="2696" y="3"/>
                  <a:pt x="2691" y="3"/>
                  <a:pt x="2686" y="5"/>
                </a:cubicBezTo>
                <a:cubicBezTo>
                  <a:pt x="1690" y="45"/>
                  <a:pt x="1067" y="469"/>
                  <a:pt x="670" y="998"/>
                </a:cubicBezTo>
                <a:cubicBezTo>
                  <a:pt x="290" y="1508"/>
                  <a:pt x="124" y="2118"/>
                  <a:pt x="53" y="2574"/>
                </a:cubicBezTo>
                <a:cubicBezTo>
                  <a:pt x="50" y="2594"/>
                  <a:pt x="47" y="2611"/>
                  <a:pt x="47" y="2631"/>
                </a:cubicBezTo>
                <a:cubicBezTo>
                  <a:pt x="27" y="2768"/>
                  <a:pt x="13" y="2888"/>
                  <a:pt x="10" y="2984"/>
                </a:cubicBezTo>
                <a:lnTo>
                  <a:pt x="7" y="3008"/>
                </a:lnTo>
                <a:lnTo>
                  <a:pt x="7" y="3051"/>
                </a:lnTo>
                <a:cubicBezTo>
                  <a:pt x="4" y="3091"/>
                  <a:pt x="4" y="3124"/>
                  <a:pt x="4" y="3154"/>
                </a:cubicBezTo>
                <a:cubicBezTo>
                  <a:pt x="1" y="3194"/>
                  <a:pt x="1" y="3224"/>
                  <a:pt x="1" y="3237"/>
                </a:cubicBezTo>
                <a:lnTo>
                  <a:pt x="1" y="3248"/>
                </a:lnTo>
                <a:lnTo>
                  <a:pt x="67" y="3401"/>
                </a:lnTo>
                <a:lnTo>
                  <a:pt x="1280" y="6310"/>
                </a:lnTo>
                <a:cubicBezTo>
                  <a:pt x="1280" y="6310"/>
                  <a:pt x="1999" y="7003"/>
                  <a:pt x="2933" y="7003"/>
                </a:cubicBezTo>
                <a:cubicBezTo>
                  <a:pt x="3372" y="7003"/>
                  <a:pt x="3860" y="6849"/>
                  <a:pt x="4343" y="6396"/>
                </a:cubicBezTo>
                <a:cubicBezTo>
                  <a:pt x="5179" y="5610"/>
                  <a:pt x="5359" y="3591"/>
                  <a:pt x="4875" y="2031"/>
                </a:cubicBezTo>
                <a:cubicBezTo>
                  <a:pt x="4862" y="1981"/>
                  <a:pt x="4846" y="1935"/>
                  <a:pt x="4829" y="1884"/>
                </a:cubicBezTo>
                <a:lnTo>
                  <a:pt x="4822" y="1864"/>
                </a:lnTo>
                <a:cubicBezTo>
                  <a:pt x="4815" y="1848"/>
                  <a:pt x="4812" y="1835"/>
                  <a:pt x="4806" y="1818"/>
                </a:cubicBezTo>
                <a:cubicBezTo>
                  <a:pt x="4786" y="1761"/>
                  <a:pt x="4766" y="1708"/>
                  <a:pt x="4743" y="1651"/>
                </a:cubicBezTo>
                <a:cubicBezTo>
                  <a:pt x="4729" y="1615"/>
                  <a:pt x="4712" y="1578"/>
                  <a:pt x="4695" y="1541"/>
                </a:cubicBezTo>
                <a:cubicBezTo>
                  <a:pt x="4695" y="1541"/>
                  <a:pt x="4695" y="1538"/>
                  <a:pt x="4692" y="1538"/>
                </a:cubicBezTo>
                <a:cubicBezTo>
                  <a:pt x="4672" y="1488"/>
                  <a:pt x="4649" y="1438"/>
                  <a:pt x="4626" y="1392"/>
                </a:cubicBezTo>
                <a:cubicBezTo>
                  <a:pt x="4575" y="1281"/>
                  <a:pt x="4519" y="1178"/>
                  <a:pt x="4459" y="1078"/>
                </a:cubicBezTo>
                <a:cubicBezTo>
                  <a:pt x="4235" y="712"/>
                  <a:pt x="3960" y="412"/>
                  <a:pt x="3626" y="225"/>
                </a:cubicBezTo>
                <a:cubicBezTo>
                  <a:pt x="3529" y="169"/>
                  <a:pt x="3429" y="125"/>
                  <a:pt x="3326" y="89"/>
                </a:cubicBezTo>
                <a:cubicBezTo>
                  <a:pt x="3276" y="72"/>
                  <a:pt x="3226" y="58"/>
                  <a:pt x="3176" y="49"/>
                </a:cubicBezTo>
                <a:cubicBezTo>
                  <a:pt x="3136" y="38"/>
                  <a:pt x="3096" y="29"/>
                  <a:pt x="3053" y="22"/>
                </a:cubicBezTo>
                <a:cubicBezTo>
                  <a:pt x="2964" y="8"/>
                  <a:pt x="2870" y="1"/>
                  <a:pt x="2774" y="1"/>
                </a:cubicBezTo>
                <a:close/>
              </a:path>
            </a:pathLst>
          </a:custGeom>
          <a:solidFill>
            <a:srgbClr val="9C61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21"/>
          <p:cNvSpPr/>
          <p:nvPr/>
        </p:nvSpPr>
        <p:spPr>
          <a:xfrm>
            <a:off x="5494665" y="1716605"/>
            <a:ext cx="28816" cy="124843"/>
          </a:xfrm>
          <a:custGeom>
            <a:rect b="b" l="l" r="r" t="t"/>
            <a:pathLst>
              <a:path extrusionOk="0" h="1577" w="364">
                <a:moveTo>
                  <a:pt x="217" y="0"/>
                </a:moveTo>
                <a:lnTo>
                  <a:pt x="17" y="23"/>
                </a:lnTo>
                <a:lnTo>
                  <a:pt x="150" y="1200"/>
                </a:lnTo>
                <a:cubicBezTo>
                  <a:pt x="157" y="1243"/>
                  <a:pt x="144" y="1286"/>
                  <a:pt x="113" y="1320"/>
                </a:cubicBezTo>
                <a:cubicBezTo>
                  <a:pt x="87" y="1353"/>
                  <a:pt x="47" y="1373"/>
                  <a:pt x="1" y="1373"/>
                </a:cubicBezTo>
                <a:lnTo>
                  <a:pt x="7" y="1577"/>
                </a:lnTo>
                <a:cubicBezTo>
                  <a:pt x="107" y="1573"/>
                  <a:pt x="204" y="1526"/>
                  <a:pt x="267" y="1453"/>
                </a:cubicBezTo>
                <a:cubicBezTo>
                  <a:pt x="333" y="1377"/>
                  <a:pt x="364" y="1277"/>
                  <a:pt x="353" y="1177"/>
                </a:cubicBezTo>
                <a:lnTo>
                  <a:pt x="217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21"/>
          <p:cNvSpPr/>
          <p:nvPr/>
        </p:nvSpPr>
        <p:spPr>
          <a:xfrm>
            <a:off x="5416054" y="1716051"/>
            <a:ext cx="18841" cy="25966"/>
          </a:xfrm>
          <a:custGeom>
            <a:rect b="b" l="l" r="r" t="t"/>
            <a:pathLst>
              <a:path extrusionOk="0" h="328" w="238">
                <a:moveTo>
                  <a:pt x="114" y="1"/>
                </a:moveTo>
                <a:cubicBezTo>
                  <a:pt x="47" y="4"/>
                  <a:pt x="0" y="77"/>
                  <a:pt x="0" y="167"/>
                </a:cubicBezTo>
                <a:cubicBezTo>
                  <a:pt x="3" y="255"/>
                  <a:pt x="58" y="327"/>
                  <a:pt x="120" y="327"/>
                </a:cubicBezTo>
                <a:cubicBezTo>
                  <a:pt x="121" y="327"/>
                  <a:pt x="122" y="327"/>
                  <a:pt x="124" y="327"/>
                </a:cubicBezTo>
                <a:cubicBezTo>
                  <a:pt x="187" y="324"/>
                  <a:pt x="237" y="250"/>
                  <a:pt x="234" y="161"/>
                </a:cubicBezTo>
                <a:cubicBezTo>
                  <a:pt x="230" y="70"/>
                  <a:pt x="177" y="1"/>
                  <a:pt x="114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21"/>
          <p:cNvSpPr/>
          <p:nvPr/>
        </p:nvSpPr>
        <p:spPr>
          <a:xfrm>
            <a:off x="5555305" y="1711539"/>
            <a:ext cx="19079" cy="25729"/>
          </a:xfrm>
          <a:custGeom>
            <a:rect b="b" l="l" r="r" t="t"/>
            <a:pathLst>
              <a:path extrusionOk="0" h="325" w="241">
                <a:moveTo>
                  <a:pt x="122" y="1"/>
                </a:moveTo>
                <a:cubicBezTo>
                  <a:pt x="120" y="1"/>
                  <a:pt x="119" y="1"/>
                  <a:pt x="118" y="1"/>
                </a:cubicBezTo>
                <a:cubicBezTo>
                  <a:pt x="50" y="1"/>
                  <a:pt x="1" y="78"/>
                  <a:pt x="4" y="167"/>
                </a:cubicBezTo>
                <a:cubicBezTo>
                  <a:pt x="7" y="256"/>
                  <a:pt x="62" y="324"/>
                  <a:pt x="123" y="324"/>
                </a:cubicBezTo>
                <a:cubicBezTo>
                  <a:pt x="124" y="324"/>
                  <a:pt x="126" y="324"/>
                  <a:pt x="127" y="324"/>
                </a:cubicBezTo>
                <a:cubicBezTo>
                  <a:pt x="190" y="324"/>
                  <a:pt x="241" y="247"/>
                  <a:pt x="238" y="158"/>
                </a:cubicBezTo>
                <a:cubicBezTo>
                  <a:pt x="234" y="69"/>
                  <a:pt x="183" y="1"/>
                  <a:pt x="122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21"/>
          <p:cNvSpPr/>
          <p:nvPr/>
        </p:nvSpPr>
        <p:spPr>
          <a:xfrm>
            <a:off x="5434816" y="1836382"/>
            <a:ext cx="34595" cy="38791"/>
          </a:xfrm>
          <a:custGeom>
            <a:rect b="b" l="l" r="r" t="t"/>
            <a:pathLst>
              <a:path extrusionOk="0" h="490" w="437">
                <a:moveTo>
                  <a:pt x="17" y="0"/>
                </a:moveTo>
                <a:lnTo>
                  <a:pt x="17" y="0"/>
                </a:lnTo>
                <a:cubicBezTo>
                  <a:pt x="0" y="120"/>
                  <a:pt x="37" y="247"/>
                  <a:pt x="113" y="340"/>
                </a:cubicBezTo>
                <a:cubicBezTo>
                  <a:pt x="190" y="430"/>
                  <a:pt x="310" y="487"/>
                  <a:pt x="430" y="490"/>
                </a:cubicBezTo>
                <a:lnTo>
                  <a:pt x="437" y="290"/>
                </a:lnTo>
                <a:cubicBezTo>
                  <a:pt x="373" y="287"/>
                  <a:pt x="310" y="256"/>
                  <a:pt x="266" y="210"/>
                </a:cubicBezTo>
                <a:cubicBezTo>
                  <a:pt x="226" y="160"/>
                  <a:pt x="206" y="93"/>
                  <a:pt x="217" y="30"/>
                </a:cubicBezTo>
                <a:lnTo>
                  <a:pt x="17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" name="Google Shape;209;p21"/>
          <p:cNvSpPr/>
          <p:nvPr/>
        </p:nvSpPr>
        <p:spPr>
          <a:xfrm>
            <a:off x="5384626" y="1664594"/>
            <a:ext cx="73148" cy="24145"/>
          </a:xfrm>
          <a:custGeom>
            <a:rect b="b" l="l" r="r" t="t"/>
            <a:pathLst>
              <a:path extrusionOk="0" h="305" w="924">
                <a:moveTo>
                  <a:pt x="636" y="0"/>
                </a:moveTo>
                <a:cubicBezTo>
                  <a:pt x="493" y="0"/>
                  <a:pt x="343" y="26"/>
                  <a:pt x="204" y="64"/>
                </a:cubicBezTo>
                <a:cubicBezTo>
                  <a:pt x="157" y="81"/>
                  <a:pt x="107" y="97"/>
                  <a:pt x="67" y="124"/>
                </a:cubicBezTo>
                <a:cubicBezTo>
                  <a:pt x="27" y="151"/>
                  <a:pt x="1" y="187"/>
                  <a:pt x="11" y="224"/>
                </a:cubicBezTo>
                <a:cubicBezTo>
                  <a:pt x="24" y="277"/>
                  <a:pt x="117" y="297"/>
                  <a:pt x="201" y="304"/>
                </a:cubicBezTo>
                <a:cubicBezTo>
                  <a:pt x="219" y="304"/>
                  <a:pt x="238" y="305"/>
                  <a:pt x="257" y="305"/>
                </a:cubicBezTo>
                <a:cubicBezTo>
                  <a:pt x="417" y="305"/>
                  <a:pt x="585" y="278"/>
                  <a:pt x="737" y="227"/>
                </a:cubicBezTo>
                <a:cubicBezTo>
                  <a:pt x="800" y="204"/>
                  <a:pt x="864" y="174"/>
                  <a:pt x="884" y="131"/>
                </a:cubicBezTo>
                <a:cubicBezTo>
                  <a:pt x="924" y="27"/>
                  <a:pt x="737" y="4"/>
                  <a:pt x="660" y="1"/>
                </a:cubicBezTo>
                <a:cubicBezTo>
                  <a:pt x="652" y="0"/>
                  <a:pt x="644" y="0"/>
                  <a:pt x="636" y="0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" name="Google Shape;210;p21"/>
          <p:cNvSpPr/>
          <p:nvPr/>
        </p:nvSpPr>
        <p:spPr>
          <a:xfrm>
            <a:off x="5532347" y="1660082"/>
            <a:ext cx="64757" cy="20108"/>
          </a:xfrm>
          <a:custGeom>
            <a:rect b="b" l="l" r="r" t="t"/>
            <a:pathLst>
              <a:path extrusionOk="0" h="254" w="818">
                <a:moveTo>
                  <a:pt x="358" y="1"/>
                </a:moveTo>
                <a:cubicBezTo>
                  <a:pt x="302" y="1"/>
                  <a:pt x="245" y="4"/>
                  <a:pt x="191" y="11"/>
                </a:cubicBezTo>
                <a:cubicBezTo>
                  <a:pt x="144" y="18"/>
                  <a:pt x="100" y="24"/>
                  <a:pt x="65" y="44"/>
                </a:cubicBezTo>
                <a:cubicBezTo>
                  <a:pt x="28" y="61"/>
                  <a:pt x="1" y="91"/>
                  <a:pt x="5" y="124"/>
                </a:cubicBezTo>
                <a:cubicBezTo>
                  <a:pt x="8" y="178"/>
                  <a:pt x="88" y="208"/>
                  <a:pt x="157" y="224"/>
                </a:cubicBezTo>
                <a:cubicBezTo>
                  <a:pt x="249" y="244"/>
                  <a:pt x="343" y="254"/>
                  <a:pt x="437" y="254"/>
                </a:cubicBezTo>
                <a:cubicBezTo>
                  <a:pt x="504" y="254"/>
                  <a:pt x="570" y="249"/>
                  <a:pt x="634" y="238"/>
                </a:cubicBezTo>
                <a:cubicBezTo>
                  <a:pt x="691" y="228"/>
                  <a:pt x="751" y="211"/>
                  <a:pt x="771" y="174"/>
                </a:cubicBezTo>
                <a:cubicBezTo>
                  <a:pt x="817" y="88"/>
                  <a:pt x="657" y="34"/>
                  <a:pt x="591" y="21"/>
                </a:cubicBezTo>
                <a:cubicBezTo>
                  <a:pt x="515" y="7"/>
                  <a:pt x="436" y="1"/>
                  <a:pt x="358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" name="Google Shape;211;p21"/>
          <p:cNvSpPr/>
          <p:nvPr/>
        </p:nvSpPr>
        <p:spPr>
          <a:xfrm>
            <a:off x="5227404" y="1280881"/>
            <a:ext cx="236228" cy="193004"/>
          </a:xfrm>
          <a:custGeom>
            <a:rect b="b" l="l" r="r" t="t"/>
            <a:pathLst>
              <a:path extrusionOk="0" h="2438" w="2984">
                <a:moveTo>
                  <a:pt x="1658" y="1"/>
                </a:moveTo>
                <a:cubicBezTo>
                  <a:pt x="1638" y="1"/>
                  <a:pt x="1617" y="2"/>
                  <a:pt x="1597" y="3"/>
                </a:cubicBezTo>
                <a:cubicBezTo>
                  <a:pt x="364" y="72"/>
                  <a:pt x="1" y="1712"/>
                  <a:pt x="1084" y="2299"/>
                </a:cubicBezTo>
                <a:cubicBezTo>
                  <a:pt x="1258" y="2392"/>
                  <a:pt x="1456" y="2438"/>
                  <a:pt x="1654" y="2438"/>
                </a:cubicBezTo>
                <a:cubicBezTo>
                  <a:pt x="1956" y="2438"/>
                  <a:pt x="2260" y="2332"/>
                  <a:pt x="2483" y="2128"/>
                </a:cubicBezTo>
                <a:cubicBezTo>
                  <a:pt x="2857" y="1792"/>
                  <a:pt x="2983" y="1215"/>
                  <a:pt x="2790" y="752"/>
                </a:cubicBezTo>
                <a:cubicBezTo>
                  <a:pt x="2608" y="308"/>
                  <a:pt x="2137" y="1"/>
                  <a:pt x="1658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" name="Google Shape;212;p21"/>
          <p:cNvSpPr/>
          <p:nvPr/>
        </p:nvSpPr>
        <p:spPr>
          <a:xfrm>
            <a:off x="4509298" y="2995833"/>
            <a:ext cx="1869165" cy="1197687"/>
          </a:xfrm>
          <a:custGeom>
            <a:rect b="b" l="l" r="r" t="t"/>
            <a:pathLst>
              <a:path extrusionOk="0" h="15129" w="23611">
                <a:moveTo>
                  <a:pt x="12140" y="0"/>
                </a:moveTo>
                <a:cubicBezTo>
                  <a:pt x="11508" y="0"/>
                  <a:pt x="10894" y="8"/>
                  <a:pt x="10321" y="20"/>
                </a:cubicBezTo>
                <a:cubicBezTo>
                  <a:pt x="9672" y="33"/>
                  <a:pt x="9072" y="53"/>
                  <a:pt x="8555" y="73"/>
                </a:cubicBezTo>
                <a:cubicBezTo>
                  <a:pt x="7425" y="117"/>
                  <a:pt x="6696" y="166"/>
                  <a:pt x="6696" y="166"/>
                </a:cubicBezTo>
                <a:lnTo>
                  <a:pt x="2703" y="166"/>
                </a:lnTo>
                <a:cubicBezTo>
                  <a:pt x="2703" y="166"/>
                  <a:pt x="1" y="5489"/>
                  <a:pt x="1904" y="6991"/>
                </a:cubicBezTo>
                <a:lnTo>
                  <a:pt x="12464" y="6991"/>
                </a:lnTo>
                <a:lnTo>
                  <a:pt x="11414" y="15129"/>
                </a:lnTo>
                <a:lnTo>
                  <a:pt x="21255" y="15129"/>
                </a:lnTo>
                <a:cubicBezTo>
                  <a:pt x="21255" y="15129"/>
                  <a:pt x="23611" y="3745"/>
                  <a:pt x="20568" y="1173"/>
                </a:cubicBezTo>
                <a:cubicBezTo>
                  <a:pt x="20398" y="1030"/>
                  <a:pt x="20161" y="899"/>
                  <a:pt x="19872" y="786"/>
                </a:cubicBezTo>
                <a:cubicBezTo>
                  <a:pt x="18263" y="158"/>
                  <a:pt x="15010" y="0"/>
                  <a:pt x="12140" y="0"/>
                </a:cubicBezTo>
                <a:close/>
              </a:path>
            </a:pathLst>
          </a:custGeom>
          <a:solidFill>
            <a:srgbClr val="E4A67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" name="Google Shape;213;p21"/>
          <p:cNvSpPr/>
          <p:nvPr/>
        </p:nvSpPr>
        <p:spPr>
          <a:xfrm>
            <a:off x="5521027" y="1726105"/>
            <a:ext cx="130147" cy="74969"/>
          </a:xfrm>
          <a:custGeom>
            <a:rect b="b" l="l" r="r" t="t"/>
            <a:pathLst>
              <a:path extrusionOk="0" h="947" w="1644">
                <a:moveTo>
                  <a:pt x="1414" y="207"/>
                </a:moveTo>
                <a:cubicBezTo>
                  <a:pt x="1380" y="497"/>
                  <a:pt x="1140" y="730"/>
                  <a:pt x="840" y="746"/>
                </a:cubicBezTo>
                <a:cubicBezTo>
                  <a:pt x="831" y="747"/>
                  <a:pt x="821" y="747"/>
                  <a:pt x="812" y="747"/>
                </a:cubicBezTo>
                <a:cubicBezTo>
                  <a:pt x="524" y="747"/>
                  <a:pt x="275" y="545"/>
                  <a:pt x="214" y="270"/>
                </a:cubicBezTo>
                <a:lnTo>
                  <a:pt x="1414" y="207"/>
                </a:lnTo>
                <a:close/>
                <a:moveTo>
                  <a:pt x="1514" y="0"/>
                </a:moveTo>
                <a:lnTo>
                  <a:pt x="94" y="74"/>
                </a:lnTo>
                <a:lnTo>
                  <a:pt x="0" y="180"/>
                </a:lnTo>
                <a:cubicBezTo>
                  <a:pt x="20" y="610"/>
                  <a:pt x="380" y="946"/>
                  <a:pt x="807" y="946"/>
                </a:cubicBezTo>
                <a:lnTo>
                  <a:pt x="851" y="946"/>
                </a:lnTo>
                <a:cubicBezTo>
                  <a:pt x="1297" y="923"/>
                  <a:pt x="1643" y="540"/>
                  <a:pt x="1620" y="94"/>
                </a:cubicBezTo>
                <a:lnTo>
                  <a:pt x="1514" y="0"/>
                </a:lnTo>
                <a:close/>
              </a:path>
            </a:pathLst>
          </a:custGeom>
          <a:solidFill>
            <a:srgbClr val="E4A67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" name="Google Shape;214;p21"/>
          <p:cNvSpPr/>
          <p:nvPr/>
        </p:nvSpPr>
        <p:spPr>
          <a:xfrm>
            <a:off x="5359530" y="1734497"/>
            <a:ext cx="130147" cy="75048"/>
          </a:xfrm>
          <a:custGeom>
            <a:rect b="b" l="l" r="r" t="t"/>
            <a:pathLst>
              <a:path extrusionOk="0" h="948" w="1644">
                <a:moveTo>
                  <a:pt x="1417" y="208"/>
                </a:moveTo>
                <a:cubicBezTo>
                  <a:pt x="1384" y="497"/>
                  <a:pt x="1144" y="731"/>
                  <a:pt x="841" y="744"/>
                </a:cubicBezTo>
                <a:cubicBezTo>
                  <a:pt x="828" y="744"/>
                  <a:pt x="816" y="745"/>
                  <a:pt x="803" y="745"/>
                </a:cubicBezTo>
                <a:cubicBezTo>
                  <a:pt x="656" y="745"/>
                  <a:pt x="515" y="689"/>
                  <a:pt x="404" y="591"/>
                </a:cubicBezTo>
                <a:cubicBezTo>
                  <a:pt x="308" y="504"/>
                  <a:pt x="244" y="391"/>
                  <a:pt x="215" y="268"/>
                </a:cubicBezTo>
                <a:lnTo>
                  <a:pt x="1417" y="208"/>
                </a:lnTo>
                <a:close/>
                <a:moveTo>
                  <a:pt x="1514" y="1"/>
                </a:moveTo>
                <a:lnTo>
                  <a:pt x="98" y="74"/>
                </a:lnTo>
                <a:lnTo>
                  <a:pt x="1" y="177"/>
                </a:lnTo>
                <a:cubicBezTo>
                  <a:pt x="24" y="611"/>
                  <a:pt x="381" y="947"/>
                  <a:pt x="811" y="947"/>
                </a:cubicBezTo>
                <a:lnTo>
                  <a:pt x="854" y="947"/>
                </a:lnTo>
                <a:cubicBezTo>
                  <a:pt x="1301" y="923"/>
                  <a:pt x="1644" y="540"/>
                  <a:pt x="1620" y="94"/>
                </a:cubicBezTo>
                <a:lnTo>
                  <a:pt x="1514" y="1"/>
                </a:lnTo>
                <a:close/>
              </a:path>
            </a:pathLst>
          </a:custGeom>
          <a:solidFill>
            <a:srgbClr val="E4A67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21"/>
          <p:cNvSpPr/>
          <p:nvPr/>
        </p:nvSpPr>
        <p:spPr>
          <a:xfrm>
            <a:off x="5438220" y="1731330"/>
            <a:ext cx="100856" cy="21216"/>
          </a:xfrm>
          <a:custGeom>
            <a:rect b="b" l="l" r="r" t="t"/>
            <a:pathLst>
              <a:path extrusionOk="0" h="268" w="1274">
                <a:moveTo>
                  <a:pt x="1263" y="1"/>
                </a:moveTo>
                <a:lnTo>
                  <a:pt x="0" y="68"/>
                </a:lnTo>
                <a:lnTo>
                  <a:pt x="10" y="268"/>
                </a:lnTo>
                <a:lnTo>
                  <a:pt x="1273" y="201"/>
                </a:lnTo>
                <a:lnTo>
                  <a:pt x="1263" y="1"/>
                </a:lnTo>
                <a:close/>
              </a:path>
            </a:pathLst>
          </a:custGeom>
          <a:solidFill>
            <a:srgbClr val="E4A67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" name="Google Shape;216;p21"/>
          <p:cNvSpPr/>
          <p:nvPr/>
        </p:nvSpPr>
        <p:spPr>
          <a:xfrm>
            <a:off x="5231125" y="1647178"/>
            <a:ext cx="139330" cy="107744"/>
          </a:xfrm>
          <a:custGeom>
            <a:rect b="b" l="l" r="r" t="t"/>
            <a:pathLst>
              <a:path extrusionOk="0" h="1361" w="1760">
                <a:moveTo>
                  <a:pt x="117" y="1"/>
                </a:moveTo>
                <a:lnTo>
                  <a:pt x="0" y="161"/>
                </a:lnTo>
                <a:lnTo>
                  <a:pt x="1643" y="1360"/>
                </a:lnTo>
                <a:lnTo>
                  <a:pt x="1760" y="1197"/>
                </a:lnTo>
                <a:lnTo>
                  <a:pt x="117" y="1"/>
                </a:lnTo>
                <a:close/>
              </a:path>
            </a:pathLst>
          </a:custGeom>
          <a:solidFill>
            <a:srgbClr val="E4A67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" name="Google Shape;217;p21"/>
          <p:cNvSpPr/>
          <p:nvPr/>
        </p:nvSpPr>
        <p:spPr>
          <a:xfrm>
            <a:off x="5143251" y="1663644"/>
            <a:ext cx="124843" cy="159992"/>
          </a:xfrm>
          <a:custGeom>
            <a:rect b="b" l="l" r="r" t="t"/>
            <a:pathLst>
              <a:path extrusionOk="0" h="2021" w="1577">
                <a:moveTo>
                  <a:pt x="916" y="0"/>
                </a:moveTo>
                <a:cubicBezTo>
                  <a:pt x="896" y="0"/>
                  <a:pt x="876" y="1"/>
                  <a:pt x="857" y="3"/>
                </a:cubicBezTo>
                <a:cubicBezTo>
                  <a:pt x="650" y="26"/>
                  <a:pt x="461" y="143"/>
                  <a:pt x="324" y="303"/>
                </a:cubicBezTo>
                <a:cubicBezTo>
                  <a:pt x="14" y="663"/>
                  <a:pt x="1" y="1246"/>
                  <a:pt x="290" y="1623"/>
                </a:cubicBezTo>
                <a:cubicBezTo>
                  <a:pt x="490" y="1878"/>
                  <a:pt x="815" y="2020"/>
                  <a:pt x="1137" y="2020"/>
                </a:cubicBezTo>
                <a:cubicBezTo>
                  <a:pt x="1289" y="2020"/>
                  <a:pt x="1440" y="1989"/>
                  <a:pt x="1577" y="1922"/>
                </a:cubicBezTo>
                <a:lnTo>
                  <a:pt x="1404" y="243"/>
                </a:lnTo>
                <a:cubicBezTo>
                  <a:pt x="1298" y="86"/>
                  <a:pt x="1105" y="0"/>
                  <a:pt x="916" y="0"/>
                </a:cubicBezTo>
                <a:close/>
              </a:path>
            </a:pathLst>
          </a:custGeom>
          <a:solidFill>
            <a:srgbClr val="9C61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21"/>
          <p:cNvSpPr/>
          <p:nvPr/>
        </p:nvSpPr>
        <p:spPr>
          <a:xfrm>
            <a:off x="5192571" y="1704968"/>
            <a:ext cx="43382" cy="68715"/>
          </a:xfrm>
          <a:custGeom>
            <a:rect b="b" l="l" r="r" t="t"/>
            <a:pathLst>
              <a:path extrusionOk="0" h="868" w="548">
                <a:moveTo>
                  <a:pt x="464" y="1"/>
                </a:moveTo>
                <a:lnTo>
                  <a:pt x="1" y="27"/>
                </a:lnTo>
                <a:lnTo>
                  <a:pt x="14" y="230"/>
                </a:lnTo>
                <a:lnTo>
                  <a:pt x="267" y="214"/>
                </a:lnTo>
                <a:lnTo>
                  <a:pt x="267" y="214"/>
                </a:lnTo>
                <a:cubicBezTo>
                  <a:pt x="154" y="410"/>
                  <a:pt x="101" y="644"/>
                  <a:pt x="124" y="867"/>
                </a:cubicBezTo>
                <a:lnTo>
                  <a:pt x="327" y="847"/>
                </a:lnTo>
                <a:cubicBezTo>
                  <a:pt x="301" y="604"/>
                  <a:pt x="384" y="350"/>
                  <a:pt x="547" y="167"/>
                </a:cubicBezTo>
                <a:lnTo>
                  <a:pt x="464" y="1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21"/>
          <p:cNvSpPr/>
          <p:nvPr/>
        </p:nvSpPr>
        <p:spPr>
          <a:xfrm>
            <a:off x="5218696" y="1462169"/>
            <a:ext cx="348880" cy="205592"/>
          </a:xfrm>
          <a:custGeom>
            <a:rect b="b" l="l" r="r" t="t"/>
            <a:pathLst>
              <a:path extrusionOk="0" h="2597" w="4407">
                <a:moveTo>
                  <a:pt x="2721" y="1"/>
                </a:moveTo>
                <a:cubicBezTo>
                  <a:pt x="2701" y="1"/>
                  <a:pt x="2682" y="1"/>
                  <a:pt x="2663" y="2"/>
                </a:cubicBezTo>
                <a:cubicBezTo>
                  <a:pt x="2658" y="3"/>
                  <a:pt x="2653" y="3"/>
                  <a:pt x="2648" y="3"/>
                </a:cubicBezTo>
                <a:cubicBezTo>
                  <a:pt x="2643" y="3"/>
                  <a:pt x="2638" y="3"/>
                  <a:pt x="2633" y="5"/>
                </a:cubicBezTo>
                <a:cubicBezTo>
                  <a:pt x="1637" y="45"/>
                  <a:pt x="1014" y="469"/>
                  <a:pt x="617" y="998"/>
                </a:cubicBezTo>
                <a:cubicBezTo>
                  <a:pt x="237" y="1508"/>
                  <a:pt x="71" y="2118"/>
                  <a:pt x="0" y="2574"/>
                </a:cubicBezTo>
                <a:cubicBezTo>
                  <a:pt x="90" y="2590"/>
                  <a:pt x="180" y="2597"/>
                  <a:pt x="271" y="2597"/>
                </a:cubicBezTo>
                <a:cubicBezTo>
                  <a:pt x="851" y="2597"/>
                  <a:pt x="1429" y="2295"/>
                  <a:pt x="1850" y="1868"/>
                </a:cubicBezTo>
                <a:cubicBezTo>
                  <a:pt x="2323" y="1392"/>
                  <a:pt x="2633" y="772"/>
                  <a:pt x="2916" y="152"/>
                </a:cubicBezTo>
                <a:cubicBezTo>
                  <a:pt x="2976" y="275"/>
                  <a:pt x="3067" y="385"/>
                  <a:pt x="3170" y="472"/>
                </a:cubicBezTo>
                <a:cubicBezTo>
                  <a:pt x="3387" y="658"/>
                  <a:pt x="3656" y="765"/>
                  <a:pt x="3923" y="868"/>
                </a:cubicBezTo>
                <a:cubicBezTo>
                  <a:pt x="4086" y="932"/>
                  <a:pt x="4253" y="995"/>
                  <a:pt x="4406" y="1078"/>
                </a:cubicBezTo>
                <a:cubicBezTo>
                  <a:pt x="4182" y="712"/>
                  <a:pt x="3907" y="412"/>
                  <a:pt x="3573" y="225"/>
                </a:cubicBezTo>
                <a:cubicBezTo>
                  <a:pt x="3476" y="169"/>
                  <a:pt x="3376" y="125"/>
                  <a:pt x="3273" y="89"/>
                </a:cubicBezTo>
                <a:cubicBezTo>
                  <a:pt x="3223" y="72"/>
                  <a:pt x="3173" y="58"/>
                  <a:pt x="3123" y="49"/>
                </a:cubicBezTo>
                <a:cubicBezTo>
                  <a:pt x="3083" y="38"/>
                  <a:pt x="3043" y="29"/>
                  <a:pt x="3000" y="22"/>
                </a:cubicBezTo>
                <a:cubicBezTo>
                  <a:pt x="2911" y="8"/>
                  <a:pt x="2817" y="1"/>
                  <a:pt x="2721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21"/>
          <p:cNvSpPr/>
          <p:nvPr/>
        </p:nvSpPr>
        <p:spPr>
          <a:xfrm>
            <a:off x="6227812" y="2499864"/>
            <a:ext cx="60720" cy="312385"/>
          </a:xfrm>
          <a:custGeom>
            <a:rect b="b" l="l" r="r" t="t"/>
            <a:pathLst>
              <a:path extrusionOk="0" h="3946" w="767">
                <a:moveTo>
                  <a:pt x="566" y="0"/>
                </a:moveTo>
                <a:lnTo>
                  <a:pt x="0" y="3919"/>
                </a:lnTo>
                <a:lnTo>
                  <a:pt x="200" y="3945"/>
                </a:lnTo>
                <a:lnTo>
                  <a:pt x="766" y="27"/>
                </a:lnTo>
                <a:lnTo>
                  <a:pt x="566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" name="Google Shape;221;p21"/>
          <p:cNvSpPr/>
          <p:nvPr/>
        </p:nvSpPr>
        <p:spPr>
          <a:xfrm>
            <a:off x="5438458" y="3548404"/>
            <a:ext cx="147009" cy="453378"/>
          </a:xfrm>
          <a:custGeom>
            <a:rect b="b" l="l" r="r" t="t"/>
            <a:pathLst>
              <a:path extrusionOk="0" h="5727" w="1857">
                <a:moveTo>
                  <a:pt x="727" y="1"/>
                </a:moveTo>
                <a:lnTo>
                  <a:pt x="0" y="5726"/>
                </a:lnTo>
                <a:lnTo>
                  <a:pt x="1857" y="1"/>
                </a:lnTo>
                <a:close/>
              </a:path>
            </a:pathLst>
          </a:cu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" name="Google Shape;222;p21"/>
          <p:cNvSpPr/>
          <p:nvPr/>
        </p:nvSpPr>
        <p:spPr>
          <a:xfrm>
            <a:off x="4723281" y="2143701"/>
            <a:ext cx="865115" cy="964467"/>
          </a:xfrm>
          <a:custGeom>
            <a:rect b="b" l="l" r="r" t="t"/>
            <a:pathLst>
              <a:path extrusionOk="0" h="12183" w="10928">
                <a:moveTo>
                  <a:pt x="5686" y="0"/>
                </a:moveTo>
                <a:cubicBezTo>
                  <a:pt x="2097" y="280"/>
                  <a:pt x="0" y="10930"/>
                  <a:pt x="0" y="10930"/>
                </a:cubicBezTo>
                <a:cubicBezTo>
                  <a:pt x="742" y="11866"/>
                  <a:pt x="1798" y="12183"/>
                  <a:pt x="2889" y="12183"/>
                </a:cubicBezTo>
                <a:cubicBezTo>
                  <a:pt x="4230" y="12183"/>
                  <a:pt x="5623" y="11704"/>
                  <a:pt x="6546" y="11307"/>
                </a:cubicBezTo>
                <a:cubicBezTo>
                  <a:pt x="7198" y="11024"/>
                  <a:pt x="7618" y="10784"/>
                  <a:pt x="7618" y="10784"/>
                </a:cubicBezTo>
                <a:lnTo>
                  <a:pt x="10440" y="8105"/>
                </a:lnTo>
                <a:lnTo>
                  <a:pt x="10568" y="7985"/>
                </a:lnTo>
                <a:cubicBezTo>
                  <a:pt x="10928" y="4099"/>
                  <a:pt x="9338" y="257"/>
                  <a:pt x="9318" y="200"/>
                </a:cubicBezTo>
                <a:cubicBezTo>
                  <a:pt x="8914" y="431"/>
                  <a:pt x="8444" y="513"/>
                  <a:pt x="7978" y="513"/>
                </a:cubicBezTo>
                <a:cubicBezTo>
                  <a:pt x="6817" y="513"/>
                  <a:pt x="5686" y="0"/>
                  <a:pt x="5686" y="0"/>
                </a:cubicBezTo>
                <a:close/>
              </a:path>
            </a:pathLst>
          </a:cu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" name="Google Shape;223;p21"/>
          <p:cNvSpPr/>
          <p:nvPr/>
        </p:nvSpPr>
        <p:spPr>
          <a:xfrm>
            <a:off x="6030454" y="2768075"/>
            <a:ext cx="319193" cy="225462"/>
          </a:xfrm>
          <a:custGeom>
            <a:rect b="b" l="l" r="r" t="t"/>
            <a:pathLst>
              <a:path extrusionOk="0" h="2848" w="4032">
                <a:moveTo>
                  <a:pt x="617" y="1"/>
                </a:moveTo>
                <a:lnTo>
                  <a:pt x="0" y="2780"/>
                </a:lnTo>
                <a:cubicBezTo>
                  <a:pt x="0" y="2780"/>
                  <a:pt x="1002" y="2848"/>
                  <a:pt x="1911" y="2848"/>
                </a:cubicBezTo>
                <a:cubicBezTo>
                  <a:pt x="2603" y="2848"/>
                  <a:pt x="3240" y="2809"/>
                  <a:pt x="3343" y="2670"/>
                </a:cubicBezTo>
                <a:cubicBezTo>
                  <a:pt x="3482" y="2480"/>
                  <a:pt x="3336" y="2367"/>
                  <a:pt x="3336" y="2367"/>
                </a:cubicBezTo>
                <a:lnTo>
                  <a:pt x="3336" y="2367"/>
                </a:lnTo>
                <a:cubicBezTo>
                  <a:pt x="3336" y="2367"/>
                  <a:pt x="3397" y="2379"/>
                  <a:pt x="3475" y="2379"/>
                </a:cubicBezTo>
                <a:cubicBezTo>
                  <a:pt x="3573" y="2379"/>
                  <a:pt x="3697" y="2361"/>
                  <a:pt x="3762" y="2277"/>
                </a:cubicBezTo>
                <a:cubicBezTo>
                  <a:pt x="3876" y="2127"/>
                  <a:pt x="3756" y="1974"/>
                  <a:pt x="3756" y="1974"/>
                </a:cubicBezTo>
                <a:lnTo>
                  <a:pt x="3756" y="1974"/>
                </a:lnTo>
                <a:cubicBezTo>
                  <a:pt x="3756" y="1974"/>
                  <a:pt x="3759" y="1974"/>
                  <a:pt x="3763" y="1974"/>
                </a:cubicBezTo>
                <a:cubicBezTo>
                  <a:pt x="3806" y="1974"/>
                  <a:pt x="4031" y="1963"/>
                  <a:pt x="4019" y="1731"/>
                </a:cubicBezTo>
                <a:cubicBezTo>
                  <a:pt x="4010" y="1454"/>
                  <a:pt x="3196" y="1034"/>
                  <a:pt x="2366" y="677"/>
                </a:cubicBezTo>
                <a:lnTo>
                  <a:pt x="2366" y="677"/>
                </a:lnTo>
                <a:cubicBezTo>
                  <a:pt x="2463" y="692"/>
                  <a:pt x="2554" y="699"/>
                  <a:pt x="2637" y="699"/>
                </a:cubicBezTo>
                <a:cubicBezTo>
                  <a:pt x="3032" y="699"/>
                  <a:pt x="3260" y="543"/>
                  <a:pt x="3263" y="298"/>
                </a:cubicBezTo>
                <a:cubicBezTo>
                  <a:pt x="3263" y="97"/>
                  <a:pt x="2664" y="8"/>
                  <a:pt x="2039" y="8"/>
                </a:cubicBezTo>
                <a:cubicBezTo>
                  <a:pt x="1918" y="8"/>
                  <a:pt x="1796" y="11"/>
                  <a:pt x="1677" y="18"/>
                </a:cubicBezTo>
                <a:cubicBezTo>
                  <a:pt x="1556" y="25"/>
                  <a:pt x="1432" y="28"/>
                  <a:pt x="1312" y="28"/>
                </a:cubicBezTo>
                <a:cubicBezTo>
                  <a:pt x="941" y="28"/>
                  <a:pt x="617" y="1"/>
                  <a:pt x="617" y="1"/>
                </a:cubicBezTo>
                <a:close/>
              </a:path>
            </a:pathLst>
          </a:custGeom>
          <a:solidFill>
            <a:srgbClr val="9C61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" name="Google Shape;224;p21"/>
          <p:cNvSpPr/>
          <p:nvPr/>
        </p:nvSpPr>
        <p:spPr>
          <a:xfrm>
            <a:off x="6231216" y="2873127"/>
            <a:ext cx="101094" cy="57790"/>
          </a:xfrm>
          <a:custGeom>
            <a:rect b="b" l="l" r="r" t="t"/>
            <a:pathLst>
              <a:path extrusionOk="0" h="730" w="1277">
                <a:moveTo>
                  <a:pt x="60" y="1"/>
                </a:moveTo>
                <a:lnTo>
                  <a:pt x="0" y="197"/>
                </a:lnTo>
                <a:cubicBezTo>
                  <a:pt x="680" y="396"/>
                  <a:pt x="1157" y="727"/>
                  <a:pt x="1160" y="730"/>
                </a:cubicBezTo>
                <a:lnTo>
                  <a:pt x="1277" y="564"/>
                </a:lnTo>
                <a:cubicBezTo>
                  <a:pt x="1257" y="550"/>
                  <a:pt x="770" y="213"/>
                  <a:pt x="60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21"/>
          <p:cNvSpPr/>
          <p:nvPr/>
        </p:nvSpPr>
        <p:spPr>
          <a:xfrm>
            <a:off x="6213562" y="2918489"/>
            <a:ext cx="84469" cy="44412"/>
          </a:xfrm>
          <a:custGeom>
            <a:rect b="b" l="l" r="r" t="t"/>
            <a:pathLst>
              <a:path extrusionOk="0" h="561" w="1067">
                <a:moveTo>
                  <a:pt x="53" y="0"/>
                </a:moveTo>
                <a:lnTo>
                  <a:pt x="0" y="194"/>
                </a:lnTo>
                <a:cubicBezTo>
                  <a:pt x="477" y="327"/>
                  <a:pt x="973" y="557"/>
                  <a:pt x="980" y="560"/>
                </a:cubicBezTo>
                <a:lnTo>
                  <a:pt x="1066" y="377"/>
                </a:lnTo>
                <a:cubicBezTo>
                  <a:pt x="1043" y="367"/>
                  <a:pt x="546" y="137"/>
                  <a:pt x="53" y="0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21"/>
          <p:cNvSpPr/>
          <p:nvPr/>
        </p:nvSpPr>
        <p:spPr>
          <a:xfrm>
            <a:off x="4959351" y="2533113"/>
            <a:ext cx="590492" cy="505706"/>
          </a:xfrm>
          <a:custGeom>
            <a:rect b="b" l="l" r="r" t="t"/>
            <a:pathLst>
              <a:path extrusionOk="0" h="6388" w="7459">
                <a:moveTo>
                  <a:pt x="1" y="0"/>
                </a:moveTo>
                <a:cubicBezTo>
                  <a:pt x="1" y="0"/>
                  <a:pt x="624" y="4062"/>
                  <a:pt x="2870" y="5918"/>
                </a:cubicBezTo>
                <a:cubicBezTo>
                  <a:pt x="3087" y="6098"/>
                  <a:pt x="3316" y="6255"/>
                  <a:pt x="3564" y="6388"/>
                </a:cubicBezTo>
                <a:cubicBezTo>
                  <a:pt x="4216" y="6105"/>
                  <a:pt x="4636" y="5865"/>
                  <a:pt x="4636" y="5865"/>
                </a:cubicBezTo>
                <a:lnTo>
                  <a:pt x="7458" y="3186"/>
                </a:lnTo>
                <a:lnTo>
                  <a:pt x="1" y="0"/>
                </a:lnTo>
                <a:close/>
              </a:path>
            </a:pathLst>
          </a:custGeom>
          <a:solidFill>
            <a:srgbClr val="79C6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" name="Google Shape;227;p21"/>
          <p:cNvSpPr/>
          <p:nvPr/>
        </p:nvSpPr>
        <p:spPr>
          <a:xfrm>
            <a:off x="5241416" y="2995833"/>
            <a:ext cx="841049" cy="114077"/>
          </a:xfrm>
          <a:custGeom>
            <a:rect b="b" l="l" r="r" t="t"/>
            <a:pathLst>
              <a:path extrusionOk="0" h="1441" w="10624">
                <a:moveTo>
                  <a:pt x="2892" y="0"/>
                </a:moveTo>
                <a:cubicBezTo>
                  <a:pt x="2260" y="0"/>
                  <a:pt x="1646" y="8"/>
                  <a:pt x="1073" y="20"/>
                </a:cubicBezTo>
                <a:cubicBezTo>
                  <a:pt x="1073" y="20"/>
                  <a:pt x="653" y="260"/>
                  <a:pt x="1" y="543"/>
                </a:cubicBezTo>
                <a:cubicBezTo>
                  <a:pt x="201" y="650"/>
                  <a:pt x="413" y="740"/>
                  <a:pt x="633" y="810"/>
                </a:cubicBezTo>
                <a:cubicBezTo>
                  <a:pt x="2043" y="1258"/>
                  <a:pt x="3630" y="1440"/>
                  <a:pt x="5212" y="1440"/>
                </a:cubicBezTo>
                <a:cubicBezTo>
                  <a:pt x="7132" y="1440"/>
                  <a:pt x="9045" y="1172"/>
                  <a:pt x="10624" y="786"/>
                </a:cubicBezTo>
                <a:cubicBezTo>
                  <a:pt x="9015" y="158"/>
                  <a:pt x="5762" y="0"/>
                  <a:pt x="2892" y="0"/>
                </a:cubicBezTo>
                <a:close/>
              </a:path>
            </a:pathLst>
          </a:cu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" name="Google Shape;228;p21"/>
          <p:cNvSpPr/>
          <p:nvPr/>
        </p:nvSpPr>
        <p:spPr>
          <a:xfrm>
            <a:off x="4959351" y="2332034"/>
            <a:ext cx="1136889" cy="708923"/>
          </a:xfrm>
          <a:custGeom>
            <a:rect b="b" l="l" r="r" t="t"/>
            <a:pathLst>
              <a:path extrusionOk="0" h="8955" w="14361">
                <a:moveTo>
                  <a:pt x="5769" y="1"/>
                </a:moveTo>
                <a:lnTo>
                  <a:pt x="1" y="2540"/>
                </a:lnTo>
                <a:cubicBezTo>
                  <a:pt x="1" y="2540"/>
                  <a:pt x="488" y="5322"/>
                  <a:pt x="3107" y="7582"/>
                </a:cubicBezTo>
                <a:cubicBezTo>
                  <a:pt x="4373" y="8673"/>
                  <a:pt x="6918" y="8955"/>
                  <a:pt x="9211" y="8955"/>
                </a:cubicBezTo>
                <a:cubicBezTo>
                  <a:pt x="11668" y="8955"/>
                  <a:pt x="13837" y="8631"/>
                  <a:pt x="13837" y="8631"/>
                </a:cubicBezTo>
                <a:lnTo>
                  <a:pt x="14360" y="5003"/>
                </a:lnTo>
                <a:lnTo>
                  <a:pt x="7506" y="2743"/>
                </a:lnTo>
                <a:lnTo>
                  <a:pt x="5769" y="1"/>
                </a:lnTo>
                <a:close/>
              </a:path>
            </a:pathLst>
          </a:cu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21"/>
          <p:cNvSpPr/>
          <p:nvPr/>
        </p:nvSpPr>
        <p:spPr>
          <a:xfrm>
            <a:off x="5433470" y="4025690"/>
            <a:ext cx="784921" cy="15912"/>
          </a:xfrm>
          <a:custGeom>
            <a:rect b="b" l="l" r="r" t="t"/>
            <a:pathLst>
              <a:path extrusionOk="0" h="201" w="9915">
                <a:moveTo>
                  <a:pt x="0" y="1"/>
                </a:moveTo>
                <a:lnTo>
                  <a:pt x="0" y="201"/>
                </a:lnTo>
                <a:lnTo>
                  <a:pt x="9914" y="201"/>
                </a:lnTo>
                <a:lnTo>
                  <a:pt x="9914" y="1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21"/>
          <p:cNvSpPr/>
          <p:nvPr/>
        </p:nvSpPr>
        <p:spPr>
          <a:xfrm>
            <a:off x="5823595" y="4193441"/>
            <a:ext cx="665936" cy="421395"/>
          </a:xfrm>
          <a:custGeom>
            <a:rect b="b" l="l" r="r" t="t"/>
            <a:pathLst>
              <a:path extrusionOk="0" h="5323" w="8412">
                <a:moveTo>
                  <a:pt x="860" y="1"/>
                </a:moveTo>
                <a:lnTo>
                  <a:pt x="0" y="5323"/>
                </a:lnTo>
                <a:lnTo>
                  <a:pt x="8412" y="5323"/>
                </a:lnTo>
                <a:cubicBezTo>
                  <a:pt x="8382" y="4629"/>
                  <a:pt x="7765" y="4057"/>
                  <a:pt x="7146" y="3743"/>
                </a:cubicBezTo>
                <a:cubicBezTo>
                  <a:pt x="6526" y="3433"/>
                  <a:pt x="5863" y="3226"/>
                  <a:pt x="5323" y="2763"/>
                </a:cubicBezTo>
                <a:cubicBezTo>
                  <a:pt x="4759" y="2280"/>
                  <a:pt x="4453" y="1370"/>
                  <a:pt x="4653" y="1"/>
                </a:cubicBezTo>
                <a:close/>
              </a:path>
            </a:pathLst>
          </a:custGeom>
          <a:solidFill>
            <a:srgbClr val="293D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21"/>
          <p:cNvSpPr/>
          <p:nvPr/>
        </p:nvSpPr>
        <p:spPr>
          <a:xfrm>
            <a:off x="6195038" y="4307122"/>
            <a:ext cx="75286" cy="105606"/>
          </a:xfrm>
          <a:custGeom>
            <a:rect b="b" l="l" r="r" t="t"/>
            <a:pathLst>
              <a:path extrusionOk="0" h="1334" w="951">
                <a:moveTo>
                  <a:pt x="693" y="204"/>
                </a:moveTo>
                <a:cubicBezTo>
                  <a:pt x="695" y="204"/>
                  <a:pt x="698" y="204"/>
                  <a:pt x="700" y="205"/>
                </a:cubicBezTo>
                <a:cubicBezTo>
                  <a:pt x="724" y="211"/>
                  <a:pt x="744" y="248"/>
                  <a:pt x="747" y="285"/>
                </a:cubicBezTo>
                <a:cubicBezTo>
                  <a:pt x="747" y="337"/>
                  <a:pt x="720" y="397"/>
                  <a:pt x="694" y="451"/>
                </a:cubicBezTo>
                <a:cubicBezTo>
                  <a:pt x="597" y="641"/>
                  <a:pt x="357" y="1011"/>
                  <a:pt x="234" y="1111"/>
                </a:cubicBezTo>
                <a:cubicBezTo>
                  <a:pt x="237" y="1057"/>
                  <a:pt x="257" y="961"/>
                  <a:pt x="321" y="774"/>
                </a:cubicBezTo>
                <a:lnTo>
                  <a:pt x="324" y="761"/>
                </a:lnTo>
                <a:cubicBezTo>
                  <a:pt x="381" y="594"/>
                  <a:pt x="464" y="437"/>
                  <a:pt x="567" y="301"/>
                </a:cubicBezTo>
                <a:cubicBezTo>
                  <a:pt x="616" y="240"/>
                  <a:pt x="663" y="204"/>
                  <a:pt x="693" y="204"/>
                </a:cubicBezTo>
                <a:close/>
                <a:moveTo>
                  <a:pt x="694" y="1"/>
                </a:moveTo>
                <a:cubicBezTo>
                  <a:pt x="617" y="1"/>
                  <a:pt x="515" y="39"/>
                  <a:pt x="407" y="177"/>
                </a:cubicBezTo>
                <a:cubicBezTo>
                  <a:pt x="291" y="334"/>
                  <a:pt x="197" y="511"/>
                  <a:pt x="134" y="697"/>
                </a:cubicBezTo>
                <a:lnTo>
                  <a:pt x="131" y="711"/>
                </a:lnTo>
                <a:cubicBezTo>
                  <a:pt x="7" y="1067"/>
                  <a:pt x="1" y="1227"/>
                  <a:pt x="97" y="1301"/>
                </a:cubicBezTo>
                <a:cubicBezTo>
                  <a:pt x="127" y="1324"/>
                  <a:pt x="161" y="1334"/>
                  <a:pt x="197" y="1334"/>
                </a:cubicBezTo>
                <a:cubicBezTo>
                  <a:pt x="211" y="1334"/>
                  <a:pt x="224" y="1334"/>
                  <a:pt x="237" y="1331"/>
                </a:cubicBezTo>
                <a:cubicBezTo>
                  <a:pt x="304" y="1314"/>
                  <a:pt x="417" y="1257"/>
                  <a:pt x="634" y="941"/>
                </a:cubicBezTo>
                <a:cubicBezTo>
                  <a:pt x="744" y="777"/>
                  <a:pt x="844" y="601"/>
                  <a:pt x="874" y="541"/>
                </a:cubicBezTo>
                <a:cubicBezTo>
                  <a:pt x="914" y="461"/>
                  <a:pt x="951" y="374"/>
                  <a:pt x="947" y="277"/>
                </a:cubicBezTo>
                <a:cubicBezTo>
                  <a:pt x="944" y="148"/>
                  <a:pt x="864" y="37"/>
                  <a:pt x="751" y="8"/>
                </a:cubicBezTo>
                <a:cubicBezTo>
                  <a:pt x="734" y="4"/>
                  <a:pt x="715" y="1"/>
                  <a:pt x="69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21"/>
          <p:cNvSpPr/>
          <p:nvPr/>
        </p:nvSpPr>
        <p:spPr>
          <a:xfrm>
            <a:off x="6196858" y="4344725"/>
            <a:ext cx="110673" cy="70457"/>
          </a:xfrm>
          <a:custGeom>
            <a:rect b="b" l="l" r="r" t="t"/>
            <a:pathLst>
              <a:path extrusionOk="0" h="890" w="1398">
                <a:moveTo>
                  <a:pt x="1108" y="202"/>
                </a:moveTo>
                <a:cubicBezTo>
                  <a:pt x="1134" y="202"/>
                  <a:pt x="1157" y="209"/>
                  <a:pt x="1168" y="219"/>
                </a:cubicBezTo>
                <a:cubicBezTo>
                  <a:pt x="1181" y="239"/>
                  <a:pt x="1177" y="279"/>
                  <a:pt x="1157" y="309"/>
                </a:cubicBezTo>
                <a:cubicBezTo>
                  <a:pt x="1128" y="356"/>
                  <a:pt x="1068" y="389"/>
                  <a:pt x="1017" y="416"/>
                </a:cubicBezTo>
                <a:cubicBezTo>
                  <a:pt x="828" y="516"/>
                  <a:pt x="418" y="679"/>
                  <a:pt x="261" y="686"/>
                </a:cubicBezTo>
                <a:cubicBezTo>
                  <a:pt x="294" y="649"/>
                  <a:pt x="368" y="579"/>
                  <a:pt x="528" y="466"/>
                </a:cubicBezTo>
                <a:lnTo>
                  <a:pt x="538" y="456"/>
                </a:lnTo>
                <a:cubicBezTo>
                  <a:pt x="681" y="353"/>
                  <a:pt x="837" y="273"/>
                  <a:pt x="1001" y="222"/>
                </a:cubicBezTo>
                <a:cubicBezTo>
                  <a:pt x="1044" y="209"/>
                  <a:pt x="1077" y="202"/>
                  <a:pt x="1108" y="202"/>
                </a:cubicBezTo>
                <a:close/>
                <a:moveTo>
                  <a:pt x="1107" y="1"/>
                </a:moveTo>
                <a:cubicBezTo>
                  <a:pt x="1060" y="1"/>
                  <a:pt x="1005" y="9"/>
                  <a:pt x="941" y="29"/>
                </a:cubicBezTo>
                <a:cubicBezTo>
                  <a:pt x="754" y="89"/>
                  <a:pt x="577" y="176"/>
                  <a:pt x="418" y="293"/>
                </a:cubicBezTo>
                <a:lnTo>
                  <a:pt x="408" y="302"/>
                </a:lnTo>
                <a:cubicBezTo>
                  <a:pt x="101" y="522"/>
                  <a:pt x="1" y="649"/>
                  <a:pt x="38" y="766"/>
                </a:cubicBezTo>
                <a:cubicBezTo>
                  <a:pt x="54" y="812"/>
                  <a:pt x="88" y="849"/>
                  <a:pt x="138" y="869"/>
                </a:cubicBezTo>
                <a:cubicBezTo>
                  <a:pt x="161" y="879"/>
                  <a:pt x="194" y="889"/>
                  <a:pt x="244" y="889"/>
                </a:cubicBezTo>
                <a:cubicBezTo>
                  <a:pt x="328" y="889"/>
                  <a:pt x="461" y="862"/>
                  <a:pt x="684" y="779"/>
                </a:cubicBezTo>
                <a:cubicBezTo>
                  <a:pt x="868" y="712"/>
                  <a:pt x="1054" y="626"/>
                  <a:pt x="1111" y="596"/>
                </a:cubicBezTo>
                <a:cubicBezTo>
                  <a:pt x="1191" y="552"/>
                  <a:pt x="1271" y="502"/>
                  <a:pt x="1324" y="422"/>
                </a:cubicBezTo>
                <a:cubicBezTo>
                  <a:pt x="1397" y="316"/>
                  <a:pt x="1394" y="179"/>
                  <a:pt x="1320" y="89"/>
                </a:cubicBezTo>
                <a:cubicBezTo>
                  <a:pt x="1281" y="45"/>
                  <a:pt x="1215" y="1"/>
                  <a:pt x="1107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21"/>
          <p:cNvSpPr/>
          <p:nvPr/>
        </p:nvSpPr>
        <p:spPr>
          <a:xfrm>
            <a:off x="5338472" y="4514534"/>
            <a:ext cx="1197212" cy="15912"/>
          </a:xfrm>
          <a:custGeom>
            <a:rect b="b" l="l" r="r" t="t"/>
            <a:pathLst>
              <a:path extrusionOk="0" h="201" w="15123">
                <a:moveTo>
                  <a:pt x="1" y="1"/>
                </a:moveTo>
                <a:lnTo>
                  <a:pt x="1" y="201"/>
                </a:lnTo>
                <a:lnTo>
                  <a:pt x="15123" y="201"/>
                </a:lnTo>
                <a:lnTo>
                  <a:pt x="15123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21"/>
          <p:cNvSpPr/>
          <p:nvPr/>
        </p:nvSpPr>
        <p:spPr>
          <a:xfrm>
            <a:off x="5347972" y="4193441"/>
            <a:ext cx="665936" cy="421395"/>
          </a:xfrm>
          <a:custGeom>
            <a:rect b="b" l="l" r="r" t="t"/>
            <a:pathLst>
              <a:path extrusionOk="0" h="5323" w="8412">
                <a:moveTo>
                  <a:pt x="4653" y="1"/>
                </a:moveTo>
                <a:lnTo>
                  <a:pt x="820" y="18"/>
                </a:lnTo>
                <a:lnTo>
                  <a:pt x="1" y="5323"/>
                </a:lnTo>
                <a:lnTo>
                  <a:pt x="8412" y="5323"/>
                </a:lnTo>
                <a:cubicBezTo>
                  <a:pt x="8378" y="4629"/>
                  <a:pt x="7765" y="4057"/>
                  <a:pt x="7145" y="3743"/>
                </a:cubicBezTo>
                <a:cubicBezTo>
                  <a:pt x="6525" y="3433"/>
                  <a:pt x="5862" y="3226"/>
                  <a:pt x="5322" y="2763"/>
                </a:cubicBezTo>
                <a:cubicBezTo>
                  <a:pt x="4759" y="2280"/>
                  <a:pt x="4449" y="1370"/>
                  <a:pt x="4653" y="1"/>
                </a:cubicBezTo>
                <a:close/>
              </a:path>
            </a:pathLst>
          </a:custGeom>
          <a:solidFill>
            <a:srgbClr val="293D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21"/>
          <p:cNvSpPr/>
          <p:nvPr/>
        </p:nvSpPr>
        <p:spPr>
          <a:xfrm>
            <a:off x="5719414" y="4307122"/>
            <a:ext cx="75286" cy="105606"/>
          </a:xfrm>
          <a:custGeom>
            <a:rect b="b" l="l" r="r" t="t"/>
            <a:pathLst>
              <a:path extrusionOk="0" h="1334" w="951">
                <a:moveTo>
                  <a:pt x="701" y="205"/>
                </a:moveTo>
                <a:cubicBezTo>
                  <a:pt x="724" y="211"/>
                  <a:pt x="744" y="248"/>
                  <a:pt x="744" y="285"/>
                </a:cubicBezTo>
                <a:cubicBezTo>
                  <a:pt x="747" y="337"/>
                  <a:pt x="721" y="397"/>
                  <a:pt x="693" y="451"/>
                </a:cubicBezTo>
                <a:cubicBezTo>
                  <a:pt x="597" y="641"/>
                  <a:pt x="357" y="1011"/>
                  <a:pt x="234" y="1111"/>
                </a:cubicBezTo>
                <a:cubicBezTo>
                  <a:pt x="237" y="1057"/>
                  <a:pt x="257" y="961"/>
                  <a:pt x="321" y="774"/>
                </a:cubicBezTo>
                <a:lnTo>
                  <a:pt x="324" y="761"/>
                </a:lnTo>
                <a:cubicBezTo>
                  <a:pt x="381" y="594"/>
                  <a:pt x="464" y="437"/>
                  <a:pt x="567" y="301"/>
                </a:cubicBezTo>
                <a:cubicBezTo>
                  <a:pt x="613" y="237"/>
                  <a:pt x="661" y="205"/>
                  <a:pt x="690" y="205"/>
                </a:cubicBezTo>
                <a:close/>
                <a:moveTo>
                  <a:pt x="692" y="1"/>
                </a:moveTo>
                <a:cubicBezTo>
                  <a:pt x="613" y="1"/>
                  <a:pt x="512" y="39"/>
                  <a:pt x="407" y="177"/>
                </a:cubicBezTo>
                <a:cubicBezTo>
                  <a:pt x="287" y="334"/>
                  <a:pt x="197" y="511"/>
                  <a:pt x="134" y="697"/>
                </a:cubicBezTo>
                <a:lnTo>
                  <a:pt x="130" y="711"/>
                </a:lnTo>
                <a:cubicBezTo>
                  <a:pt x="7" y="1067"/>
                  <a:pt x="1" y="1227"/>
                  <a:pt x="97" y="1301"/>
                </a:cubicBezTo>
                <a:cubicBezTo>
                  <a:pt x="124" y="1324"/>
                  <a:pt x="161" y="1334"/>
                  <a:pt x="197" y="1334"/>
                </a:cubicBezTo>
                <a:cubicBezTo>
                  <a:pt x="210" y="1334"/>
                  <a:pt x="224" y="1334"/>
                  <a:pt x="237" y="1331"/>
                </a:cubicBezTo>
                <a:cubicBezTo>
                  <a:pt x="304" y="1314"/>
                  <a:pt x="417" y="1257"/>
                  <a:pt x="630" y="941"/>
                </a:cubicBezTo>
                <a:cubicBezTo>
                  <a:pt x="744" y="777"/>
                  <a:pt x="844" y="601"/>
                  <a:pt x="873" y="541"/>
                </a:cubicBezTo>
                <a:cubicBezTo>
                  <a:pt x="913" y="461"/>
                  <a:pt x="950" y="374"/>
                  <a:pt x="947" y="277"/>
                </a:cubicBezTo>
                <a:cubicBezTo>
                  <a:pt x="944" y="148"/>
                  <a:pt x="864" y="37"/>
                  <a:pt x="750" y="8"/>
                </a:cubicBezTo>
                <a:cubicBezTo>
                  <a:pt x="733" y="4"/>
                  <a:pt x="713" y="1"/>
                  <a:pt x="69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" name="Google Shape;236;p21"/>
          <p:cNvSpPr/>
          <p:nvPr/>
        </p:nvSpPr>
        <p:spPr>
          <a:xfrm>
            <a:off x="5721314" y="4344725"/>
            <a:ext cx="110594" cy="70457"/>
          </a:xfrm>
          <a:custGeom>
            <a:rect b="b" l="l" r="r" t="t"/>
            <a:pathLst>
              <a:path extrusionOk="0" h="890" w="1397">
                <a:moveTo>
                  <a:pt x="1106" y="202"/>
                </a:moveTo>
                <a:cubicBezTo>
                  <a:pt x="1132" y="202"/>
                  <a:pt x="1152" y="209"/>
                  <a:pt x="1163" y="219"/>
                </a:cubicBezTo>
                <a:cubicBezTo>
                  <a:pt x="1180" y="239"/>
                  <a:pt x="1176" y="279"/>
                  <a:pt x="1156" y="309"/>
                </a:cubicBezTo>
                <a:cubicBezTo>
                  <a:pt x="1126" y="356"/>
                  <a:pt x="1066" y="389"/>
                  <a:pt x="1017" y="416"/>
                </a:cubicBezTo>
                <a:cubicBezTo>
                  <a:pt x="826" y="516"/>
                  <a:pt x="417" y="679"/>
                  <a:pt x="260" y="686"/>
                </a:cubicBezTo>
                <a:cubicBezTo>
                  <a:pt x="293" y="649"/>
                  <a:pt x="366" y="579"/>
                  <a:pt x="523" y="466"/>
                </a:cubicBezTo>
                <a:lnTo>
                  <a:pt x="533" y="456"/>
                </a:lnTo>
                <a:cubicBezTo>
                  <a:pt x="677" y="353"/>
                  <a:pt x="833" y="273"/>
                  <a:pt x="1000" y="222"/>
                </a:cubicBezTo>
                <a:cubicBezTo>
                  <a:pt x="1040" y="209"/>
                  <a:pt x="1077" y="202"/>
                  <a:pt x="1106" y="202"/>
                </a:cubicBezTo>
                <a:close/>
                <a:moveTo>
                  <a:pt x="1106" y="1"/>
                </a:moveTo>
                <a:cubicBezTo>
                  <a:pt x="1059" y="1"/>
                  <a:pt x="1004" y="9"/>
                  <a:pt x="940" y="29"/>
                </a:cubicBezTo>
                <a:cubicBezTo>
                  <a:pt x="753" y="89"/>
                  <a:pt x="577" y="176"/>
                  <a:pt x="417" y="293"/>
                </a:cubicBezTo>
                <a:lnTo>
                  <a:pt x="406" y="302"/>
                </a:lnTo>
                <a:cubicBezTo>
                  <a:pt x="100" y="522"/>
                  <a:pt x="0" y="649"/>
                  <a:pt x="37" y="766"/>
                </a:cubicBezTo>
                <a:cubicBezTo>
                  <a:pt x="50" y="812"/>
                  <a:pt x="86" y="849"/>
                  <a:pt x="137" y="869"/>
                </a:cubicBezTo>
                <a:cubicBezTo>
                  <a:pt x="160" y="879"/>
                  <a:pt x="190" y="889"/>
                  <a:pt x="240" y="889"/>
                </a:cubicBezTo>
                <a:cubicBezTo>
                  <a:pt x="326" y="889"/>
                  <a:pt x="457" y="862"/>
                  <a:pt x="683" y="779"/>
                </a:cubicBezTo>
                <a:cubicBezTo>
                  <a:pt x="866" y="712"/>
                  <a:pt x="1049" y="626"/>
                  <a:pt x="1109" y="596"/>
                </a:cubicBezTo>
                <a:cubicBezTo>
                  <a:pt x="1189" y="552"/>
                  <a:pt x="1269" y="502"/>
                  <a:pt x="1323" y="422"/>
                </a:cubicBezTo>
                <a:cubicBezTo>
                  <a:pt x="1396" y="316"/>
                  <a:pt x="1392" y="179"/>
                  <a:pt x="1320" y="89"/>
                </a:cubicBezTo>
                <a:cubicBezTo>
                  <a:pt x="1280" y="45"/>
                  <a:pt x="1214" y="1"/>
                  <a:pt x="110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" name="Google Shape;237;p21"/>
          <p:cNvSpPr/>
          <p:nvPr/>
        </p:nvSpPr>
        <p:spPr>
          <a:xfrm>
            <a:off x="5338472" y="4514534"/>
            <a:ext cx="1197212" cy="15912"/>
          </a:xfrm>
          <a:custGeom>
            <a:rect b="b" l="l" r="r" t="t"/>
            <a:pathLst>
              <a:path extrusionOk="0" h="201" w="15123">
                <a:moveTo>
                  <a:pt x="1" y="1"/>
                </a:moveTo>
                <a:lnTo>
                  <a:pt x="1" y="201"/>
                </a:lnTo>
                <a:lnTo>
                  <a:pt x="15123" y="201"/>
                </a:lnTo>
                <a:lnTo>
                  <a:pt x="15123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21"/>
          <p:cNvSpPr/>
          <p:nvPr/>
        </p:nvSpPr>
        <p:spPr>
          <a:xfrm>
            <a:off x="5920731" y="2692710"/>
            <a:ext cx="80748" cy="338510"/>
          </a:xfrm>
          <a:custGeom>
            <a:rect b="b" l="l" r="r" t="t"/>
            <a:pathLst>
              <a:path extrusionOk="0" h="4276" w="1020">
                <a:moveTo>
                  <a:pt x="820" y="0"/>
                </a:moveTo>
                <a:lnTo>
                  <a:pt x="0" y="4235"/>
                </a:lnTo>
                <a:lnTo>
                  <a:pt x="197" y="4275"/>
                </a:lnTo>
                <a:lnTo>
                  <a:pt x="1020" y="36"/>
                </a:lnTo>
                <a:lnTo>
                  <a:pt x="82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21"/>
          <p:cNvSpPr/>
          <p:nvPr/>
        </p:nvSpPr>
        <p:spPr>
          <a:xfrm>
            <a:off x="7320922" y="4252023"/>
            <a:ext cx="666015" cy="362813"/>
          </a:xfrm>
          <a:custGeom>
            <a:rect b="b" l="l" r="r" t="t"/>
            <a:pathLst>
              <a:path extrusionOk="0" h="4583" w="8413">
                <a:moveTo>
                  <a:pt x="3764" y="1"/>
                </a:moveTo>
                <a:cubicBezTo>
                  <a:pt x="3900" y="730"/>
                  <a:pt x="3637" y="1520"/>
                  <a:pt x="3094" y="2023"/>
                </a:cubicBezTo>
                <a:cubicBezTo>
                  <a:pt x="2584" y="2493"/>
                  <a:pt x="1888" y="2693"/>
                  <a:pt x="1268" y="3003"/>
                </a:cubicBezTo>
                <a:cubicBezTo>
                  <a:pt x="648" y="3317"/>
                  <a:pt x="34" y="3889"/>
                  <a:pt x="1" y="4583"/>
                </a:cubicBezTo>
                <a:lnTo>
                  <a:pt x="8412" y="4583"/>
                </a:lnTo>
                <a:lnTo>
                  <a:pt x="7906" y="27"/>
                </a:lnTo>
                <a:lnTo>
                  <a:pt x="3764" y="1"/>
                </a:lnTo>
                <a:close/>
              </a:path>
            </a:pathLst>
          </a:custGeom>
          <a:solidFill>
            <a:srgbClr val="293D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" name="Google Shape;240;p21"/>
          <p:cNvSpPr/>
          <p:nvPr/>
        </p:nvSpPr>
        <p:spPr>
          <a:xfrm>
            <a:off x="6612158" y="4252023"/>
            <a:ext cx="657940" cy="362813"/>
          </a:xfrm>
          <a:custGeom>
            <a:rect b="b" l="l" r="r" t="t"/>
            <a:pathLst>
              <a:path extrusionOk="0" h="4583" w="8311">
                <a:moveTo>
                  <a:pt x="4089" y="1"/>
                </a:moveTo>
                <a:cubicBezTo>
                  <a:pt x="3972" y="793"/>
                  <a:pt x="3635" y="1520"/>
                  <a:pt x="3092" y="2023"/>
                </a:cubicBezTo>
                <a:cubicBezTo>
                  <a:pt x="2583" y="2493"/>
                  <a:pt x="1886" y="2693"/>
                  <a:pt x="1270" y="3003"/>
                </a:cubicBezTo>
                <a:cubicBezTo>
                  <a:pt x="650" y="3317"/>
                  <a:pt x="33" y="3889"/>
                  <a:pt x="1" y="4583"/>
                </a:cubicBezTo>
                <a:lnTo>
                  <a:pt x="7608" y="4583"/>
                </a:lnTo>
                <a:lnTo>
                  <a:pt x="8311" y="27"/>
                </a:lnTo>
                <a:lnTo>
                  <a:pt x="4089" y="1"/>
                </a:lnTo>
                <a:close/>
              </a:path>
            </a:pathLst>
          </a:custGeom>
          <a:solidFill>
            <a:srgbClr val="293D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" name="Google Shape;241;p21"/>
          <p:cNvSpPr/>
          <p:nvPr/>
        </p:nvSpPr>
        <p:spPr>
          <a:xfrm>
            <a:off x="6213562" y="2159771"/>
            <a:ext cx="333997" cy="264649"/>
          </a:xfrm>
          <a:custGeom>
            <a:rect b="b" l="l" r="r" t="t"/>
            <a:pathLst>
              <a:path extrusionOk="0" h="3343" w="4219">
                <a:moveTo>
                  <a:pt x="2879" y="1"/>
                </a:moveTo>
                <a:cubicBezTo>
                  <a:pt x="2879" y="1"/>
                  <a:pt x="1989" y="287"/>
                  <a:pt x="1513" y="417"/>
                </a:cubicBezTo>
                <a:cubicBezTo>
                  <a:pt x="1033" y="554"/>
                  <a:pt x="270" y="594"/>
                  <a:pt x="333" y="950"/>
                </a:cubicBezTo>
                <a:cubicBezTo>
                  <a:pt x="369" y="1157"/>
                  <a:pt x="518" y="1233"/>
                  <a:pt x="741" y="1233"/>
                </a:cubicBezTo>
                <a:cubicBezTo>
                  <a:pt x="913" y="1233"/>
                  <a:pt x="1130" y="1187"/>
                  <a:pt x="1373" y="1120"/>
                </a:cubicBezTo>
                <a:lnTo>
                  <a:pt x="1373" y="1120"/>
                </a:lnTo>
                <a:cubicBezTo>
                  <a:pt x="670" y="1687"/>
                  <a:pt x="0" y="2310"/>
                  <a:pt x="63" y="2580"/>
                </a:cubicBezTo>
                <a:cubicBezTo>
                  <a:pt x="97" y="2727"/>
                  <a:pt x="203" y="2757"/>
                  <a:pt x="283" y="2757"/>
                </a:cubicBezTo>
                <a:cubicBezTo>
                  <a:pt x="339" y="2757"/>
                  <a:pt x="383" y="2743"/>
                  <a:pt x="383" y="2743"/>
                </a:cubicBezTo>
                <a:lnTo>
                  <a:pt x="383" y="2743"/>
                </a:lnTo>
                <a:cubicBezTo>
                  <a:pt x="383" y="2743"/>
                  <a:pt x="307" y="2923"/>
                  <a:pt x="460" y="3037"/>
                </a:cubicBezTo>
                <a:cubicBezTo>
                  <a:pt x="503" y="3070"/>
                  <a:pt x="557" y="3082"/>
                  <a:pt x="613" y="3082"/>
                </a:cubicBezTo>
                <a:cubicBezTo>
                  <a:pt x="749" y="3082"/>
                  <a:pt x="893" y="3009"/>
                  <a:pt x="893" y="3009"/>
                </a:cubicBezTo>
                <a:lnTo>
                  <a:pt x="893" y="3009"/>
                </a:lnTo>
                <a:cubicBezTo>
                  <a:pt x="893" y="3009"/>
                  <a:pt x="783" y="3160"/>
                  <a:pt x="970" y="3306"/>
                </a:cubicBezTo>
                <a:cubicBezTo>
                  <a:pt x="1002" y="3331"/>
                  <a:pt x="1063" y="3342"/>
                  <a:pt x="1146" y="3342"/>
                </a:cubicBezTo>
                <a:cubicBezTo>
                  <a:pt x="1860" y="3342"/>
                  <a:pt x="4219" y="2513"/>
                  <a:pt x="4219" y="2513"/>
                </a:cubicBezTo>
                <a:lnTo>
                  <a:pt x="2879" y="1"/>
                </a:lnTo>
                <a:close/>
              </a:path>
            </a:pathLst>
          </a:custGeom>
          <a:solidFill>
            <a:srgbClr val="ECB58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21"/>
          <p:cNvSpPr/>
          <p:nvPr/>
        </p:nvSpPr>
        <p:spPr>
          <a:xfrm>
            <a:off x="6237787" y="2302981"/>
            <a:ext cx="89536" cy="79007"/>
          </a:xfrm>
          <a:custGeom>
            <a:rect b="b" l="l" r="r" t="t"/>
            <a:pathLst>
              <a:path extrusionOk="0" h="998" w="1131">
                <a:moveTo>
                  <a:pt x="1023" y="1"/>
                </a:moveTo>
                <a:cubicBezTo>
                  <a:pt x="394" y="397"/>
                  <a:pt x="17" y="851"/>
                  <a:pt x="1" y="871"/>
                </a:cubicBezTo>
                <a:lnTo>
                  <a:pt x="157" y="997"/>
                </a:lnTo>
                <a:cubicBezTo>
                  <a:pt x="160" y="994"/>
                  <a:pt x="531" y="551"/>
                  <a:pt x="1131" y="174"/>
                </a:cubicBezTo>
                <a:lnTo>
                  <a:pt x="1023" y="1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21"/>
          <p:cNvSpPr/>
          <p:nvPr/>
        </p:nvSpPr>
        <p:spPr>
          <a:xfrm>
            <a:off x="6279190" y="2341771"/>
            <a:ext cx="77423" cy="62382"/>
          </a:xfrm>
          <a:custGeom>
            <a:rect b="b" l="l" r="r" t="t"/>
            <a:pathLst>
              <a:path extrusionOk="0" h="788" w="978">
                <a:moveTo>
                  <a:pt x="874" y="1"/>
                </a:moveTo>
                <a:cubicBezTo>
                  <a:pt x="434" y="264"/>
                  <a:pt x="17" y="621"/>
                  <a:pt x="1" y="634"/>
                </a:cubicBezTo>
                <a:lnTo>
                  <a:pt x="131" y="787"/>
                </a:lnTo>
                <a:cubicBezTo>
                  <a:pt x="134" y="784"/>
                  <a:pt x="554" y="427"/>
                  <a:pt x="977" y="174"/>
                </a:cubicBezTo>
                <a:lnTo>
                  <a:pt x="874" y="1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21"/>
          <p:cNvSpPr/>
          <p:nvPr/>
        </p:nvSpPr>
        <p:spPr>
          <a:xfrm>
            <a:off x="6351468" y="2233632"/>
            <a:ext cx="80036" cy="38633"/>
          </a:xfrm>
          <a:custGeom>
            <a:rect b="b" l="l" r="r" t="t"/>
            <a:pathLst>
              <a:path extrusionOk="0" h="488" w="1011">
                <a:moveTo>
                  <a:pt x="154" y="1"/>
                </a:moveTo>
                <a:lnTo>
                  <a:pt x="1" y="130"/>
                </a:lnTo>
                <a:cubicBezTo>
                  <a:pt x="194" y="357"/>
                  <a:pt x="494" y="487"/>
                  <a:pt x="790" y="487"/>
                </a:cubicBezTo>
                <a:cubicBezTo>
                  <a:pt x="867" y="487"/>
                  <a:pt x="941" y="481"/>
                  <a:pt x="1010" y="464"/>
                </a:cubicBezTo>
                <a:lnTo>
                  <a:pt x="967" y="267"/>
                </a:lnTo>
                <a:cubicBezTo>
                  <a:pt x="909" y="280"/>
                  <a:pt x="850" y="287"/>
                  <a:pt x="791" y="287"/>
                </a:cubicBezTo>
                <a:cubicBezTo>
                  <a:pt x="551" y="287"/>
                  <a:pt x="312" y="182"/>
                  <a:pt x="154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21"/>
          <p:cNvSpPr/>
          <p:nvPr/>
        </p:nvSpPr>
        <p:spPr>
          <a:xfrm>
            <a:off x="7236532" y="1114635"/>
            <a:ext cx="319827" cy="449816"/>
          </a:xfrm>
          <a:custGeom>
            <a:rect b="b" l="l" r="r" t="t"/>
            <a:pathLst>
              <a:path extrusionOk="0" h="5682" w="4040">
                <a:moveTo>
                  <a:pt x="3160" y="0"/>
                </a:moveTo>
                <a:lnTo>
                  <a:pt x="647" y="1746"/>
                </a:lnTo>
                <a:lnTo>
                  <a:pt x="411" y="4412"/>
                </a:lnTo>
                <a:lnTo>
                  <a:pt x="1" y="5558"/>
                </a:lnTo>
                <a:lnTo>
                  <a:pt x="3710" y="5682"/>
                </a:lnTo>
                <a:lnTo>
                  <a:pt x="4040" y="4208"/>
                </a:lnTo>
                <a:lnTo>
                  <a:pt x="3160" y="0"/>
                </a:lnTo>
                <a:close/>
              </a:path>
            </a:pathLst>
          </a:custGeom>
          <a:solidFill>
            <a:srgbClr val="ECB58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21"/>
          <p:cNvSpPr/>
          <p:nvPr/>
        </p:nvSpPr>
        <p:spPr>
          <a:xfrm>
            <a:off x="7275402" y="1217708"/>
            <a:ext cx="130306" cy="173371"/>
          </a:xfrm>
          <a:custGeom>
            <a:rect b="b" l="l" r="r" t="t"/>
            <a:pathLst>
              <a:path extrusionOk="0" h="2190" w="1646">
                <a:moveTo>
                  <a:pt x="896" y="1"/>
                </a:moveTo>
                <a:lnTo>
                  <a:pt x="146" y="524"/>
                </a:lnTo>
                <a:lnTo>
                  <a:pt x="0" y="2190"/>
                </a:lnTo>
                <a:cubicBezTo>
                  <a:pt x="756" y="1837"/>
                  <a:pt x="1376" y="1184"/>
                  <a:pt x="1646" y="390"/>
                </a:cubicBezTo>
                <a:cubicBezTo>
                  <a:pt x="1389" y="261"/>
                  <a:pt x="1149" y="130"/>
                  <a:pt x="896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21"/>
          <p:cNvSpPr/>
          <p:nvPr/>
        </p:nvSpPr>
        <p:spPr>
          <a:xfrm>
            <a:off x="7076461" y="787050"/>
            <a:ext cx="419495" cy="554709"/>
          </a:xfrm>
          <a:custGeom>
            <a:rect b="b" l="l" r="r" t="t"/>
            <a:pathLst>
              <a:path extrusionOk="0" h="7007" w="5299">
                <a:moveTo>
                  <a:pt x="2509" y="1"/>
                </a:moveTo>
                <a:cubicBezTo>
                  <a:pt x="2450" y="1"/>
                  <a:pt x="2390" y="2"/>
                  <a:pt x="2329" y="6"/>
                </a:cubicBezTo>
                <a:cubicBezTo>
                  <a:pt x="2320" y="6"/>
                  <a:pt x="2309" y="9"/>
                  <a:pt x="2300" y="9"/>
                </a:cubicBezTo>
                <a:cubicBezTo>
                  <a:pt x="2183" y="15"/>
                  <a:pt x="2073" y="32"/>
                  <a:pt x="1966" y="59"/>
                </a:cubicBezTo>
                <a:cubicBezTo>
                  <a:pt x="1923" y="69"/>
                  <a:pt x="1883" y="82"/>
                  <a:pt x="1843" y="95"/>
                </a:cubicBezTo>
                <a:cubicBezTo>
                  <a:pt x="1796" y="112"/>
                  <a:pt x="1746" y="129"/>
                  <a:pt x="1700" y="152"/>
                </a:cubicBezTo>
                <a:cubicBezTo>
                  <a:pt x="1600" y="195"/>
                  <a:pt x="1503" y="249"/>
                  <a:pt x="1413" y="312"/>
                </a:cubicBezTo>
                <a:cubicBezTo>
                  <a:pt x="1100" y="532"/>
                  <a:pt x="850" y="852"/>
                  <a:pt x="663" y="1239"/>
                </a:cubicBezTo>
                <a:cubicBezTo>
                  <a:pt x="614" y="1345"/>
                  <a:pt x="566" y="1452"/>
                  <a:pt x="523" y="1565"/>
                </a:cubicBezTo>
                <a:cubicBezTo>
                  <a:pt x="506" y="1615"/>
                  <a:pt x="486" y="1665"/>
                  <a:pt x="470" y="1719"/>
                </a:cubicBezTo>
                <a:lnTo>
                  <a:pt x="470" y="1725"/>
                </a:lnTo>
                <a:cubicBezTo>
                  <a:pt x="457" y="1762"/>
                  <a:pt x="443" y="1799"/>
                  <a:pt x="434" y="1839"/>
                </a:cubicBezTo>
                <a:cubicBezTo>
                  <a:pt x="430" y="1851"/>
                  <a:pt x="423" y="1868"/>
                  <a:pt x="420" y="1885"/>
                </a:cubicBezTo>
                <a:cubicBezTo>
                  <a:pt x="406" y="1925"/>
                  <a:pt x="397" y="1965"/>
                  <a:pt x="383" y="2008"/>
                </a:cubicBezTo>
                <a:cubicBezTo>
                  <a:pt x="380" y="2025"/>
                  <a:pt x="377" y="2039"/>
                  <a:pt x="374" y="2055"/>
                </a:cubicBezTo>
                <a:lnTo>
                  <a:pt x="367" y="2079"/>
                </a:lnTo>
                <a:cubicBezTo>
                  <a:pt x="357" y="2125"/>
                  <a:pt x="343" y="2175"/>
                  <a:pt x="334" y="2228"/>
                </a:cubicBezTo>
                <a:cubicBezTo>
                  <a:pt x="0" y="3824"/>
                  <a:pt x="363" y="5818"/>
                  <a:pt x="1266" y="6524"/>
                </a:cubicBezTo>
                <a:cubicBezTo>
                  <a:pt x="1722" y="6879"/>
                  <a:pt x="2161" y="7006"/>
                  <a:pt x="2556" y="7006"/>
                </a:cubicBezTo>
                <a:cubicBezTo>
                  <a:pt x="3575" y="7006"/>
                  <a:pt x="4309" y="6157"/>
                  <a:pt x="4309" y="6157"/>
                </a:cubicBezTo>
                <a:lnTo>
                  <a:pt x="5248" y="3148"/>
                </a:lnTo>
                <a:lnTo>
                  <a:pt x="5299" y="2988"/>
                </a:lnTo>
                <a:lnTo>
                  <a:pt x="5299" y="2978"/>
                </a:lnTo>
                <a:cubicBezTo>
                  <a:pt x="5299" y="2965"/>
                  <a:pt x="5295" y="2938"/>
                  <a:pt x="5292" y="2898"/>
                </a:cubicBezTo>
                <a:cubicBezTo>
                  <a:pt x="5288" y="2868"/>
                  <a:pt x="5282" y="2834"/>
                  <a:pt x="5279" y="2794"/>
                </a:cubicBezTo>
                <a:lnTo>
                  <a:pt x="5272" y="2751"/>
                </a:lnTo>
                <a:lnTo>
                  <a:pt x="5268" y="2728"/>
                </a:lnTo>
                <a:cubicBezTo>
                  <a:pt x="5255" y="2631"/>
                  <a:pt x="5232" y="2514"/>
                  <a:pt x="5199" y="2382"/>
                </a:cubicBezTo>
                <a:cubicBezTo>
                  <a:pt x="5195" y="2362"/>
                  <a:pt x="5192" y="2342"/>
                  <a:pt x="5185" y="2322"/>
                </a:cubicBezTo>
                <a:cubicBezTo>
                  <a:pt x="5076" y="1875"/>
                  <a:pt x="4856" y="1285"/>
                  <a:pt x="4425" y="812"/>
                </a:cubicBezTo>
                <a:cubicBezTo>
                  <a:pt x="4013" y="353"/>
                  <a:pt x="3403" y="1"/>
                  <a:pt x="2509" y="1"/>
                </a:cubicBezTo>
                <a:close/>
              </a:path>
            </a:pathLst>
          </a:custGeom>
          <a:solidFill>
            <a:srgbClr val="ECB58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21"/>
          <p:cNvSpPr/>
          <p:nvPr/>
        </p:nvSpPr>
        <p:spPr>
          <a:xfrm>
            <a:off x="7197504" y="1048374"/>
            <a:ext cx="30479" cy="122706"/>
          </a:xfrm>
          <a:custGeom>
            <a:rect b="b" l="l" r="r" t="t"/>
            <a:pathLst>
              <a:path extrusionOk="0" h="1550" w="385">
                <a:moveTo>
                  <a:pt x="28" y="0"/>
                </a:moveTo>
                <a:lnTo>
                  <a:pt x="4" y="1187"/>
                </a:lnTo>
                <a:cubicBezTo>
                  <a:pt x="0" y="1283"/>
                  <a:pt x="40" y="1380"/>
                  <a:pt x="114" y="1450"/>
                </a:cubicBezTo>
                <a:cubicBezTo>
                  <a:pt x="180" y="1513"/>
                  <a:pt x="271" y="1550"/>
                  <a:pt x="360" y="1550"/>
                </a:cubicBezTo>
                <a:lnTo>
                  <a:pt x="384" y="1550"/>
                </a:lnTo>
                <a:lnTo>
                  <a:pt x="371" y="1350"/>
                </a:lnTo>
                <a:cubicBezTo>
                  <a:pt x="327" y="1350"/>
                  <a:pt x="284" y="1337"/>
                  <a:pt x="254" y="1306"/>
                </a:cubicBezTo>
                <a:cubicBezTo>
                  <a:pt x="220" y="1273"/>
                  <a:pt x="204" y="1233"/>
                  <a:pt x="204" y="1190"/>
                </a:cubicBezTo>
                <a:lnTo>
                  <a:pt x="231" y="4"/>
                </a:lnTo>
                <a:lnTo>
                  <a:pt x="28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" name="Google Shape;249;p21"/>
          <p:cNvSpPr/>
          <p:nvPr/>
        </p:nvSpPr>
        <p:spPr>
          <a:xfrm>
            <a:off x="7277461" y="1039903"/>
            <a:ext cx="19316" cy="25966"/>
          </a:xfrm>
          <a:custGeom>
            <a:rect b="b" l="l" r="r" t="t"/>
            <a:pathLst>
              <a:path extrusionOk="0" h="328" w="244">
                <a:moveTo>
                  <a:pt x="118" y="0"/>
                </a:moveTo>
                <a:cubicBezTo>
                  <a:pt x="117" y="0"/>
                  <a:pt x="115" y="0"/>
                  <a:pt x="114" y="0"/>
                </a:cubicBezTo>
                <a:cubicBezTo>
                  <a:pt x="47" y="4"/>
                  <a:pt x="0" y="80"/>
                  <a:pt x="7" y="171"/>
                </a:cubicBezTo>
                <a:cubicBezTo>
                  <a:pt x="10" y="258"/>
                  <a:pt x="64" y="327"/>
                  <a:pt x="126" y="327"/>
                </a:cubicBezTo>
                <a:cubicBezTo>
                  <a:pt x="127" y="327"/>
                  <a:pt x="129" y="327"/>
                  <a:pt x="130" y="327"/>
                </a:cubicBezTo>
                <a:cubicBezTo>
                  <a:pt x="194" y="320"/>
                  <a:pt x="244" y="247"/>
                  <a:pt x="237" y="157"/>
                </a:cubicBezTo>
                <a:cubicBezTo>
                  <a:pt x="234" y="69"/>
                  <a:pt x="180" y="0"/>
                  <a:pt x="118" y="0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21"/>
          <p:cNvSpPr/>
          <p:nvPr/>
        </p:nvSpPr>
        <p:spPr>
          <a:xfrm>
            <a:off x="7138130" y="1048136"/>
            <a:ext cx="19079" cy="25887"/>
          </a:xfrm>
          <a:custGeom>
            <a:rect b="b" l="l" r="r" t="t"/>
            <a:pathLst>
              <a:path extrusionOk="0" h="327" w="241">
                <a:moveTo>
                  <a:pt x="116" y="0"/>
                </a:moveTo>
                <a:cubicBezTo>
                  <a:pt x="114" y="0"/>
                  <a:pt x="112" y="0"/>
                  <a:pt x="111" y="0"/>
                </a:cubicBezTo>
                <a:cubicBezTo>
                  <a:pt x="47" y="3"/>
                  <a:pt x="1" y="80"/>
                  <a:pt x="4" y="170"/>
                </a:cubicBezTo>
                <a:cubicBezTo>
                  <a:pt x="10" y="258"/>
                  <a:pt x="65" y="327"/>
                  <a:pt x="126" y="327"/>
                </a:cubicBezTo>
                <a:cubicBezTo>
                  <a:pt x="128" y="327"/>
                  <a:pt x="129" y="327"/>
                  <a:pt x="131" y="327"/>
                </a:cubicBezTo>
                <a:cubicBezTo>
                  <a:pt x="195" y="320"/>
                  <a:pt x="241" y="247"/>
                  <a:pt x="238" y="156"/>
                </a:cubicBezTo>
                <a:cubicBezTo>
                  <a:pt x="231" y="69"/>
                  <a:pt x="178" y="0"/>
                  <a:pt x="116" y="0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21"/>
          <p:cNvSpPr/>
          <p:nvPr/>
        </p:nvSpPr>
        <p:spPr>
          <a:xfrm>
            <a:off x="7255294" y="1160788"/>
            <a:ext cx="33328" cy="41720"/>
          </a:xfrm>
          <a:custGeom>
            <a:rect b="b" l="l" r="r" t="t"/>
            <a:pathLst>
              <a:path extrusionOk="0" h="527" w="421">
                <a:moveTo>
                  <a:pt x="390" y="0"/>
                </a:moveTo>
                <a:lnTo>
                  <a:pt x="194" y="46"/>
                </a:lnTo>
                <a:cubicBezTo>
                  <a:pt x="210" y="110"/>
                  <a:pt x="197" y="177"/>
                  <a:pt x="161" y="230"/>
                </a:cubicBezTo>
                <a:cubicBezTo>
                  <a:pt x="124" y="283"/>
                  <a:pt x="64" y="320"/>
                  <a:pt x="1" y="326"/>
                </a:cubicBezTo>
                <a:lnTo>
                  <a:pt x="24" y="526"/>
                </a:lnTo>
                <a:cubicBezTo>
                  <a:pt x="144" y="513"/>
                  <a:pt x="257" y="443"/>
                  <a:pt x="327" y="346"/>
                </a:cubicBezTo>
                <a:cubicBezTo>
                  <a:pt x="394" y="246"/>
                  <a:pt x="420" y="117"/>
                  <a:pt x="390" y="0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" name="Google Shape;252;p21"/>
          <p:cNvSpPr/>
          <p:nvPr/>
        </p:nvSpPr>
        <p:spPr>
          <a:xfrm>
            <a:off x="7248961" y="989158"/>
            <a:ext cx="73940" cy="22166"/>
          </a:xfrm>
          <a:custGeom>
            <a:rect b="b" l="l" r="r" t="t"/>
            <a:pathLst>
              <a:path extrusionOk="0" h="280" w="934">
                <a:moveTo>
                  <a:pt x="416" y="0"/>
                </a:moveTo>
                <a:cubicBezTo>
                  <a:pt x="364" y="0"/>
                  <a:pt x="313" y="3"/>
                  <a:pt x="264" y="9"/>
                </a:cubicBezTo>
                <a:cubicBezTo>
                  <a:pt x="187" y="18"/>
                  <a:pt x="1" y="61"/>
                  <a:pt x="54" y="158"/>
                </a:cubicBezTo>
                <a:cubicBezTo>
                  <a:pt x="74" y="201"/>
                  <a:pt x="144" y="225"/>
                  <a:pt x="204" y="238"/>
                </a:cubicBezTo>
                <a:cubicBezTo>
                  <a:pt x="316" y="266"/>
                  <a:pt x="435" y="280"/>
                  <a:pt x="551" y="280"/>
                </a:cubicBezTo>
                <a:cubicBezTo>
                  <a:pt x="619" y="280"/>
                  <a:pt x="686" y="275"/>
                  <a:pt x="750" y="265"/>
                </a:cubicBezTo>
                <a:cubicBezTo>
                  <a:pt x="830" y="255"/>
                  <a:pt x="924" y="225"/>
                  <a:pt x="930" y="169"/>
                </a:cubicBezTo>
                <a:cubicBezTo>
                  <a:pt x="934" y="135"/>
                  <a:pt x="904" y="98"/>
                  <a:pt x="864" y="75"/>
                </a:cubicBezTo>
                <a:cubicBezTo>
                  <a:pt x="824" y="52"/>
                  <a:pt x="770" y="38"/>
                  <a:pt x="720" y="29"/>
                </a:cubicBezTo>
                <a:cubicBezTo>
                  <a:pt x="623" y="11"/>
                  <a:pt x="519" y="0"/>
                  <a:pt x="416" y="0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21"/>
          <p:cNvSpPr/>
          <p:nvPr/>
        </p:nvSpPr>
        <p:spPr>
          <a:xfrm>
            <a:off x="7110423" y="996125"/>
            <a:ext cx="64519" cy="21533"/>
          </a:xfrm>
          <a:custGeom>
            <a:rect b="b" l="l" r="r" t="t"/>
            <a:pathLst>
              <a:path extrusionOk="0" h="272" w="815">
                <a:moveTo>
                  <a:pt x="585" y="0"/>
                </a:moveTo>
                <a:cubicBezTo>
                  <a:pt x="464" y="0"/>
                  <a:pt x="334" y="16"/>
                  <a:pt x="221" y="50"/>
                </a:cubicBezTo>
                <a:cubicBezTo>
                  <a:pt x="154" y="70"/>
                  <a:pt x="1" y="133"/>
                  <a:pt x="54" y="217"/>
                </a:cubicBezTo>
                <a:cubicBezTo>
                  <a:pt x="77" y="250"/>
                  <a:pt x="141" y="264"/>
                  <a:pt x="194" y="267"/>
                </a:cubicBezTo>
                <a:cubicBezTo>
                  <a:pt x="227" y="270"/>
                  <a:pt x="260" y="271"/>
                  <a:pt x="293" y="271"/>
                </a:cubicBezTo>
                <a:cubicBezTo>
                  <a:pt x="420" y="271"/>
                  <a:pt x="548" y="250"/>
                  <a:pt x="668" y="210"/>
                </a:cubicBezTo>
                <a:cubicBezTo>
                  <a:pt x="737" y="190"/>
                  <a:pt x="814" y="150"/>
                  <a:pt x="814" y="97"/>
                </a:cubicBezTo>
                <a:cubicBezTo>
                  <a:pt x="814" y="64"/>
                  <a:pt x="784" y="37"/>
                  <a:pt x="748" y="24"/>
                </a:cubicBezTo>
                <a:cubicBezTo>
                  <a:pt x="708" y="7"/>
                  <a:pt x="664" y="4"/>
                  <a:pt x="617" y="1"/>
                </a:cubicBezTo>
                <a:cubicBezTo>
                  <a:pt x="607" y="0"/>
                  <a:pt x="596" y="0"/>
                  <a:pt x="585" y="0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" name="Google Shape;254;p21"/>
          <p:cNvSpPr/>
          <p:nvPr/>
        </p:nvSpPr>
        <p:spPr>
          <a:xfrm>
            <a:off x="7446003" y="1069590"/>
            <a:ext cx="237653" cy="192767"/>
          </a:xfrm>
          <a:custGeom>
            <a:rect b="b" l="l" r="r" t="t"/>
            <a:pathLst>
              <a:path extrusionOk="0" h="2435" w="3002">
                <a:moveTo>
                  <a:pt x="1323" y="1"/>
                </a:moveTo>
                <a:cubicBezTo>
                  <a:pt x="1305" y="1"/>
                  <a:pt x="1288" y="1"/>
                  <a:pt x="1270" y="2"/>
                </a:cubicBezTo>
                <a:cubicBezTo>
                  <a:pt x="767" y="19"/>
                  <a:pt x="297" y="379"/>
                  <a:pt x="148" y="855"/>
                </a:cubicBezTo>
                <a:cubicBezTo>
                  <a:pt x="0" y="1335"/>
                  <a:pt x="180" y="1898"/>
                  <a:pt x="580" y="2198"/>
                </a:cubicBezTo>
                <a:cubicBezTo>
                  <a:pt x="792" y="2355"/>
                  <a:pt x="1055" y="2435"/>
                  <a:pt x="1317" y="2435"/>
                </a:cubicBezTo>
                <a:cubicBezTo>
                  <a:pt x="1555" y="2435"/>
                  <a:pt x="1792" y="2370"/>
                  <a:pt x="1990" y="2238"/>
                </a:cubicBezTo>
                <a:cubicBezTo>
                  <a:pt x="3002" y="1565"/>
                  <a:pt x="2518" y="1"/>
                  <a:pt x="1323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" name="Google Shape;255;p21"/>
          <p:cNvSpPr/>
          <p:nvPr/>
        </p:nvSpPr>
        <p:spPr>
          <a:xfrm>
            <a:off x="7109710" y="787050"/>
            <a:ext cx="377300" cy="190629"/>
          </a:xfrm>
          <a:custGeom>
            <a:rect b="b" l="l" r="r" t="t"/>
            <a:pathLst>
              <a:path extrusionOk="0" h="2408" w="4766">
                <a:moveTo>
                  <a:pt x="2089" y="1"/>
                </a:moveTo>
                <a:cubicBezTo>
                  <a:pt x="2030" y="1"/>
                  <a:pt x="1970" y="2"/>
                  <a:pt x="1909" y="6"/>
                </a:cubicBezTo>
                <a:cubicBezTo>
                  <a:pt x="1900" y="6"/>
                  <a:pt x="1889" y="9"/>
                  <a:pt x="1880" y="9"/>
                </a:cubicBezTo>
                <a:cubicBezTo>
                  <a:pt x="1763" y="15"/>
                  <a:pt x="1653" y="32"/>
                  <a:pt x="1546" y="59"/>
                </a:cubicBezTo>
                <a:cubicBezTo>
                  <a:pt x="1503" y="69"/>
                  <a:pt x="1463" y="82"/>
                  <a:pt x="1423" y="95"/>
                </a:cubicBezTo>
                <a:cubicBezTo>
                  <a:pt x="1376" y="112"/>
                  <a:pt x="1326" y="129"/>
                  <a:pt x="1280" y="152"/>
                </a:cubicBezTo>
                <a:cubicBezTo>
                  <a:pt x="1180" y="195"/>
                  <a:pt x="1083" y="249"/>
                  <a:pt x="993" y="312"/>
                </a:cubicBezTo>
                <a:cubicBezTo>
                  <a:pt x="680" y="532"/>
                  <a:pt x="430" y="852"/>
                  <a:pt x="243" y="1239"/>
                </a:cubicBezTo>
                <a:cubicBezTo>
                  <a:pt x="194" y="1345"/>
                  <a:pt x="146" y="1452"/>
                  <a:pt x="103" y="1565"/>
                </a:cubicBezTo>
                <a:cubicBezTo>
                  <a:pt x="86" y="1615"/>
                  <a:pt x="66" y="1665"/>
                  <a:pt x="50" y="1719"/>
                </a:cubicBezTo>
                <a:lnTo>
                  <a:pt x="50" y="1725"/>
                </a:lnTo>
                <a:cubicBezTo>
                  <a:pt x="37" y="1762"/>
                  <a:pt x="23" y="1799"/>
                  <a:pt x="14" y="1839"/>
                </a:cubicBezTo>
                <a:cubicBezTo>
                  <a:pt x="10" y="1851"/>
                  <a:pt x="3" y="1868"/>
                  <a:pt x="0" y="1885"/>
                </a:cubicBezTo>
                <a:cubicBezTo>
                  <a:pt x="390" y="1705"/>
                  <a:pt x="743" y="1439"/>
                  <a:pt x="1020" y="1105"/>
                </a:cubicBezTo>
                <a:cubicBezTo>
                  <a:pt x="1197" y="892"/>
                  <a:pt x="1340" y="652"/>
                  <a:pt x="1449" y="399"/>
                </a:cubicBezTo>
                <a:cubicBezTo>
                  <a:pt x="1780" y="1265"/>
                  <a:pt x="2496" y="1991"/>
                  <a:pt x="3385" y="2279"/>
                </a:cubicBezTo>
                <a:cubicBezTo>
                  <a:pt x="3638" y="2360"/>
                  <a:pt x="3906" y="2407"/>
                  <a:pt x="4173" y="2407"/>
                </a:cubicBezTo>
                <a:cubicBezTo>
                  <a:pt x="4373" y="2407"/>
                  <a:pt x="4573" y="2381"/>
                  <a:pt x="4765" y="2322"/>
                </a:cubicBezTo>
                <a:cubicBezTo>
                  <a:pt x="4656" y="1875"/>
                  <a:pt x="4436" y="1285"/>
                  <a:pt x="4005" y="812"/>
                </a:cubicBezTo>
                <a:cubicBezTo>
                  <a:pt x="3593" y="353"/>
                  <a:pt x="2983" y="1"/>
                  <a:pt x="2089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21"/>
          <p:cNvSpPr/>
          <p:nvPr/>
        </p:nvSpPr>
        <p:spPr>
          <a:xfrm>
            <a:off x="7451544" y="968180"/>
            <a:ext cx="119539" cy="161497"/>
          </a:xfrm>
          <a:custGeom>
            <a:rect b="b" l="l" r="r" t="t"/>
            <a:pathLst>
              <a:path extrusionOk="0" h="2040" w="1510">
                <a:moveTo>
                  <a:pt x="541" y="0"/>
                </a:moveTo>
                <a:cubicBezTo>
                  <a:pt x="334" y="0"/>
                  <a:pt x="121" y="107"/>
                  <a:pt x="21" y="290"/>
                </a:cubicBezTo>
                <a:lnTo>
                  <a:pt x="1" y="1976"/>
                </a:lnTo>
                <a:cubicBezTo>
                  <a:pt x="113" y="2019"/>
                  <a:pt x="233" y="2039"/>
                  <a:pt x="353" y="2039"/>
                </a:cubicBezTo>
                <a:cubicBezTo>
                  <a:pt x="707" y="2039"/>
                  <a:pt x="1065" y="1861"/>
                  <a:pt x="1254" y="1560"/>
                </a:cubicBezTo>
                <a:cubicBezTo>
                  <a:pt x="1510" y="1157"/>
                  <a:pt x="1440" y="580"/>
                  <a:pt x="1101" y="250"/>
                </a:cubicBezTo>
                <a:cubicBezTo>
                  <a:pt x="950" y="103"/>
                  <a:pt x="750" y="3"/>
                  <a:pt x="541" y="0"/>
                </a:cubicBezTo>
                <a:close/>
              </a:path>
            </a:pathLst>
          </a:custGeom>
          <a:solidFill>
            <a:srgbClr val="ECB58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" name="Google Shape;257;p21"/>
          <p:cNvSpPr/>
          <p:nvPr/>
        </p:nvSpPr>
        <p:spPr>
          <a:xfrm>
            <a:off x="7474819" y="1009583"/>
            <a:ext cx="42512" cy="67369"/>
          </a:xfrm>
          <a:custGeom>
            <a:rect b="b" l="l" r="r" t="t"/>
            <a:pathLst>
              <a:path extrusionOk="0" h="851" w="537">
                <a:moveTo>
                  <a:pt x="530" y="0"/>
                </a:moveTo>
                <a:lnTo>
                  <a:pt x="67" y="17"/>
                </a:lnTo>
                <a:lnTo>
                  <a:pt x="0" y="191"/>
                </a:lnTo>
                <a:cubicBezTo>
                  <a:pt x="180" y="357"/>
                  <a:pt x="287" y="603"/>
                  <a:pt x="283" y="847"/>
                </a:cubicBezTo>
                <a:lnTo>
                  <a:pt x="483" y="850"/>
                </a:lnTo>
                <a:cubicBezTo>
                  <a:pt x="487" y="623"/>
                  <a:pt x="413" y="397"/>
                  <a:pt x="283" y="211"/>
                </a:cubicBezTo>
                <a:lnTo>
                  <a:pt x="536" y="203"/>
                </a:lnTo>
                <a:lnTo>
                  <a:pt x="530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21"/>
          <p:cNvSpPr/>
          <p:nvPr/>
        </p:nvSpPr>
        <p:spPr>
          <a:xfrm>
            <a:off x="6779354" y="2261815"/>
            <a:ext cx="1167446" cy="1992425"/>
          </a:xfrm>
          <a:custGeom>
            <a:rect b="b" l="l" r="r" t="t"/>
            <a:pathLst>
              <a:path extrusionOk="0" h="25168" w="14747">
                <a:moveTo>
                  <a:pt x="3510" y="1"/>
                </a:moveTo>
                <a:lnTo>
                  <a:pt x="1" y="25167"/>
                </a:lnTo>
                <a:lnTo>
                  <a:pt x="6199" y="25167"/>
                </a:lnTo>
                <a:lnTo>
                  <a:pt x="7680" y="15051"/>
                </a:lnTo>
                <a:lnTo>
                  <a:pt x="8149" y="25167"/>
                </a:lnTo>
                <a:lnTo>
                  <a:pt x="14747" y="25167"/>
                </a:lnTo>
                <a:cubicBezTo>
                  <a:pt x="14447" y="2280"/>
                  <a:pt x="11334" y="1"/>
                  <a:pt x="11334" y="1"/>
                </a:cubicBezTo>
                <a:close/>
              </a:path>
            </a:pathLst>
          </a:custGeom>
          <a:solidFill>
            <a:srgbClr val="EECAC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" name="Google Shape;259;p21"/>
          <p:cNvSpPr/>
          <p:nvPr/>
        </p:nvSpPr>
        <p:spPr>
          <a:xfrm>
            <a:off x="7312531" y="2834099"/>
            <a:ext cx="74257" cy="1135701"/>
          </a:xfrm>
          <a:custGeom>
            <a:rect b="b" l="l" r="r" t="t"/>
            <a:pathLst>
              <a:path extrusionOk="0" h="14346" w="938">
                <a:moveTo>
                  <a:pt x="574" y="0"/>
                </a:moveTo>
                <a:lnTo>
                  <a:pt x="1" y="14346"/>
                </a:lnTo>
                <a:lnTo>
                  <a:pt x="937" y="7918"/>
                </a:lnTo>
                <a:lnTo>
                  <a:pt x="574" y="0"/>
                </a:lnTo>
                <a:close/>
              </a:path>
            </a:pathLst>
          </a:custGeom>
          <a:solidFill>
            <a:srgbClr val="B57C6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" name="Google Shape;260;p21"/>
          <p:cNvSpPr/>
          <p:nvPr/>
        </p:nvSpPr>
        <p:spPr>
          <a:xfrm>
            <a:off x="6421687" y="1447524"/>
            <a:ext cx="1395362" cy="948397"/>
          </a:xfrm>
          <a:custGeom>
            <a:rect b="b" l="l" r="r" t="t"/>
            <a:pathLst>
              <a:path extrusionOk="0" h="11980" w="17626">
                <a:moveTo>
                  <a:pt x="14319" y="0"/>
                </a:moveTo>
                <a:cubicBezTo>
                  <a:pt x="14319" y="0"/>
                  <a:pt x="12950" y="1103"/>
                  <a:pt x="11857" y="1103"/>
                </a:cubicBezTo>
                <a:cubicBezTo>
                  <a:pt x="11358" y="1103"/>
                  <a:pt x="10917" y="873"/>
                  <a:pt x="10691" y="203"/>
                </a:cubicBezTo>
                <a:cubicBezTo>
                  <a:pt x="10691" y="203"/>
                  <a:pt x="8228" y="363"/>
                  <a:pt x="7865" y="766"/>
                </a:cubicBezTo>
                <a:cubicBezTo>
                  <a:pt x="7505" y="1169"/>
                  <a:pt x="6292" y="4639"/>
                  <a:pt x="6292" y="4639"/>
                </a:cubicBezTo>
                <a:lnTo>
                  <a:pt x="0" y="8551"/>
                </a:lnTo>
                <a:lnTo>
                  <a:pt x="1453" y="11980"/>
                </a:lnTo>
                <a:cubicBezTo>
                  <a:pt x="1453" y="11980"/>
                  <a:pt x="5326" y="11151"/>
                  <a:pt x="7358" y="9974"/>
                </a:cubicBezTo>
                <a:cubicBezTo>
                  <a:pt x="7651" y="9801"/>
                  <a:pt x="7908" y="9624"/>
                  <a:pt x="8108" y="9437"/>
                </a:cubicBezTo>
                <a:lnTo>
                  <a:pt x="8108" y="9437"/>
                </a:lnTo>
                <a:lnTo>
                  <a:pt x="8028" y="10287"/>
                </a:lnTo>
                <a:lnTo>
                  <a:pt x="17625" y="10287"/>
                </a:lnTo>
                <a:lnTo>
                  <a:pt x="14319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" name="Google Shape;261;p21"/>
          <p:cNvSpPr/>
          <p:nvPr/>
        </p:nvSpPr>
        <p:spPr>
          <a:xfrm>
            <a:off x="7236849" y="1447524"/>
            <a:ext cx="580200" cy="814370"/>
          </a:xfrm>
          <a:custGeom>
            <a:rect b="b" l="l" r="r" t="t"/>
            <a:pathLst>
              <a:path extrusionOk="0" h="10287" w="7329">
                <a:moveTo>
                  <a:pt x="4022" y="0"/>
                </a:moveTo>
                <a:cubicBezTo>
                  <a:pt x="4022" y="0"/>
                  <a:pt x="2653" y="1103"/>
                  <a:pt x="1560" y="1103"/>
                </a:cubicBezTo>
                <a:cubicBezTo>
                  <a:pt x="1061" y="1103"/>
                  <a:pt x="620" y="873"/>
                  <a:pt x="394" y="203"/>
                </a:cubicBezTo>
                <a:lnTo>
                  <a:pt x="0" y="10287"/>
                </a:lnTo>
                <a:lnTo>
                  <a:pt x="7328" y="10287"/>
                </a:lnTo>
                <a:lnTo>
                  <a:pt x="4022" y="0"/>
                </a:lnTo>
                <a:close/>
              </a:path>
            </a:pathLst>
          </a:custGeom>
          <a:solidFill>
            <a:srgbClr val="EECAC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p21"/>
          <p:cNvSpPr/>
          <p:nvPr/>
        </p:nvSpPr>
        <p:spPr>
          <a:xfrm>
            <a:off x="7004104" y="1923464"/>
            <a:ext cx="81936" cy="313731"/>
          </a:xfrm>
          <a:custGeom>
            <a:rect b="b" l="l" r="r" t="t"/>
            <a:pathLst>
              <a:path extrusionOk="0" h="3963" w="1035">
                <a:moveTo>
                  <a:pt x="1034" y="0"/>
                </a:moveTo>
                <a:lnTo>
                  <a:pt x="1" y="3962"/>
                </a:lnTo>
                <a:cubicBezTo>
                  <a:pt x="294" y="3789"/>
                  <a:pt x="551" y="3612"/>
                  <a:pt x="751" y="3425"/>
                </a:cubicBezTo>
                <a:lnTo>
                  <a:pt x="1034" y="0"/>
                </a:lnTo>
                <a:close/>
              </a:path>
            </a:pathLst>
          </a:custGeom>
          <a:solidFill>
            <a:srgbClr val="E4E4E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" name="Google Shape;263;p21"/>
          <p:cNvSpPr/>
          <p:nvPr/>
        </p:nvSpPr>
        <p:spPr>
          <a:xfrm>
            <a:off x="6776188" y="1463594"/>
            <a:ext cx="491852" cy="2372258"/>
          </a:xfrm>
          <a:custGeom>
            <a:rect b="b" l="l" r="r" t="t"/>
            <a:pathLst>
              <a:path extrusionOk="0" h="29966" w="6213">
                <a:moveTo>
                  <a:pt x="6213" y="0"/>
                </a:moveTo>
                <a:lnTo>
                  <a:pt x="3630" y="9234"/>
                </a:lnTo>
                <a:lnTo>
                  <a:pt x="1" y="29965"/>
                </a:lnTo>
                <a:lnTo>
                  <a:pt x="5042" y="29965"/>
                </a:lnTo>
                <a:lnTo>
                  <a:pt x="6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21"/>
          <p:cNvSpPr/>
          <p:nvPr/>
        </p:nvSpPr>
        <p:spPr>
          <a:xfrm>
            <a:off x="7555251" y="1447524"/>
            <a:ext cx="411895" cy="2388329"/>
          </a:xfrm>
          <a:custGeom>
            <a:rect b="b" l="l" r="r" t="t"/>
            <a:pathLst>
              <a:path extrusionOk="0" h="30169" w="5203">
                <a:moveTo>
                  <a:pt x="0" y="0"/>
                </a:moveTo>
                <a:lnTo>
                  <a:pt x="0" y="30168"/>
                </a:lnTo>
                <a:lnTo>
                  <a:pt x="5203" y="30168"/>
                </a:lnTo>
                <a:lnTo>
                  <a:pt x="3423" y="12233"/>
                </a:lnTo>
                <a:lnTo>
                  <a:pt x="2943" y="7421"/>
                </a:lnTo>
                <a:lnTo>
                  <a:pt x="2730" y="6881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21"/>
          <p:cNvSpPr/>
          <p:nvPr/>
        </p:nvSpPr>
        <p:spPr>
          <a:xfrm>
            <a:off x="7555251" y="1862744"/>
            <a:ext cx="271061" cy="612579"/>
          </a:xfrm>
          <a:custGeom>
            <a:rect b="b" l="l" r="r" t="t"/>
            <a:pathLst>
              <a:path extrusionOk="0" h="7738" w="3424">
                <a:moveTo>
                  <a:pt x="1613" y="0"/>
                </a:moveTo>
                <a:lnTo>
                  <a:pt x="1533" y="1170"/>
                </a:lnTo>
                <a:lnTo>
                  <a:pt x="0" y="2016"/>
                </a:lnTo>
                <a:lnTo>
                  <a:pt x="0" y="7738"/>
                </a:lnTo>
                <a:cubicBezTo>
                  <a:pt x="913" y="7611"/>
                  <a:pt x="2130" y="7385"/>
                  <a:pt x="3423" y="6988"/>
                </a:cubicBezTo>
                <a:lnTo>
                  <a:pt x="2943" y="2176"/>
                </a:lnTo>
                <a:lnTo>
                  <a:pt x="2730" y="1636"/>
                </a:lnTo>
                <a:lnTo>
                  <a:pt x="1613" y="0"/>
                </a:lnTo>
                <a:close/>
              </a:path>
            </a:pathLst>
          </a:custGeom>
          <a:solidFill>
            <a:srgbClr val="E4E4E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21"/>
          <p:cNvSpPr/>
          <p:nvPr/>
        </p:nvSpPr>
        <p:spPr>
          <a:xfrm>
            <a:off x="7306198" y="2022341"/>
            <a:ext cx="249132" cy="239553"/>
          </a:xfrm>
          <a:custGeom>
            <a:rect b="b" l="l" r="r" t="t"/>
            <a:pathLst>
              <a:path extrusionOk="0" h="3026" w="3147">
                <a:moveTo>
                  <a:pt x="3146" y="0"/>
                </a:moveTo>
                <a:lnTo>
                  <a:pt x="1" y="1733"/>
                </a:lnTo>
                <a:lnTo>
                  <a:pt x="477" y="3026"/>
                </a:lnTo>
                <a:lnTo>
                  <a:pt x="3146" y="3026"/>
                </a:lnTo>
                <a:lnTo>
                  <a:pt x="3146" y="0"/>
                </a:lnTo>
                <a:close/>
              </a:path>
            </a:pathLst>
          </a:custGeom>
          <a:solidFill>
            <a:srgbClr val="4D88A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21"/>
          <p:cNvSpPr/>
          <p:nvPr/>
        </p:nvSpPr>
        <p:spPr>
          <a:xfrm>
            <a:off x="7343959" y="2261815"/>
            <a:ext cx="211371" cy="226808"/>
          </a:xfrm>
          <a:custGeom>
            <a:rect b="b" l="l" r="r" t="t"/>
            <a:pathLst>
              <a:path extrusionOk="0" h="2865" w="2670">
                <a:moveTo>
                  <a:pt x="0" y="1"/>
                </a:moveTo>
                <a:lnTo>
                  <a:pt x="1057" y="2864"/>
                </a:lnTo>
                <a:cubicBezTo>
                  <a:pt x="1057" y="2864"/>
                  <a:pt x="1686" y="2837"/>
                  <a:pt x="2669" y="2697"/>
                </a:cubicBezTo>
                <a:lnTo>
                  <a:pt x="2669" y="1"/>
                </a:lnTo>
                <a:close/>
              </a:path>
            </a:pathLst>
          </a:custGeom>
          <a:solidFill>
            <a:srgbClr val="B8235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21"/>
          <p:cNvSpPr/>
          <p:nvPr/>
        </p:nvSpPr>
        <p:spPr>
          <a:xfrm>
            <a:off x="7117864" y="1881744"/>
            <a:ext cx="716364" cy="823949"/>
          </a:xfrm>
          <a:custGeom>
            <a:rect b="b" l="l" r="r" t="t"/>
            <a:pathLst>
              <a:path extrusionOk="0" h="10408" w="9049">
                <a:moveTo>
                  <a:pt x="5765" y="0"/>
                </a:moveTo>
                <a:lnTo>
                  <a:pt x="0" y="2826"/>
                </a:lnTo>
                <a:lnTo>
                  <a:pt x="3266" y="10407"/>
                </a:lnTo>
                <a:lnTo>
                  <a:pt x="9048" y="7768"/>
                </a:lnTo>
                <a:lnTo>
                  <a:pt x="5765" y="0"/>
                </a:lnTo>
                <a:close/>
              </a:path>
            </a:pathLst>
          </a:cu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" name="Google Shape;269;p21"/>
          <p:cNvSpPr/>
          <p:nvPr/>
        </p:nvSpPr>
        <p:spPr>
          <a:xfrm>
            <a:off x="7124197" y="2195395"/>
            <a:ext cx="330356" cy="249053"/>
          </a:xfrm>
          <a:custGeom>
            <a:rect b="b" l="l" r="r" t="t"/>
            <a:pathLst>
              <a:path extrusionOk="0" h="3146" w="4173">
                <a:moveTo>
                  <a:pt x="3110" y="0"/>
                </a:moveTo>
                <a:cubicBezTo>
                  <a:pt x="3110" y="0"/>
                  <a:pt x="2559" y="140"/>
                  <a:pt x="2066" y="194"/>
                </a:cubicBezTo>
                <a:cubicBezTo>
                  <a:pt x="1337" y="270"/>
                  <a:pt x="506" y="490"/>
                  <a:pt x="550" y="727"/>
                </a:cubicBezTo>
                <a:cubicBezTo>
                  <a:pt x="584" y="922"/>
                  <a:pt x="757" y="1036"/>
                  <a:pt x="1031" y="1036"/>
                </a:cubicBezTo>
                <a:cubicBezTo>
                  <a:pt x="1163" y="1036"/>
                  <a:pt x="1319" y="1010"/>
                  <a:pt x="1493" y="953"/>
                </a:cubicBezTo>
                <a:lnTo>
                  <a:pt x="1493" y="953"/>
                </a:lnTo>
                <a:cubicBezTo>
                  <a:pt x="734" y="1440"/>
                  <a:pt x="0" y="1987"/>
                  <a:pt x="34" y="2263"/>
                </a:cubicBezTo>
                <a:cubicBezTo>
                  <a:pt x="56" y="2438"/>
                  <a:pt x="192" y="2465"/>
                  <a:pt x="274" y="2465"/>
                </a:cubicBezTo>
                <a:cubicBezTo>
                  <a:pt x="311" y="2465"/>
                  <a:pt x="337" y="2459"/>
                  <a:pt x="337" y="2459"/>
                </a:cubicBezTo>
                <a:lnTo>
                  <a:pt x="337" y="2459"/>
                </a:lnTo>
                <a:cubicBezTo>
                  <a:pt x="337" y="2459"/>
                  <a:pt x="240" y="2630"/>
                  <a:pt x="380" y="2759"/>
                </a:cubicBezTo>
                <a:cubicBezTo>
                  <a:pt x="431" y="2808"/>
                  <a:pt x="504" y="2823"/>
                  <a:pt x="575" y="2823"/>
                </a:cubicBezTo>
                <a:cubicBezTo>
                  <a:pt x="696" y="2823"/>
                  <a:pt x="814" y="2779"/>
                  <a:pt x="814" y="2779"/>
                </a:cubicBezTo>
                <a:lnTo>
                  <a:pt x="814" y="2779"/>
                </a:lnTo>
                <a:cubicBezTo>
                  <a:pt x="814" y="2779"/>
                  <a:pt x="686" y="2916"/>
                  <a:pt x="857" y="3083"/>
                </a:cubicBezTo>
                <a:cubicBezTo>
                  <a:pt x="902" y="3127"/>
                  <a:pt x="1019" y="3145"/>
                  <a:pt x="1182" y="3145"/>
                </a:cubicBezTo>
                <a:cubicBezTo>
                  <a:pt x="2036" y="3145"/>
                  <a:pt x="4173" y="2643"/>
                  <a:pt x="4173" y="2643"/>
                </a:cubicBezTo>
                <a:lnTo>
                  <a:pt x="3110" y="0"/>
                </a:lnTo>
                <a:close/>
              </a:path>
            </a:pathLst>
          </a:custGeom>
          <a:solidFill>
            <a:srgbClr val="ECB58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" name="Google Shape;270;p21"/>
          <p:cNvSpPr/>
          <p:nvPr/>
        </p:nvSpPr>
        <p:spPr>
          <a:xfrm>
            <a:off x="7145255" y="2324672"/>
            <a:ext cx="94840" cy="71249"/>
          </a:xfrm>
          <a:custGeom>
            <a:rect b="b" l="l" r="r" t="t"/>
            <a:pathLst>
              <a:path extrusionOk="0" h="900" w="1198">
                <a:moveTo>
                  <a:pt x="1111" y="0"/>
                </a:moveTo>
                <a:cubicBezTo>
                  <a:pt x="444" y="327"/>
                  <a:pt x="17" y="737"/>
                  <a:pt x="1" y="757"/>
                </a:cubicBezTo>
                <a:lnTo>
                  <a:pt x="141" y="900"/>
                </a:lnTo>
                <a:cubicBezTo>
                  <a:pt x="145" y="897"/>
                  <a:pt x="560" y="494"/>
                  <a:pt x="1197" y="183"/>
                </a:cubicBezTo>
                <a:lnTo>
                  <a:pt x="1111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" name="Google Shape;271;p21"/>
          <p:cNvSpPr/>
          <p:nvPr/>
        </p:nvSpPr>
        <p:spPr>
          <a:xfrm>
            <a:off x="7184046" y="2366313"/>
            <a:ext cx="81065" cy="55811"/>
          </a:xfrm>
          <a:custGeom>
            <a:rect b="b" l="l" r="r" t="t"/>
            <a:pathLst>
              <a:path extrusionOk="0" h="705" w="1024">
                <a:moveTo>
                  <a:pt x="937" y="0"/>
                </a:moveTo>
                <a:cubicBezTo>
                  <a:pt x="474" y="217"/>
                  <a:pt x="21" y="527"/>
                  <a:pt x="1" y="540"/>
                </a:cubicBezTo>
                <a:lnTo>
                  <a:pt x="118" y="704"/>
                </a:lnTo>
                <a:cubicBezTo>
                  <a:pt x="121" y="704"/>
                  <a:pt x="574" y="394"/>
                  <a:pt x="1024" y="184"/>
                </a:cubicBezTo>
                <a:lnTo>
                  <a:pt x="937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" name="Google Shape;272;p21"/>
          <p:cNvSpPr/>
          <p:nvPr/>
        </p:nvSpPr>
        <p:spPr>
          <a:xfrm>
            <a:off x="7350767" y="1447524"/>
            <a:ext cx="811045" cy="996133"/>
          </a:xfrm>
          <a:custGeom>
            <a:rect b="b" l="l" r="r" t="t"/>
            <a:pathLst>
              <a:path extrusionOk="0" h="12583" w="10245">
                <a:moveTo>
                  <a:pt x="2583" y="0"/>
                </a:moveTo>
                <a:lnTo>
                  <a:pt x="4196" y="5245"/>
                </a:lnTo>
                <a:lnTo>
                  <a:pt x="4559" y="6695"/>
                </a:lnTo>
                <a:lnTo>
                  <a:pt x="1" y="9158"/>
                </a:lnTo>
                <a:lnTo>
                  <a:pt x="1294" y="12583"/>
                </a:lnTo>
                <a:cubicBezTo>
                  <a:pt x="1294" y="12583"/>
                  <a:pt x="7989" y="12020"/>
                  <a:pt x="8995" y="8994"/>
                </a:cubicBezTo>
                <a:cubicBezTo>
                  <a:pt x="10245" y="5245"/>
                  <a:pt x="5969" y="243"/>
                  <a:pt x="5486" y="123"/>
                </a:cubicBezTo>
                <a:cubicBezTo>
                  <a:pt x="5002" y="0"/>
                  <a:pt x="2583" y="0"/>
                  <a:pt x="258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" name="Google Shape;273;p21"/>
          <p:cNvSpPr/>
          <p:nvPr/>
        </p:nvSpPr>
        <p:spPr>
          <a:xfrm>
            <a:off x="7548917" y="1442774"/>
            <a:ext cx="172342" cy="484173"/>
          </a:xfrm>
          <a:custGeom>
            <a:rect b="b" l="l" r="r" t="t"/>
            <a:pathLst>
              <a:path extrusionOk="0" h="6116" w="2177">
                <a:moveTo>
                  <a:pt x="160" y="0"/>
                </a:moveTo>
                <a:lnTo>
                  <a:pt x="0" y="123"/>
                </a:lnTo>
                <a:lnTo>
                  <a:pt x="1950" y="2736"/>
                </a:lnTo>
                <a:lnTo>
                  <a:pt x="793" y="3442"/>
                </a:lnTo>
                <a:lnTo>
                  <a:pt x="767" y="3589"/>
                </a:lnTo>
                <a:lnTo>
                  <a:pt x="1564" y="4656"/>
                </a:lnTo>
                <a:lnTo>
                  <a:pt x="457" y="5985"/>
                </a:lnTo>
                <a:lnTo>
                  <a:pt x="613" y="6115"/>
                </a:lnTo>
                <a:lnTo>
                  <a:pt x="1770" y="4722"/>
                </a:lnTo>
                <a:lnTo>
                  <a:pt x="1773" y="4599"/>
                </a:lnTo>
                <a:lnTo>
                  <a:pt x="993" y="3559"/>
                </a:lnTo>
                <a:lnTo>
                  <a:pt x="2150" y="2849"/>
                </a:lnTo>
                <a:lnTo>
                  <a:pt x="2176" y="2703"/>
                </a:lnTo>
                <a:lnTo>
                  <a:pt x="160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" name="Google Shape;274;p21"/>
          <p:cNvSpPr/>
          <p:nvPr/>
        </p:nvSpPr>
        <p:spPr>
          <a:xfrm>
            <a:off x="7101794" y="1458844"/>
            <a:ext cx="172580" cy="525101"/>
          </a:xfrm>
          <a:custGeom>
            <a:rect b="b" l="l" r="r" t="t"/>
            <a:pathLst>
              <a:path extrusionOk="0" h="6633" w="2180">
                <a:moveTo>
                  <a:pt x="2016" y="0"/>
                </a:moveTo>
                <a:lnTo>
                  <a:pt x="0" y="2703"/>
                </a:lnTo>
                <a:lnTo>
                  <a:pt x="30" y="2850"/>
                </a:lnTo>
                <a:lnTo>
                  <a:pt x="1186" y="3556"/>
                </a:lnTo>
                <a:lnTo>
                  <a:pt x="403" y="4596"/>
                </a:lnTo>
                <a:lnTo>
                  <a:pt x="403" y="4716"/>
                </a:lnTo>
                <a:lnTo>
                  <a:pt x="1753" y="6632"/>
                </a:lnTo>
                <a:lnTo>
                  <a:pt x="1920" y="6515"/>
                </a:lnTo>
                <a:lnTo>
                  <a:pt x="610" y="4659"/>
                </a:lnTo>
                <a:lnTo>
                  <a:pt x="1413" y="3590"/>
                </a:lnTo>
                <a:lnTo>
                  <a:pt x="1383" y="3443"/>
                </a:lnTo>
                <a:lnTo>
                  <a:pt x="230" y="2733"/>
                </a:lnTo>
                <a:lnTo>
                  <a:pt x="2179" y="120"/>
                </a:lnTo>
                <a:lnTo>
                  <a:pt x="2016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21"/>
          <p:cNvSpPr/>
          <p:nvPr/>
        </p:nvSpPr>
        <p:spPr>
          <a:xfrm>
            <a:off x="7771529" y="4380033"/>
            <a:ext cx="254911" cy="314443"/>
          </a:xfrm>
          <a:custGeom>
            <a:rect b="b" l="l" r="r" t="t"/>
            <a:pathLst>
              <a:path extrusionOk="0" h="3972" w="3220">
                <a:moveTo>
                  <a:pt x="3146" y="0"/>
                </a:moveTo>
                <a:cubicBezTo>
                  <a:pt x="2340" y="313"/>
                  <a:pt x="1617" y="849"/>
                  <a:pt x="1054" y="1556"/>
                </a:cubicBezTo>
                <a:cubicBezTo>
                  <a:pt x="491" y="2263"/>
                  <a:pt x="124" y="3089"/>
                  <a:pt x="1" y="3945"/>
                </a:cubicBezTo>
                <a:lnTo>
                  <a:pt x="201" y="3972"/>
                </a:lnTo>
                <a:cubicBezTo>
                  <a:pt x="321" y="3152"/>
                  <a:pt x="671" y="2359"/>
                  <a:pt x="1211" y="1683"/>
                </a:cubicBezTo>
                <a:cubicBezTo>
                  <a:pt x="1751" y="1003"/>
                  <a:pt x="2447" y="486"/>
                  <a:pt x="3220" y="190"/>
                </a:cubicBezTo>
                <a:lnTo>
                  <a:pt x="3146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" name="Google Shape;276;p21"/>
          <p:cNvSpPr/>
          <p:nvPr/>
        </p:nvSpPr>
        <p:spPr>
          <a:xfrm>
            <a:off x="7014950" y="4380033"/>
            <a:ext cx="254911" cy="314443"/>
          </a:xfrm>
          <a:custGeom>
            <a:rect b="b" l="l" r="r" t="t"/>
            <a:pathLst>
              <a:path extrusionOk="0" h="3972" w="3220">
                <a:moveTo>
                  <a:pt x="3146" y="0"/>
                </a:moveTo>
                <a:cubicBezTo>
                  <a:pt x="2340" y="313"/>
                  <a:pt x="1614" y="849"/>
                  <a:pt x="1051" y="1556"/>
                </a:cubicBezTo>
                <a:cubicBezTo>
                  <a:pt x="487" y="2263"/>
                  <a:pt x="124" y="3089"/>
                  <a:pt x="1" y="3945"/>
                </a:cubicBezTo>
                <a:lnTo>
                  <a:pt x="201" y="3972"/>
                </a:lnTo>
                <a:cubicBezTo>
                  <a:pt x="321" y="3152"/>
                  <a:pt x="667" y="2359"/>
                  <a:pt x="1211" y="1683"/>
                </a:cubicBezTo>
                <a:cubicBezTo>
                  <a:pt x="1751" y="1003"/>
                  <a:pt x="2446" y="486"/>
                  <a:pt x="3220" y="190"/>
                </a:cubicBezTo>
                <a:lnTo>
                  <a:pt x="3146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21"/>
          <p:cNvSpPr/>
          <p:nvPr/>
        </p:nvSpPr>
        <p:spPr>
          <a:xfrm>
            <a:off x="6797642" y="3705151"/>
            <a:ext cx="382525" cy="15912"/>
          </a:xfrm>
          <a:custGeom>
            <a:rect b="b" l="l" r="r" t="t"/>
            <a:pathLst>
              <a:path extrusionOk="0" h="201" w="4832">
                <a:moveTo>
                  <a:pt x="0" y="0"/>
                </a:moveTo>
                <a:lnTo>
                  <a:pt x="0" y="200"/>
                </a:lnTo>
                <a:lnTo>
                  <a:pt x="4831" y="200"/>
                </a:lnTo>
                <a:lnTo>
                  <a:pt x="4831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21"/>
          <p:cNvSpPr/>
          <p:nvPr/>
        </p:nvSpPr>
        <p:spPr>
          <a:xfrm>
            <a:off x="7555251" y="3705151"/>
            <a:ext cx="399704" cy="15912"/>
          </a:xfrm>
          <a:custGeom>
            <a:rect b="b" l="l" r="r" t="t"/>
            <a:pathLst>
              <a:path extrusionOk="0" h="201" w="5049">
                <a:moveTo>
                  <a:pt x="0" y="0"/>
                </a:moveTo>
                <a:lnTo>
                  <a:pt x="0" y="200"/>
                </a:lnTo>
                <a:lnTo>
                  <a:pt x="5049" y="200"/>
                </a:lnTo>
                <a:lnTo>
                  <a:pt x="5049" y="0"/>
                </a:ln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" name="Google Shape;279;p21"/>
          <p:cNvSpPr/>
          <p:nvPr/>
        </p:nvSpPr>
        <p:spPr>
          <a:xfrm>
            <a:off x="7471098" y="2348105"/>
            <a:ext cx="54466" cy="54466"/>
          </a:xfrm>
          <a:custGeom>
            <a:rect b="b" l="l" r="r" t="t"/>
            <a:pathLst>
              <a:path extrusionOk="0" h="688" w="688">
                <a:moveTo>
                  <a:pt x="343" y="204"/>
                </a:moveTo>
                <a:cubicBezTo>
                  <a:pt x="423" y="204"/>
                  <a:pt x="487" y="267"/>
                  <a:pt x="487" y="344"/>
                </a:cubicBezTo>
                <a:cubicBezTo>
                  <a:pt x="487" y="421"/>
                  <a:pt x="423" y="484"/>
                  <a:pt x="343" y="484"/>
                </a:cubicBezTo>
                <a:cubicBezTo>
                  <a:pt x="267" y="484"/>
                  <a:pt x="203" y="421"/>
                  <a:pt x="203" y="344"/>
                </a:cubicBezTo>
                <a:cubicBezTo>
                  <a:pt x="203" y="267"/>
                  <a:pt x="267" y="204"/>
                  <a:pt x="343" y="204"/>
                </a:cubicBezTo>
                <a:close/>
                <a:moveTo>
                  <a:pt x="343" y="1"/>
                </a:moveTo>
                <a:cubicBezTo>
                  <a:pt x="157" y="1"/>
                  <a:pt x="0" y="154"/>
                  <a:pt x="0" y="344"/>
                </a:cubicBezTo>
                <a:cubicBezTo>
                  <a:pt x="0" y="534"/>
                  <a:pt x="157" y="687"/>
                  <a:pt x="343" y="687"/>
                </a:cubicBezTo>
                <a:cubicBezTo>
                  <a:pt x="534" y="687"/>
                  <a:pt x="687" y="534"/>
                  <a:pt x="687" y="344"/>
                </a:cubicBezTo>
                <a:cubicBezTo>
                  <a:pt x="687" y="154"/>
                  <a:pt x="534" y="1"/>
                  <a:pt x="343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21"/>
          <p:cNvSpPr/>
          <p:nvPr/>
        </p:nvSpPr>
        <p:spPr>
          <a:xfrm>
            <a:off x="6553259" y="2295618"/>
            <a:ext cx="54466" cy="54149"/>
          </a:xfrm>
          <a:custGeom>
            <a:rect b="b" l="l" r="r" t="t"/>
            <a:pathLst>
              <a:path extrusionOk="0" h="684" w="688">
                <a:moveTo>
                  <a:pt x="345" y="201"/>
                </a:moveTo>
                <a:cubicBezTo>
                  <a:pt x="421" y="201"/>
                  <a:pt x="485" y="264"/>
                  <a:pt x="485" y="341"/>
                </a:cubicBezTo>
                <a:cubicBezTo>
                  <a:pt x="485" y="421"/>
                  <a:pt x="421" y="484"/>
                  <a:pt x="345" y="484"/>
                </a:cubicBezTo>
                <a:cubicBezTo>
                  <a:pt x="265" y="484"/>
                  <a:pt x="201" y="421"/>
                  <a:pt x="201" y="341"/>
                </a:cubicBezTo>
                <a:cubicBezTo>
                  <a:pt x="201" y="264"/>
                  <a:pt x="265" y="201"/>
                  <a:pt x="345" y="201"/>
                </a:cubicBezTo>
                <a:close/>
                <a:moveTo>
                  <a:pt x="345" y="1"/>
                </a:moveTo>
                <a:cubicBezTo>
                  <a:pt x="154" y="1"/>
                  <a:pt x="1" y="154"/>
                  <a:pt x="1" y="341"/>
                </a:cubicBezTo>
                <a:cubicBezTo>
                  <a:pt x="1" y="530"/>
                  <a:pt x="154" y="684"/>
                  <a:pt x="345" y="684"/>
                </a:cubicBezTo>
                <a:cubicBezTo>
                  <a:pt x="534" y="684"/>
                  <a:pt x="688" y="530"/>
                  <a:pt x="688" y="341"/>
                </a:cubicBezTo>
                <a:cubicBezTo>
                  <a:pt x="688" y="154"/>
                  <a:pt x="534" y="1"/>
                  <a:pt x="345" y="1"/>
                </a:cubicBezTo>
                <a:close/>
              </a:path>
            </a:pathLst>
          </a:custGeom>
          <a:solidFill>
            <a:srgbClr val="15161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21"/>
          <p:cNvSpPr txBox="1"/>
          <p:nvPr>
            <p:ph idx="1" type="subTitle"/>
          </p:nvPr>
        </p:nvSpPr>
        <p:spPr>
          <a:xfrm>
            <a:off x="803375" y="3440550"/>
            <a:ext cx="31104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Here is where your presentation begins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82" name="Google Shape;282;p21"/>
          <p:cNvSpPr txBox="1"/>
          <p:nvPr>
            <p:ph type="ctrTitle"/>
          </p:nvPr>
        </p:nvSpPr>
        <p:spPr>
          <a:xfrm>
            <a:off x="803375" y="1707600"/>
            <a:ext cx="36516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CLINICAL CASE</a:t>
            </a:r>
            <a:endParaRPr b="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>
                <a:solidFill>
                  <a:schemeClr val="lt1"/>
                </a:solidFill>
              </a:rPr>
              <a:t>03-2019</a:t>
            </a:r>
            <a:endParaRPr b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oogle Shape;287;p22"/>
          <p:cNvGrpSpPr/>
          <p:nvPr/>
        </p:nvGrpSpPr>
        <p:grpSpPr>
          <a:xfrm>
            <a:off x="276595" y="2606008"/>
            <a:ext cx="2559540" cy="2552154"/>
            <a:chOff x="580156" y="1728309"/>
            <a:chExt cx="3425050" cy="3415167"/>
          </a:xfrm>
        </p:grpSpPr>
        <p:sp>
          <p:nvSpPr>
            <p:cNvPr id="288" name="Google Shape;288;p22"/>
            <p:cNvSpPr/>
            <p:nvPr/>
          </p:nvSpPr>
          <p:spPr>
            <a:xfrm>
              <a:off x="2205370" y="2931347"/>
              <a:ext cx="1799836" cy="2206055"/>
            </a:xfrm>
            <a:custGeom>
              <a:rect b="b" l="l" r="r" t="t"/>
              <a:pathLst>
                <a:path extrusionOk="0" h="10535" w="8595">
                  <a:moveTo>
                    <a:pt x="8401" y="0"/>
                  </a:moveTo>
                  <a:cubicBezTo>
                    <a:pt x="6031" y="490"/>
                    <a:pt x="3849" y="1826"/>
                    <a:pt x="2336" y="3713"/>
                  </a:cubicBezTo>
                  <a:cubicBezTo>
                    <a:pt x="826" y="5599"/>
                    <a:pt x="0" y="8118"/>
                    <a:pt x="40" y="10534"/>
                  </a:cubicBezTo>
                  <a:lnTo>
                    <a:pt x="2389" y="10534"/>
                  </a:lnTo>
                  <a:cubicBezTo>
                    <a:pt x="4069" y="9651"/>
                    <a:pt x="6018" y="7788"/>
                    <a:pt x="7011" y="6092"/>
                  </a:cubicBezTo>
                  <a:lnTo>
                    <a:pt x="5442" y="5945"/>
                  </a:lnTo>
                  <a:lnTo>
                    <a:pt x="7464" y="5209"/>
                  </a:lnTo>
                  <a:cubicBezTo>
                    <a:pt x="8207" y="3589"/>
                    <a:pt x="8594" y="1763"/>
                    <a:pt x="8401" y="0"/>
                  </a:cubicBezTo>
                  <a:close/>
                </a:path>
              </a:pathLst>
            </a:custGeom>
            <a:solidFill>
              <a:srgbClr val="DD9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2"/>
            <p:cNvSpPr/>
            <p:nvPr/>
          </p:nvSpPr>
          <p:spPr>
            <a:xfrm>
              <a:off x="1577147" y="1728309"/>
              <a:ext cx="1395266" cy="3409073"/>
            </a:xfrm>
            <a:custGeom>
              <a:rect b="b" l="l" r="r" t="t"/>
              <a:pathLst>
                <a:path extrusionOk="0" h="16280" w="6663">
                  <a:moveTo>
                    <a:pt x="5786" y="1"/>
                  </a:moveTo>
                  <a:cubicBezTo>
                    <a:pt x="4009" y="1240"/>
                    <a:pt x="2567" y="2940"/>
                    <a:pt x="1607" y="4875"/>
                  </a:cubicBezTo>
                  <a:lnTo>
                    <a:pt x="2400" y="7838"/>
                  </a:lnTo>
                  <a:lnTo>
                    <a:pt x="1033" y="6222"/>
                  </a:lnTo>
                  <a:cubicBezTo>
                    <a:pt x="961" y="6425"/>
                    <a:pt x="894" y="6632"/>
                    <a:pt x="830" y="6842"/>
                  </a:cubicBezTo>
                  <a:cubicBezTo>
                    <a:pt x="1" y="9588"/>
                    <a:pt x="127" y="13610"/>
                    <a:pt x="1177" y="16279"/>
                  </a:cubicBezTo>
                  <a:lnTo>
                    <a:pt x="3740" y="16279"/>
                  </a:lnTo>
                  <a:cubicBezTo>
                    <a:pt x="5703" y="13190"/>
                    <a:pt x="6662" y="9211"/>
                    <a:pt x="6596" y="5355"/>
                  </a:cubicBezTo>
                  <a:lnTo>
                    <a:pt x="6596" y="5355"/>
                  </a:lnTo>
                  <a:lnTo>
                    <a:pt x="5063" y="5832"/>
                  </a:lnTo>
                  <a:lnTo>
                    <a:pt x="6559" y="4455"/>
                  </a:lnTo>
                  <a:cubicBezTo>
                    <a:pt x="6469" y="2916"/>
                    <a:pt x="6212" y="1410"/>
                    <a:pt x="5786" y="1"/>
                  </a:cubicBez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2"/>
            <p:cNvSpPr/>
            <p:nvPr/>
          </p:nvSpPr>
          <p:spPr>
            <a:xfrm>
              <a:off x="1926858" y="2604045"/>
              <a:ext cx="619211" cy="2535236"/>
            </a:xfrm>
            <a:custGeom>
              <a:rect b="b" l="l" r="r" t="t"/>
              <a:pathLst>
                <a:path extrusionOk="0" h="12107" w="2957">
                  <a:moveTo>
                    <a:pt x="2746" y="1"/>
                  </a:moveTo>
                  <a:lnTo>
                    <a:pt x="0" y="12060"/>
                  </a:lnTo>
                  <a:lnTo>
                    <a:pt x="210" y="12107"/>
                  </a:lnTo>
                  <a:lnTo>
                    <a:pt x="2956" y="47"/>
                  </a:lnTo>
                  <a:lnTo>
                    <a:pt x="274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2"/>
            <p:cNvSpPr/>
            <p:nvPr/>
          </p:nvSpPr>
          <p:spPr>
            <a:xfrm>
              <a:off x="580156" y="2220204"/>
              <a:ext cx="1584777" cy="2917186"/>
            </a:xfrm>
            <a:custGeom>
              <a:rect b="b" l="l" r="r" t="t"/>
              <a:pathLst>
                <a:path extrusionOk="0" h="13931" w="7568">
                  <a:moveTo>
                    <a:pt x="1116" y="1"/>
                  </a:moveTo>
                  <a:cubicBezTo>
                    <a:pt x="167" y="2383"/>
                    <a:pt x="0" y="5076"/>
                    <a:pt x="653" y="7555"/>
                  </a:cubicBezTo>
                  <a:cubicBezTo>
                    <a:pt x="690" y="7698"/>
                    <a:pt x="730" y="7838"/>
                    <a:pt x="770" y="7978"/>
                  </a:cubicBezTo>
                  <a:lnTo>
                    <a:pt x="3006" y="9268"/>
                  </a:lnTo>
                  <a:lnTo>
                    <a:pt x="1180" y="9118"/>
                  </a:lnTo>
                  <a:lnTo>
                    <a:pt x="1180" y="9118"/>
                  </a:lnTo>
                  <a:cubicBezTo>
                    <a:pt x="1956" y="10984"/>
                    <a:pt x="3195" y="12667"/>
                    <a:pt x="4768" y="13930"/>
                  </a:cubicBezTo>
                  <a:lnTo>
                    <a:pt x="7568" y="13930"/>
                  </a:lnTo>
                  <a:cubicBezTo>
                    <a:pt x="7301" y="9041"/>
                    <a:pt x="4842" y="3183"/>
                    <a:pt x="1116" y="1"/>
                  </a:cubicBez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2"/>
            <p:cNvSpPr/>
            <p:nvPr/>
          </p:nvSpPr>
          <p:spPr>
            <a:xfrm>
              <a:off x="1003579" y="2960664"/>
              <a:ext cx="989020" cy="2182812"/>
            </a:xfrm>
            <a:custGeom>
              <a:rect b="b" l="l" r="r" t="t"/>
              <a:pathLst>
                <a:path extrusionOk="0" h="10424" w="4723">
                  <a:moveTo>
                    <a:pt x="201" y="0"/>
                  </a:moveTo>
                  <a:lnTo>
                    <a:pt x="1" y="87"/>
                  </a:lnTo>
                  <a:lnTo>
                    <a:pt x="4523" y="10424"/>
                  </a:lnTo>
                  <a:lnTo>
                    <a:pt x="4723" y="10337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3" name="Google Shape;293;p22"/>
          <p:cNvSpPr txBox="1"/>
          <p:nvPr>
            <p:ph idx="4"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800">
                <a:solidFill>
                  <a:srgbClr val="434343"/>
                </a:solidFill>
              </a:rPr>
              <a:t>TABLE OF CONTENTS</a:t>
            </a:r>
            <a:endParaRPr b="0" sz="1800">
              <a:solidFill>
                <a:srgbClr val="434343"/>
              </a:solidFill>
            </a:endParaRPr>
          </a:p>
        </p:txBody>
      </p:sp>
      <p:sp>
        <p:nvSpPr>
          <p:cNvPr id="294" name="Google Shape;294;p22"/>
          <p:cNvSpPr txBox="1"/>
          <p:nvPr>
            <p:ph type="title"/>
          </p:nvPr>
        </p:nvSpPr>
        <p:spPr>
          <a:xfrm flipH="1">
            <a:off x="2052539" y="690138"/>
            <a:ext cx="2049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01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95" name="Google Shape;295;p22"/>
          <p:cNvSpPr txBox="1"/>
          <p:nvPr>
            <p:ph idx="2" type="title"/>
          </p:nvPr>
        </p:nvSpPr>
        <p:spPr>
          <a:xfrm flipH="1">
            <a:off x="4343164" y="690138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02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96" name="Google Shape;296;p22"/>
          <p:cNvSpPr txBox="1"/>
          <p:nvPr>
            <p:ph idx="5" type="title"/>
          </p:nvPr>
        </p:nvSpPr>
        <p:spPr>
          <a:xfrm flipH="1">
            <a:off x="4343164" y="1988853"/>
            <a:ext cx="2049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04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97" name="Google Shape;297;p22"/>
          <p:cNvSpPr txBox="1"/>
          <p:nvPr>
            <p:ph idx="9" type="title"/>
          </p:nvPr>
        </p:nvSpPr>
        <p:spPr>
          <a:xfrm flipH="1">
            <a:off x="2052539" y="1990790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03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98" name="Google Shape;298;p22"/>
          <p:cNvSpPr txBox="1"/>
          <p:nvPr>
            <p:ph idx="6" type="title"/>
          </p:nvPr>
        </p:nvSpPr>
        <p:spPr>
          <a:xfrm flipH="1">
            <a:off x="2052539" y="3301594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05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99" name="Google Shape;299;p22"/>
          <p:cNvSpPr txBox="1"/>
          <p:nvPr>
            <p:ph idx="1" type="subTitle"/>
          </p:nvPr>
        </p:nvSpPr>
        <p:spPr>
          <a:xfrm>
            <a:off x="2052539" y="1142882"/>
            <a:ext cx="2748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ABOUT THE PATIENT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00" name="Google Shape;300;p22"/>
          <p:cNvSpPr txBox="1"/>
          <p:nvPr>
            <p:ph idx="14" type="subTitle"/>
          </p:nvPr>
        </p:nvSpPr>
        <p:spPr>
          <a:xfrm>
            <a:off x="2052539" y="1368637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01" name="Google Shape;301;p22"/>
          <p:cNvSpPr txBox="1"/>
          <p:nvPr>
            <p:ph idx="15" type="subTitle"/>
          </p:nvPr>
        </p:nvSpPr>
        <p:spPr>
          <a:xfrm>
            <a:off x="4343164" y="1366694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02" name="Google Shape;302;p22"/>
          <p:cNvSpPr txBox="1"/>
          <p:nvPr>
            <p:ph idx="13" type="subTitle"/>
          </p:nvPr>
        </p:nvSpPr>
        <p:spPr>
          <a:xfrm>
            <a:off x="2052539" y="2462557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DIAGNOSIS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03" name="Google Shape;303;p22"/>
          <p:cNvSpPr txBox="1"/>
          <p:nvPr>
            <p:ph idx="18" type="subTitle"/>
          </p:nvPr>
        </p:nvSpPr>
        <p:spPr>
          <a:xfrm>
            <a:off x="2052539" y="2687719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04" name="Google Shape;304;p22"/>
          <p:cNvSpPr txBox="1"/>
          <p:nvPr>
            <p:ph idx="7" type="subTitle"/>
          </p:nvPr>
        </p:nvSpPr>
        <p:spPr>
          <a:xfrm>
            <a:off x="4343164" y="2461969"/>
            <a:ext cx="2748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TREATMENT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05" name="Google Shape;305;p22"/>
          <p:cNvSpPr txBox="1"/>
          <p:nvPr>
            <p:ph idx="3" type="subTitle"/>
          </p:nvPr>
        </p:nvSpPr>
        <p:spPr>
          <a:xfrm>
            <a:off x="4343164" y="1141532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DISCUSSION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06" name="Google Shape;306;p22"/>
          <p:cNvSpPr txBox="1"/>
          <p:nvPr>
            <p:ph idx="16" type="subTitle"/>
          </p:nvPr>
        </p:nvSpPr>
        <p:spPr>
          <a:xfrm>
            <a:off x="4343164" y="2687725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07" name="Google Shape;307;p22"/>
          <p:cNvSpPr txBox="1"/>
          <p:nvPr>
            <p:ph idx="8" type="subTitle"/>
          </p:nvPr>
        </p:nvSpPr>
        <p:spPr>
          <a:xfrm>
            <a:off x="2052539" y="3776050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PATIENT MONITORING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08" name="Google Shape;308;p22"/>
          <p:cNvSpPr txBox="1"/>
          <p:nvPr>
            <p:ph idx="17" type="subTitle"/>
          </p:nvPr>
        </p:nvSpPr>
        <p:spPr>
          <a:xfrm>
            <a:off x="2052539" y="4001212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09" name="Google Shape;309;p22"/>
          <p:cNvSpPr txBox="1"/>
          <p:nvPr>
            <p:ph idx="19" type="title"/>
          </p:nvPr>
        </p:nvSpPr>
        <p:spPr>
          <a:xfrm flipH="1">
            <a:off x="4346164" y="3301594"/>
            <a:ext cx="20676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06</a:t>
            </a:r>
            <a:endParaRPr/>
          </a:p>
        </p:txBody>
      </p:sp>
      <p:sp>
        <p:nvSpPr>
          <p:cNvPr id="310" name="Google Shape;310;p22"/>
          <p:cNvSpPr txBox="1"/>
          <p:nvPr>
            <p:ph idx="20" type="subTitle"/>
          </p:nvPr>
        </p:nvSpPr>
        <p:spPr>
          <a:xfrm>
            <a:off x="4346164" y="3776050"/>
            <a:ext cx="2742300" cy="34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CASE TIMELINE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11" name="Google Shape;311;p22"/>
          <p:cNvSpPr txBox="1"/>
          <p:nvPr>
            <p:ph idx="21" type="subTitle"/>
          </p:nvPr>
        </p:nvSpPr>
        <p:spPr>
          <a:xfrm>
            <a:off x="4346164" y="4001212"/>
            <a:ext cx="2067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315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" name="Google Shape;316;p23"/>
          <p:cNvGrpSpPr/>
          <p:nvPr/>
        </p:nvGrpSpPr>
        <p:grpSpPr>
          <a:xfrm flipH="1">
            <a:off x="4045330" y="906785"/>
            <a:ext cx="1959894" cy="3680513"/>
            <a:chOff x="2340925" y="365450"/>
            <a:chExt cx="2320500" cy="4357700"/>
          </a:xfrm>
        </p:grpSpPr>
        <p:sp>
          <p:nvSpPr>
            <p:cNvPr id="317" name="Google Shape;317;p23"/>
            <p:cNvSpPr/>
            <p:nvPr/>
          </p:nvSpPr>
          <p:spPr>
            <a:xfrm>
              <a:off x="2340925" y="4567450"/>
              <a:ext cx="2320500" cy="155700"/>
            </a:xfrm>
            <a:prstGeom prst="ellipse">
              <a:avLst/>
            </a:prstGeom>
            <a:solidFill>
              <a:srgbClr val="FFFFFF">
                <a:alpha val="47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8" name="Google Shape;318;p23"/>
            <p:cNvGrpSpPr/>
            <p:nvPr/>
          </p:nvGrpSpPr>
          <p:grpSpPr>
            <a:xfrm>
              <a:off x="2587625" y="365450"/>
              <a:ext cx="1959337" cy="4262882"/>
              <a:chOff x="2614500" y="238100"/>
              <a:chExt cx="1959337" cy="4262882"/>
            </a:xfrm>
          </p:grpSpPr>
          <p:sp>
            <p:nvSpPr>
              <p:cNvPr id="319" name="Google Shape;319;p23"/>
              <p:cNvSpPr/>
              <p:nvPr/>
            </p:nvSpPr>
            <p:spPr>
              <a:xfrm flipH="1">
                <a:off x="2722958" y="4130022"/>
                <a:ext cx="707175" cy="370958"/>
              </a:xfrm>
              <a:custGeom>
                <a:rect b="b" l="l" r="r" t="t"/>
                <a:pathLst>
                  <a:path extrusionOk="0" h="4570" w="8712">
                    <a:moveTo>
                      <a:pt x="8055" y="0"/>
                    </a:moveTo>
                    <a:lnTo>
                      <a:pt x="4682" y="71"/>
                    </a:lnTo>
                    <a:cubicBezTo>
                      <a:pt x="4679" y="746"/>
                      <a:pt x="4390" y="1413"/>
                      <a:pt x="3919" y="1826"/>
                    </a:cubicBezTo>
                    <a:cubicBezTo>
                      <a:pt x="3486" y="2210"/>
                      <a:pt x="2936" y="2373"/>
                      <a:pt x="2400" y="2503"/>
                    </a:cubicBezTo>
                    <a:cubicBezTo>
                      <a:pt x="1866" y="2633"/>
                      <a:pt x="1314" y="2750"/>
                      <a:pt x="840" y="3066"/>
                    </a:cubicBezTo>
                    <a:cubicBezTo>
                      <a:pt x="367" y="3379"/>
                      <a:pt x="0" y="3945"/>
                      <a:pt x="24" y="4569"/>
                    </a:cubicBezTo>
                    <a:lnTo>
                      <a:pt x="8712" y="4569"/>
                    </a:lnTo>
                    <a:lnTo>
                      <a:pt x="8055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320" name="Google Shape;320;p23"/>
              <p:cNvSpPr/>
              <p:nvPr/>
            </p:nvSpPr>
            <p:spPr>
              <a:xfrm flipH="1">
                <a:off x="3788980" y="4043493"/>
                <a:ext cx="741024" cy="457488"/>
              </a:xfrm>
              <a:custGeom>
                <a:rect b="b" l="l" r="r" t="t"/>
                <a:pathLst>
                  <a:path extrusionOk="0" h="5636" w="9129">
                    <a:moveTo>
                      <a:pt x="5953" y="0"/>
                    </a:moveTo>
                    <a:cubicBezTo>
                      <a:pt x="5710" y="630"/>
                      <a:pt x="5203" y="1149"/>
                      <a:pt x="4616" y="1369"/>
                    </a:cubicBezTo>
                    <a:cubicBezTo>
                      <a:pt x="4321" y="1483"/>
                      <a:pt x="4017" y="1521"/>
                      <a:pt x="3713" y="1521"/>
                    </a:cubicBezTo>
                    <a:cubicBezTo>
                      <a:pt x="3460" y="1521"/>
                      <a:pt x="3206" y="1494"/>
                      <a:pt x="2957" y="1463"/>
                    </a:cubicBezTo>
                    <a:cubicBezTo>
                      <a:pt x="2614" y="1421"/>
                      <a:pt x="2266" y="1371"/>
                      <a:pt x="1918" y="1371"/>
                    </a:cubicBezTo>
                    <a:cubicBezTo>
                      <a:pt x="1711" y="1371"/>
                      <a:pt x="1504" y="1389"/>
                      <a:pt x="1297" y="1436"/>
                    </a:cubicBezTo>
                    <a:cubicBezTo>
                      <a:pt x="745" y="1563"/>
                      <a:pt x="201" y="1960"/>
                      <a:pt x="1" y="2549"/>
                    </a:cubicBezTo>
                    <a:lnTo>
                      <a:pt x="8122" y="5635"/>
                    </a:lnTo>
                    <a:lnTo>
                      <a:pt x="9129" y="1129"/>
                    </a:lnTo>
                    <a:lnTo>
                      <a:pt x="5953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321" name="Google Shape;321;p23"/>
              <p:cNvSpPr/>
              <p:nvPr/>
            </p:nvSpPr>
            <p:spPr>
              <a:xfrm flipH="1">
                <a:off x="2614500" y="1848377"/>
                <a:ext cx="1597394" cy="2338823"/>
              </a:xfrm>
              <a:custGeom>
                <a:rect b="b" l="l" r="r" t="t"/>
                <a:pathLst>
                  <a:path extrusionOk="0" h="28813" w="19679">
                    <a:moveTo>
                      <a:pt x="12961" y="0"/>
                    </a:moveTo>
                    <a:cubicBezTo>
                      <a:pt x="12961" y="0"/>
                      <a:pt x="12064" y="417"/>
                      <a:pt x="10414" y="660"/>
                    </a:cubicBezTo>
                    <a:cubicBezTo>
                      <a:pt x="9730" y="763"/>
                      <a:pt x="8917" y="835"/>
                      <a:pt x="7984" y="835"/>
                    </a:cubicBezTo>
                    <a:cubicBezTo>
                      <a:pt x="7304" y="835"/>
                      <a:pt x="6560" y="796"/>
                      <a:pt x="5756" y="703"/>
                    </a:cubicBezTo>
                    <a:lnTo>
                      <a:pt x="5449" y="2103"/>
                    </a:lnTo>
                    <a:lnTo>
                      <a:pt x="1" y="27056"/>
                    </a:lnTo>
                    <a:lnTo>
                      <a:pt x="6809" y="28812"/>
                    </a:lnTo>
                    <a:lnTo>
                      <a:pt x="10035" y="16906"/>
                    </a:lnTo>
                    <a:lnTo>
                      <a:pt x="11994" y="28812"/>
                    </a:lnTo>
                    <a:lnTo>
                      <a:pt x="19679" y="28812"/>
                    </a:lnTo>
                    <a:cubicBezTo>
                      <a:pt x="19679" y="28812"/>
                      <a:pt x="18015" y="13893"/>
                      <a:pt x="14987" y="4726"/>
                    </a:cubicBezTo>
                    <a:cubicBezTo>
                      <a:pt x="14676" y="3790"/>
                      <a:pt x="14353" y="2913"/>
                      <a:pt x="14017" y="2120"/>
                    </a:cubicBezTo>
                    <a:cubicBezTo>
                      <a:pt x="13677" y="1323"/>
                      <a:pt x="13324" y="611"/>
                      <a:pt x="12961" y="0"/>
                    </a:cubicBezTo>
                    <a:close/>
                  </a:path>
                </a:pathLst>
              </a:custGeom>
              <a:solidFill>
                <a:srgbClr val="AAD3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23"/>
              <p:cNvSpPr/>
              <p:nvPr/>
            </p:nvSpPr>
            <p:spPr>
              <a:xfrm flipH="1">
                <a:off x="3397338" y="2511141"/>
                <a:ext cx="116970" cy="877799"/>
              </a:xfrm>
              <a:custGeom>
                <a:rect b="b" l="l" r="r" t="t"/>
                <a:pathLst>
                  <a:path extrusionOk="0" h="10814" w="1441">
                    <a:moveTo>
                      <a:pt x="1" y="0"/>
                    </a:moveTo>
                    <a:lnTo>
                      <a:pt x="878" y="10813"/>
                    </a:lnTo>
                    <a:lnTo>
                      <a:pt x="1441" y="874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AAD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" name="Google Shape;323;p23"/>
              <p:cNvSpPr/>
              <p:nvPr/>
            </p:nvSpPr>
            <p:spPr>
              <a:xfrm flipH="1">
                <a:off x="2997432" y="2182854"/>
                <a:ext cx="794273" cy="431594"/>
              </a:xfrm>
              <a:custGeom>
                <a:rect b="b" l="l" r="r" t="t"/>
                <a:pathLst>
                  <a:path extrusionOk="0" h="5317" w="9785">
                    <a:moveTo>
                      <a:pt x="0" y="1"/>
                    </a:moveTo>
                    <a:lnTo>
                      <a:pt x="0" y="5316"/>
                    </a:lnTo>
                    <a:lnTo>
                      <a:pt x="9785" y="5316"/>
                    </a:lnTo>
                    <a:lnTo>
                      <a:pt x="978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" name="Google Shape;324;p23"/>
              <p:cNvSpPr/>
              <p:nvPr/>
            </p:nvSpPr>
            <p:spPr>
              <a:xfrm flipH="1">
                <a:off x="3119111" y="2324336"/>
                <a:ext cx="546778" cy="249200"/>
              </a:xfrm>
              <a:custGeom>
                <a:rect b="b" l="l" r="r" t="t"/>
                <a:pathLst>
                  <a:path extrusionOk="0" h="3070" w="6736">
                    <a:moveTo>
                      <a:pt x="3183" y="1"/>
                    </a:moveTo>
                    <a:lnTo>
                      <a:pt x="2796" y="2314"/>
                    </a:lnTo>
                    <a:lnTo>
                      <a:pt x="2680" y="2100"/>
                    </a:lnTo>
                    <a:lnTo>
                      <a:pt x="2592" y="2046"/>
                    </a:lnTo>
                    <a:lnTo>
                      <a:pt x="1997" y="2046"/>
                    </a:lnTo>
                    <a:cubicBezTo>
                      <a:pt x="1873" y="1837"/>
                      <a:pt x="1720" y="1723"/>
                      <a:pt x="1543" y="1710"/>
                    </a:cubicBezTo>
                    <a:cubicBezTo>
                      <a:pt x="1529" y="1708"/>
                      <a:pt x="1516" y="1708"/>
                      <a:pt x="1502" y="1708"/>
                    </a:cubicBezTo>
                    <a:cubicBezTo>
                      <a:pt x="1229" y="1708"/>
                      <a:pt x="993" y="1951"/>
                      <a:pt x="907" y="2046"/>
                    </a:cubicBezTo>
                    <a:lnTo>
                      <a:pt x="0" y="2046"/>
                    </a:lnTo>
                    <a:lnTo>
                      <a:pt x="0" y="2246"/>
                    </a:lnTo>
                    <a:lnTo>
                      <a:pt x="957" y="2246"/>
                    </a:lnTo>
                    <a:lnTo>
                      <a:pt x="1033" y="2206"/>
                    </a:lnTo>
                    <a:cubicBezTo>
                      <a:pt x="1101" y="2120"/>
                      <a:pt x="1308" y="1906"/>
                      <a:pt x="1505" y="1906"/>
                    </a:cubicBezTo>
                    <a:cubicBezTo>
                      <a:pt x="1512" y="1906"/>
                      <a:pt x="1519" y="1906"/>
                      <a:pt x="1526" y="1906"/>
                    </a:cubicBezTo>
                    <a:cubicBezTo>
                      <a:pt x="1646" y="1917"/>
                      <a:pt x="1757" y="2014"/>
                      <a:pt x="1849" y="2194"/>
                    </a:cubicBezTo>
                    <a:lnTo>
                      <a:pt x="1937" y="2246"/>
                    </a:lnTo>
                    <a:lnTo>
                      <a:pt x="2532" y="2246"/>
                    </a:lnTo>
                    <a:lnTo>
                      <a:pt x="2760" y="2663"/>
                    </a:lnTo>
                    <a:lnTo>
                      <a:pt x="2946" y="2629"/>
                    </a:lnTo>
                    <a:lnTo>
                      <a:pt x="3239" y="864"/>
                    </a:lnTo>
                    <a:lnTo>
                      <a:pt x="3392" y="3033"/>
                    </a:lnTo>
                    <a:lnTo>
                      <a:pt x="3579" y="3069"/>
                    </a:lnTo>
                    <a:lnTo>
                      <a:pt x="3982" y="2246"/>
                    </a:lnTo>
                    <a:lnTo>
                      <a:pt x="4799" y="2246"/>
                    </a:lnTo>
                    <a:lnTo>
                      <a:pt x="4885" y="2190"/>
                    </a:lnTo>
                    <a:cubicBezTo>
                      <a:pt x="4970" y="2024"/>
                      <a:pt x="5191" y="1686"/>
                      <a:pt x="5363" y="1686"/>
                    </a:cubicBezTo>
                    <a:cubicBezTo>
                      <a:pt x="5368" y="1686"/>
                      <a:pt x="5372" y="1686"/>
                      <a:pt x="5376" y="1687"/>
                    </a:cubicBezTo>
                    <a:cubicBezTo>
                      <a:pt x="5439" y="1694"/>
                      <a:pt x="5565" y="1763"/>
                      <a:pt x="5679" y="2174"/>
                    </a:cubicBezTo>
                    <a:lnTo>
                      <a:pt x="5776" y="2246"/>
                    </a:lnTo>
                    <a:lnTo>
                      <a:pt x="6735" y="2246"/>
                    </a:lnTo>
                    <a:lnTo>
                      <a:pt x="6735" y="2046"/>
                    </a:lnTo>
                    <a:lnTo>
                      <a:pt x="5848" y="2046"/>
                    </a:lnTo>
                    <a:cubicBezTo>
                      <a:pt x="5739" y="1690"/>
                      <a:pt x="5588" y="1507"/>
                      <a:pt x="5396" y="1490"/>
                    </a:cubicBezTo>
                    <a:cubicBezTo>
                      <a:pt x="5385" y="1489"/>
                      <a:pt x="5375" y="1488"/>
                      <a:pt x="5365" y="1488"/>
                    </a:cubicBezTo>
                    <a:cubicBezTo>
                      <a:pt x="5071" y="1488"/>
                      <a:pt x="4823" y="1892"/>
                      <a:pt x="4739" y="2046"/>
                    </a:cubicBezTo>
                    <a:lnTo>
                      <a:pt x="3922" y="2046"/>
                    </a:lnTo>
                    <a:lnTo>
                      <a:pt x="3832" y="2103"/>
                    </a:lnTo>
                    <a:lnTo>
                      <a:pt x="3566" y="2649"/>
                    </a:lnTo>
                    <a:lnTo>
                      <a:pt x="3379" y="10"/>
                    </a:lnTo>
                    <a:lnTo>
                      <a:pt x="3183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" name="Google Shape;325;p23"/>
              <p:cNvSpPr/>
              <p:nvPr/>
            </p:nvSpPr>
            <p:spPr>
              <a:xfrm flipH="1">
                <a:off x="3196436" y="2182862"/>
                <a:ext cx="396350" cy="173726"/>
              </a:xfrm>
              <a:custGeom>
                <a:rect b="b" l="l" r="r" t="t"/>
                <a:pathLst>
                  <a:path extrusionOk="0" h="1318" w="2900">
                    <a:moveTo>
                      <a:pt x="1" y="1"/>
                    </a:moveTo>
                    <a:lnTo>
                      <a:pt x="1" y="1317"/>
                    </a:lnTo>
                    <a:lnTo>
                      <a:pt x="2900" y="1317"/>
                    </a:lnTo>
                    <a:lnTo>
                      <a:pt x="2900" y="1"/>
                    </a:lnTo>
                    <a:close/>
                  </a:path>
                </a:pathLst>
              </a:custGeom>
              <a:solidFill>
                <a:srgbClr val="6AAD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" name="Google Shape;326;p23"/>
              <p:cNvSpPr/>
              <p:nvPr/>
            </p:nvSpPr>
            <p:spPr>
              <a:xfrm flipH="1">
                <a:off x="2948531" y="1427747"/>
                <a:ext cx="821303" cy="667481"/>
              </a:xfrm>
              <a:custGeom>
                <a:rect b="b" l="l" r="r" t="t"/>
                <a:pathLst>
                  <a:path extrusionOk="0" h="8223" w="10118">
                    <a:moveTo>
                      <a:pt x="10117" y="1"/>
                    </a:moveTo>
                    <a:lnTo>
                      <a:pt x="193" y="2240"/>
                    </a:lnTo>
                    <a:cubicBezTo>
                      <a:pt x="193" y="2320"/>
                      <a:pt x="30" y="6602"/>
                      <a:pt x="3" y="7285"/>
                    </a:cubicBezTo>
                    <a:cubicBezTo>
                      <a:pt x="0" y="7345"/>
                      <a:pt x="0" y="7379"/>
                      <a:pt x="0" y="7379"/>
                    </a:cubicBezTo>
                    <a:cubicBezTo>
                      <a:pt x="0" y="7379"/>
                      <a:pt x="735" y="8223"/>
                      <a:pt x="3196" y="8223"/>
                    </a:cubicBezTo>
                    <a:cubicBezTo>
                      <a:pt x="3519" y="8223"/>
                      <a:pt x="3871" y="8208"/>
                      <a:pt x="4256" y="8175"/>
                    </a:cubicBezTo>
                    <a:cubicBezTo>
                      <a:pt x="5396" y="8078"/>
                      <a:pt x="6815" y="7822"/>
                      <a:pt x="8571" y="7302"/>
                    </a:cubicBezTo>
                    <a:cubicBezTo>
                      <a:pt x="9061" y="7159"/>
                      <a:pt x="9574" y="6992"/>
                      <a:pt x="10117" y="6805"/>
                    </a:cubicBezTo>
                    <a:lnTo>
                      <a:pt x="1011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23"/>
              <p:cNvSpPr/>
              <p:nvPr/>
            </p:nvSpPr>
            <p:spPr>
              <a:xfrm flipH="1">
                <a:off x="3224683" y="728294"/>
                <a:ext cx="320388" cy="603842"/>
              </a:xfrm>
              <a:custGeom>
                <a:rect b="b" l="l" r="r" t="t"/>
                <a:pathLst>
                  <a:path extrusionOk="0" h="7439" w="3947">
                    <a:moveTo>
                      <a:pt x="3210" y="0"/>
                    </a:moveTo>
                    <a:lnTo>
                      <a:pt x="727" y="1623"/>
                    </a:lnTo>
                    <a:lnTo>
                      <a:pt x="427" y="4199"/>
                    </a:lnTo>
                    <a:lnTo>
                      <a:pt x="0" y="5296"/>
                    </a:lnTo>
                    <a:lnTo>
                      <a:pt x="2176" y="7438"/>
                    </a:lnTo>
                    <a:lnTo>
                      <a:pt x="3946" y="4102"/>
                    </a:lnTo>
                    <a:lnTo>
                      <a:pt x="3210" y="0"/>
                    </a:ln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23"/>
              <p:cNvSpPr/>
              <p:nvPr/>
            </p:nvSpPr>
            <p:spPr>
              <a:xfrm flipH="1">
                <a:off x="4294847" y="1215971"/>
                <a:ext cx="278990" cy="302773"/>
              </a:xfrm>
              <a:custGeom>
                <a:rect b="b" l="l" r="r" t="t"/>
                <a:pathLst>
                  <a:path extrusionOk="0" h="3730" w="3437">
                    <a:moveTo>
                      <a:pt x="2354" y="1"/>
                    </a:moveTo>
                    <a:cubicBezTo>
                      <a:pt x="1994" y="1"/>
                      <a:pt x="1995" y="579"/>
                      <a:pt x="2134" y="950"/>
                    </a:cubicBezTo>
                    <a:cubicBezTo>
                      <a:pt x="1559" y="513"/>
                      <a:pt x="946" y="106"/>
                      <a:pt x="666" y="106"/>
                    </a:cubicBezTo>
                    <a:cubicBezTo>
                      <a:pt x="633" y="106"/>
                      <a:pt x="604" y="112"/>
                      <a:pt x="581" y="124"/>
                    </a:cubicBezTo>
                    <a:cubicBezTo>
                      <a:pt x="374" y="227"/>
                      <a:pt x="508" y="441"/>
                      <a:pt x="508" y="441"/>
                    </a:cubicBezTo>
                    <a:cubicBezTo>
                      <a:pt x="508" y="441"/>
                      <a:pt x="494" y="438"/>
                      <a:pt x="474" y="438"/>
                    </a:cubicBezTo>
                    <a:cubicBezTo>
                      <a:pt x="419" y="438"/>
                      <a:pt x="316" y="454"/>
                      <a:pt x="268" y="567"/>
                    </a:cubicBezTo>
                    <a:cubicBezTo>
                      <a:pt x="201" y="724"/>
                      <a:pt x="385" y="941"/>
                      <a:pt x="385" y="941"/>
                    </a:cubicBezTo>
                    <a:cubicBezTo>
                      <a:pt x="385" y="941"/>
                      <a:pt x="361" y="931"/>
                      <a:pt x="326" y="931"/>
                    </a:cubicBezTo>
                    <a:cubicBezTo>
                      <a:pt x="273" y="931"/>
                      <a:pt x="197" y="954"/>
                      <a:pt x="145" y="1070"/>
                    </a:cubicBezTo>
                    <a:cubicBezTo>
                      <a:pt x="1" y="1393"/>
                      <a:pt x="1537" y="3729"/>
                      <a:pt x="1537" y="3729"/>
                    </a:cubicBezTo>
                    <a:lnTo>
                      <a:pt x="3437" y="2020"/>
                    </a:lnTo>
                    <a:cubicBezTo>
                      <a:pt x="3437" y="2020"/>
                      <a:pt x="2994" y="1307"/>
                      <a:pt x="2827" y="897"/>
                    </a:cubicBezTo>
                    <a:cubicBezTo>
                      <a:pt x="2664" y="484"/>
                      <a:pt x="2747" y="7"/>
                      <a:pt x="2360" y="1"/>
                    </a:cubicBezTo>
                    <a:cubicBezTo>
                      <a:pt x="2358" y="1"/>
                      <a:pt x="2356" y="1"/>
                      <a:pt x="2354" y="1"/>
                    </a:cubicBez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23"/>
              <p:cNvSpPr/>
              <p:nvPr/>
            </p:nvSpPr>
            <p:spPr>
              <a:xfrm flipH="1">
                <a:off x="3368603" y="826755"/>
                <a:ext cx="133448" cy="170219"/>
              </a:xfrm>
              <a:custGeom>
                <a:rect b="b" l="l" r="r" t="t"/>
                <a:pathLst>
                  <a:path extrusionOk="0" h="2097" w="1644">
                    <a:moveTo>
                      <a:pt x="930" y="1"/>
                    </a:moveTo>
                    <a:lnTo>
                      <a:pt x="190" y="487"/>
                    </a:lnTo>
                    <a:lnTo>
                      <a:pt x="0" y="2097"/>
                    </a:lnTo>
                    <a:cubicBezTo>
                      <a:pt x="743" y="1777"/>
                      <a:pt x="1360" y="1160"/>
                      <a:pt x="1643" y="400"/>
                    </a:cubicBezTo>
                    <a:cubicBezTo>
                      <a:pt x="1397" y="267"/>
                      <a:pt x="1166" y="133"/>
                      <a:pt x="93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23"/>
              <p:cNvSpPr/>
              <p:nvPr/>
            </p:nvSpPr>
            <p:spPr>
              <a:xfrm flipH="1">
                <a:off x="3258287" y="376578"/>
                <a:ext cx="419905" cy="550999"/>
              </a:xfrm>
              <a:custGeom>
                <a:rect b="b" l="l" r="r" t="t"/>
                <a:pathLst>
                  <a:path extrusionOk="0" h="6788" w="5173">
                    <a:moveTo>
                      <a:pt x="2437" y="1"/>
                    </a:moveTo>
                    <a:cubicBezTo>
                      <a:pt x="2323" y="1"/>
                      <a:pt x="2217" y="11"/>
                      <a:pt x="2110" y="31"/>
                    </a:cubicBezTo>
                    <a:cubicBezTo>
                      <a:pt x="2070" y="41"/>
                      <a:pt x="2030" y="51"/>
                      <a:pt x="1994" y="61"/>
                    </a:cubicBezTo>
                    <a:cubicBezTo>
                      <a:pt x="1943" y="74"/>
                      <a:pt x="1897" y="88"/>
                      <a:pt x="1850" y="108"/>
                    </a:cubicBezTo>
                    <a:cubicBezTo>
                      <a:pt x="1750" y="145"/>
                      <a:pt x="1654" y="191"/>
                      <a:pt x="1563" y="248"/>
                    </a:cubicBezTo>
                    <a:cubicBezTo>
                      <a:pt x="1163" y="494"/>
                      <a:pt x="854" y="908"/>
                      <a:pt x="634" y="1411"/>
                    </a:cubicBezTo>
                    <a:cubicBezTo>
                      <a:pt x="614" y="1457"/>
                      <a:pt x="594" y="1504"/>
                      <a:pt x="574" y="1554"/>
                    </a:cubicBezTo>
                    <a:cubicBezTo>
                      <a:pt x="557" y="1591"/>
                      <a:pt x="544" y="1628"/>
                      <a:pt x="531" y="1668"/>
                    </a:cubicBezTo>
                    <a:cubicBezTo>
                      <a:pt x="528" y="1677"/>
                      <a:pt x="524" y="1688"/>
                      <a:pt x="520" y="1697"/>
                    </a:cubicBezTo>
                    <a:cubicBezTo>
                      <a:pt x="504" y="1740"/>
                      <a:pt x="491" y="1788"/>
                      <a:pt x="474" y="1831"/>
                    </a:cubicBezTo>
                    <a:cubicBezTo>
                      <a:pt x="474" y="1834"/>
                      <a:pt x="474" y="1840"/>
                      <a:pt x="471" y="1844"/>
                    </a:cubicBezTo>
                    <a:cubicBezTo>
                      <a:pt x="468" y="1854"/>
                      <a:pt x="464" y="1864"/>
                      <a:pt x="460" y="1874"/>
                    </a:cubicBezTo>
                    <a:lnTo>
                      <a:pt x="454" y="1894"/>
                    </a:lnTo>
                    <a:cubicBezTo>
                      <a:pt x="440" y="1944"/>
                      <a:pt x="428" y="1991"/>
                      <a:pt x="414" y="2040"/>
                    </a:cubicBezTo>
                    <a:cubicBezTo>
                      <a:pt x="1" y="3564"/>
                      <a:pt x="244" y="5513"/>
                      <a:pt x="1077" y="6246"/>
                    </a:cubicBezTo>
                    <a:cubicBezTo>
                      <a:pt x="1536" y="6648"/>
                      <a:pt x="1990" y="6788"/>
                      <a:pt x="2399" y="6788"/>
                    </a:cubicBezTo>
                    <a:cubicBezTo>
                      <a:pt x="3335" y="6788"/>
                      <a:pt x="4039" y="6059"/>
                      <a:pt x="4039" y="6059"/>
                    </a:cubicBezTo>
                    <a:lnTo>
                      <a:pt x="5116" y="3204"/>
                    </a:lnTo>
                    <a:lnTo>
                      <a:pt x="5173" y="3050"/>
                    </a:lnTo>
                    <a:lnTo>
                      <a:pt x="5173" y="3040"/>
                    </a:lnTo>
                    <a:cubicBezTo>
                      <a:pt x="5173" y="3027"/>
                      <a:pt x="5173" y="3000"/>
                      <a:pt x="5169" y="2960"/>
                    </a:cubicBezTo>
                    <a:cubicBezTo>
                      <a:pt x="5169" y="2934"/>
                      <a:pt x="5166" y="2900"/>
                      <a:pt x="5162" y="2860"/>
                    </a:cubicBezTo>
                    <a:lnTo>
                      <a:pt x="5159" y="2817"/>
                    </a:lnTo>
                    <a:lnTo>
                      <a:pt x="5159" y="2797"/>
                    </a:lnTo>
                    <a:cubicBezTo>
                      <a:pt x="5156" y="2791"/>
                      <a:pt x="5156" y="2780"/>
                      <a:pt x="5156" y="2774"/>
                    </a:cubicBezTo>
                    <a:cubicBezTo>
                      <a:pt x="5156" y="2767"/>
                      <a:pt x="5156" y="2760"/>
                      <a:pt x="5153" y="2754"/>
                    </a:cubicBezTo>
                    <a:cubicBezTo>
                      <a:pt x="5106" y="2327"/>
                      <a:pt x="4956" y="1524"/>
                      <a:pt x="4450" y="897"/>
                    </a:cubicBezTo>
                    <a:cubicBezTo>
                      <a:pt x="4050" y="398"/>
                      <a:pt x="3430" y="8"/>
                      <a:pt x="2467" y="1"/>
                    </a:cubicBez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23"/>
              <p:cNvSpPr/>
              <p:nvPr/>
            </p:nvSpPr>
            <p:spPr>
              <a:xfrm flipH="1">
                <a:off x="3532570" y="631781"/>
                <a:ext cx="29060" cy="123626"/>
              </a:xfrm>
              <a:custGeom>
                <a:rect b="b" l="l" r="r" t="t"/>
                <a:pathLst>
                  <a:path extrusionOk="0" h="1523" w="358">
                    <a:moveTo>
                      <a:pt x="101" y="0"/>
                    </a:moveTo>
                    <a:lnTo>
                      <a:pt x="11" y="1146"/>
                    </a:lnTo>
                    <a:cubicBezTo>
                      <a:pt x="1" y="1243"/>
                      <a:pt x="38" y="1340"/>
                      <a:pt x="101" y="1409"/>
                    </a:cubicBezTo>
                    <a:cubicBezTo>
                      <a:pt x="167" y="1480"/>
                      <a:pt x="261" y="1523"/>
                      <a:pt x="358" y="1523"/>
                    </a:cubicBezTo>
                    <a:lnTo>
                      <a:pt x="358" y="1323"/>
                    </a:lnTo>
                    <a:cubicBezTo>
                      <a:pt x="314" y="1323"/>
                      <a:pt x="278" y="1306"/>
                      <a:pt x="247" y="1276"/>
                    </a:cubicBezTo>
                    <a:cubicBezTo>
                      <a:pt x="218" y="1243"/>
                      <a:pt x="204" y="1203"/>
                      <a:pt x="207" y="1160"/>
                    </a:cubicBezTo>
                    <a:lnTo>
                      <a:pt x="298" y="16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" name="Google Shape;332;p23"/>
              <p:cNvSpPr/>
              <p:nvPr/>
            </p:nvSpPr>
            <p:spPr>
              <a:xfrm flipH="1">
                <a:off x="3457893" y="628534"/>
                <a:ext cx="18183" cy="25407"/>
              </a:xfrm>
              <a:custGeom>
                <a:rect b="b" l="l" r="r" t="t"/>
                <a:pathLst>
                  <a:path extrusionOk="0" h="313" w="224">
                    <a:moveTo>
                      <a:pt x="110" y="0"/>
                    </a:moveTo>
                    <a:cubicBezTo>
                      <a:pt x="50" y="0"/>
                      <a:pt x="0" y="70"/>
                      <a:pt x="0" y="156"/>
                    </a:cubicBezTo>
                    <a:cubicBezTo>
                      <a:pt x="0" y="243"/>
                      <a:pt x="50" y="313"/>
                      <a:pt x="113" y="313"/>
                    </a:cubicBezTo>
                    <a:cubicBezTo>
                      <a:pt x="173" y="313"/>
                      <a:pt x="223" y="243"/>
                      <a:pt x="223" y="156"/>
                    </a:cubicBezTo>
                    <a:cubicBezTo>
                      <a:pt x="223" y="70"/>
                      <a:pt x="173" y="0"/>
                      <a:pt x="11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" name="Google Shape;333;p23"/>
              <p:cNvSpPr/>
              <p:nvPr/>
            </p:nvSpPr>
            <p:spPr>
              <a:xfrm flipH="1">
                <a:off x="3596371" y="628778"/>
                <a:ext cx="18507" cy="25407"/>
              </a:xfrm>
              <a:custGeom>
                <a:rect b="b" l="l" r="r" t="t"/>
                <a:pathLst>
                  <a:path extrusionOk="0" h="313" w="228">
                    <a:moveTo>
                      <a:pt x="114" y="0"/>
                    </a:moveTo>
                    <a:cubicBezTo>
                      <a:pt x="51" y="0"/>
                      <a:pt x="0" y="70"/>
                      <a:pt x="0" y="157"/>
                    </a:cubicBezTo>
                    <a:cubicBezTo>
                      <a:pt x="0" y="243"/>
                      <a:pt x="51" y="313"/>
                      <a:pt x="114" y="313"/>
                    </a:cubicBezTo>
                    <a:cubicBezTo>
                      <a:pt x="177" y="313"/>
                      <a:pt x="227" y="243"/>
                      <a:pt x="227" y="157"/>
                    </a:cubicBezTo>
                    <a:cubicBezTo>
                      <a:pt x="227" y="70"/>
                      <a:pt x="174" y="0"/>
                      <a:pt x="1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" name="Google Shape;334;p23"/>
              <p:cNvSpPr/>
              <p:nvPr/>
            </p:nvSpPr>
            <p:spPr>
              <a:xfrm flipH="1">
                <a:off x="3428427" y="577640"/>
                <a:ext cx="72893" cy="22972"/>
              </a:xfrm>
              <a:custGeom>
                <a:rect b="b" l="l" r="r" t="t"/>
                <a:pathLst>
                  <a:path extrusionOk="0" h="283" w="898">
                    <a:moveTo>
                      <a:pt x="328" y="1"/>
                    </a:moveTo>
                    <a:cubicBezTo>
                      <a:pt x="304" y="1"/>
                      <a:pt x="279" y="2"/>
                      <a:pt x="254" y="3"/>
                    </a:cubicBezTo>
                    <a:cubicBezTo>
                      <a:pt x="181" y="7"/>
                      <a:pt x="1" y="37"/>
                      <a:pt x="44" y="137"/>
                    </a:cubicBezTo>
                    <a:cubicBezTo>
                      <a:pt x="61" y="177"/>
                      <a:pt x="128" y="203"/>
                      <a:pt x="184" y="223"/>
                    </a:cubicBezTo>
                    <a:cubicBezTo>
                      <a:pt x="315" y="262"/>
                      <a:pt x="453" y="283"/>
                      <a:pt x="589" y="283"/>
                    </a:cubicBezTo>
                    <a:cubicBezTo>
                      <a:pt x="630" y="283"/>
                      <a:pt x="671" y="281"/>
                      <a:pt x="711" y="277"/>
                    </a:cubicBezTo>
                    <a:cubicBezTo>
                      <a:pt x="791" y="270"/>
                      <a:pt x="881" y="250"/>
                      <a:pt x="891" y="194"/>
                    </a:cubicBezTo>
                    <a:cubicBezTo>
                      <a:pt x="897" y="160"/>
                      <a:pt x="871" y="123"/>
                      <a:pt x="831" y="100"/>
                    </a:cubicBezTo>
                    <a:cubicBezTo>
                      <a:pt x="794" y="77"/>
                      <a:pt x="744" y="60"/>
                      <a:pt x="698" y="47"/>
                    </a:cubicBezTo>
                    <a:cubicBezTo>
                      <a:pt x="579" y="19"/>
                      <a:pt x="451" y="1"/>
                      <a:pt x="32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" name="Google Shape;335;p23"/>
              <p:cNvSpPr/>
              <p:nvPr/>
            </p:nvSpPr>
            <p:spPr>
              <a:xfrm flipH="1">
                <a:off x="3575266" y="577315"/>
                <a:ext cx="64451" cy="20374"/>
              </a:xfrm>
              <a:custGeom>
                <a:rect b="b" l="l" r="r" t="t"/>
                <a:pathLst>
                  <a:path extrusionOk="0" h="251" w="794">
                    <a:moveTo>
                      <a:pt x="482" y="1"/>
                    </a:moveTo>
                    <a:cubicBezTo>
                      <a:pt x="394" y="1"/>
                      <a:pt x="304" y="11"/>
                      <a:pt x="220" y="31"/>
                    </a:cubicBezTo>
                    <a:cubicBezTo>
                      <a:pt x="157" y="47"/>
                      <a:pt x="0" y="101"/>
                      <a:pt x="50" y="184"/>
                    </a:cubicBezTo>
                    <a:cubicBezTo>
                      <a:pt x="70" y="218"/>
                      <a:pt x="130" y="234"/>
                      <a:pt x="183" y="241"/>
                    </a:cubicBezTo>
                    <a:cubicBezTo>
                      <a:pt x="236" y="248"/>
                      <a:pt x="289" y="251"/>
                      <a:pt x="342" y="251"/>
                    </a:cubicBezTo>
                    <a:cubicBezTo>
                      <a:pt x="445" y="251"/>
                      <a:pt x="547" y="239"/>
                      <a:pt x="643" y="214"/>
                    </a:cubicBezTo>
                    <a:cubicBezTo>
                      <a:pt x="713" y="194"/>
                      <a:pt x="789" y="161"/>
                      <a:pt x="789" y="111"/>
                    </a:cubicBezTo>
                    <a:cubicBezTo>
                      <a:pt x="793" y="78"/>
                      <a:pt x="766" y="51"/>
                      <a:pt x="729" y="34"/>
                    </a:cubicBezTo>
                    <a:cubicBezTo>
                      <a:pt x="693" y="18"/>
                      <a:pt x="649" y="11"/>
                      <a:pt x="606" y="7"/>
                    </a:cubicBezTo>
                    <a:cubicBezTo>
                      <a:pt x="566" y="3"/>
                      <a:pt x="524" y="1"/>
                      <a:pt x="48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" name="Google Shape;336;p23"/>
              <p:cNvSpPr/>
              <p:nvPr/>
            </p:nvSpPr>
            <p:spPr>
              <a:xfrm flipH="1">
                <a:off x="3460652" y="755324"/>
                <a:ext cx="56009" cy="32225"/>
              </a:xfrm>
              <a:custGeom>
                <a:rect b="b" l="l" r="r" t="t"/>
                <a:pathLst>
                  <a:path extrusionOk="0" h="397" w="690">
                    <a:moveTo>
                      <a:pt x="653" y="1"/>
                    </a:moveTo>
                    <a:lnTo>
                      <a:pt x="0" y="127"/>
                    </a:lnTo>
                    <a:cubicBezTo>
                      <a:pt x="33" y="286"/>
                      <a:pt x="172" y="396"/>
                      <a:pt x="328" y="396"/>
                    </a:cubicBezTo>
                    <a:cubicBezTo>
                      <a:pt x="348" y="396"/>
                      <a:pt x="369" y="394"/>
                      <a:pt x="390" y="390"/>
                    </a:cubicBezTo>
                    <a:cubicBezTo>
                      <a:pt x="573" y="353"/>
                      <a:pt x="690" y="181"/>
                      <a:pt x="6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" name="Google Shape;337;p23"/>
              <p:cNvSpPr/>
              <p:nvPr/>
            </p:nvSpPr>
            <p:spPr>
              <a:xfrm flipH="1">
                <a:off x="3199361" y="601342"/>
                <a:ext cx="122002" cy="159423"/>
              </a:xfrm>
              <a:custGeom>
                <a:rect b="b" l="l" r="r" t="t"/>
                <a:pathLst>
                  <a:path extrusionOk="0" h="1964" w="1503">
                    <a:moveTo>
                      <a:pt x="593" y="0"/>
                    </a:moveTo>
                    <a:cubicBezTo>
                      <a:pt x="403" y="0"/>
                      <a:pt x="213" y="90"/>
                      <a:pt x="114" y="251"/>
                    </a:cubicBezTo>
                    <a:lnTo>
                      <a:pt x="0" y="1881"/>
                    </a:lnTo>
                    <a:cubicBezTo>
                      <a:pt x="125" y="1937"/>
                      <a:pt x="261" y="1964"/>
                      <a:pt x="397" y="1964"/>
                    </a:cubicBezTo>
                    <a:cubicBezTo>
                      <a:pt x="721" y="1964"/>
                      <a:pt x="1046" y="1813"/>
                      <a:pt x="1237" y="1547"/>
                    </a:cubicBezTo>
                    <a:cubicBezTo>
                      <a:pt x="1503" y="1175"/>
                      <a:pt x="1470" y="611"/>
                      <a:pt x="1160" y="271"/>
                    </a:cubicBezTo>
                    <a:cubicBezTo>
                      <a:pt x="1023" y="125"/>
                      <a:pt x="833" y="15"/>
                      <a:pt x="633" y="2"/>
                    </a:cubicBezTo>
                    <a:cubicBezTo>
                      <a:pt x="620" y="1"/>
                      <a:pt x="607" y="0"/>
                      <a:pt x="593" y="0"/>
                    </a:cubicBez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23"/>
              <p:cNvSpPr/>
              <p:nvPr/>
            </p:nvSpPr>
            <p:spPr>
              <a:xfrm flipH="1">
                <a:off x="3250175" y="642739"/>
                <a:ext cx="42534" cy="67536"/>
              </a:xfrm>
              <a:custGeom>
                <a:rect b="b" l="l" r="r" t="t"/>
                <a:pathLst>
                  <a:path extrusionOk="0" h="832" w="524">
                    <a:moveTo>
                      <a:pt x="73" y="1"/>
                    </a:moveTo>
                    <a:lnTo>
                      <a:pt x="1" y="168"/>
                    </a:lnTo>
                    <a:cubicBezTo>
                      <a:pt x="164" y="338"/>
                      <a:pt x="250" y="581"/>
                      <a:pt x="233" y="818"/>
                    </a:cubicBezTo>
                    <a:lnTo>
                      <a:pt x="433" y="831"/>
                    </a:lnTo>
                    <a:cubicBezTo>
                      <a:pt x="450" y="611"/>
                      <a:pt x="390" y="391"/>
                      <a:pt x="277" y="205"/>
                    </a:cubicBezTo>
                    <a:lnTo>
                      <a:pt x="277" y="205"/>
                    </a:lnTo>
                    <a:lnTo>
                      <a:pt x="517" y="208"/>
                    </a:lnTo>
                    <a:lnTo>
                      <a:pt x="524" y="1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" name="Google Shape;339;p23"/>
              <p:cNvSpPr/>
              <p:nvPr/>
            </p:nvSpPr>
            <p:spPr>
              <a:xfrm flipH="1">
                <a:off x="3259667" y="376578"/>
                <a:ext cx="376316" cy="230611"/>
              </a:xfrm>
              <a:custGeom>
                <a:rect b="b" l="l" r="r" t="t"/>
                <a:pathLst>
                  <a:path extrusionOk="0" h="2841" w="4636">
                    <a:moveTo>
                      <a:pt x="1917" y="1"/>
                    </a:moveTo>
                    <a:cubicBezTo>
                      <a:pt x="1803" y="1"/>
                      <a:pt x="1697" y="11"/>
                      <a:pt x="1590" y="31"/>
                    </a:cubicBezTo>
                    <a:cubicBezTo>
                      <a:pt x="1550" y="41"/>
                      <a:pt x="1510" y="51"/>
                      <a:pt x="1474" y="61"/>
                    </a:cubicBezTo>
                    <a:cubicBezTo>
                      <a:pt x="1423" y="74"/>
                      <a:pt x="1377" y="88"/>
                      <a:pt x="1330" y="108"/>
                    </a:cubicBezTo>
                    <a:cubicBezTo>
                      <a:pt x="1230" y="145"/>
                      <a:pt x="1134" y="191"/>
                      <a:pt x="1043" y="248"/>
                    </a:cubicBezTo>
                    <a:cubicBezTo>
                      <a:pt x="643" y="494"/>
                      <a:pt x="334" y="908"/>
                      <a:pt x="114" y="1411"/>
                    </a:cubicBezTo>
                    <a:cubicBezTo>
                      <a:pt x="94" y="1457"/>
                      <a:pt x="74" y="1504"/>
                      <a:pt x="54" y="1554"/>
                    </a:cubicBezTo>
                    <a:cubicBezTo>
                      <a:pt x="37" y="1591"/>
                      <a:pt x="24" y="1628"/>
                      <a:pt x="11" y="1668"/>
                    </a:cubicBezTo>
                    <a:cubicBezTo>
                      <a:pt x="8" y="1677"/>
                      <a:pt x="4" y="1688"/>
                      <a:pt x="0" y="1697"/>
                    </a:cubicBezTo>
                    <a:cubicBezTo>
                      <a:pt x="31" y="1700"/>
                      <a:pt x="61" y="1701"/>
                      <a:pt x="92" y="1701"/>
                    </a:cubicBezTo>
                    <a:cubicBezTo>
                      <a:pt x="276" y="1701"/>
                      <a:pt x="461" y="1658"/>
                      <a:pt x="623" y="1580"/>
                    </a:cubicBezTo>
                    <a:cubicBezTo>
                      <a:pt x="977" y="1411"/>
                      <a:pt x="1243" y="1094"/>
                      <a:pt x="1414" y="737"/>
                    </a:cubicBezTo>
                    <a:cubicBezTo>
                      <a:pt x="1487" y="585"/>
                      <a:pt x="1543" y="425"/>
                      <a:pt x="1587" y="261"/>
                    </a:cubicBezTo>
                    <a:cubicBezTo>
                      <a:pt x="1674" y="728"/>
                      <a:pt x="1827" y="1181"/>
                      <a:pt x="2077" y="1588"/>
                    </a:cubicBezTo>
                    <a:cubicBezTo>
                      <a:pt x="2450" y="2197"/>
                      <a:pt x="3073" y="2697"/>
                      <a:pt x="3802" y="2817"/>
                    </a:cubicBezTo>
                    <a:cubicBezTo>
                      <a:pt x="3905" y="2833"/>
                      <a:pt x="4009" y="2841"/>
                      <a:pt x="4113" y="2841"/>
                    </a:cubicBezTo>
                    <a:cubicBezTo>
                      <a:pt x="4290" y="2841"/>
                      <a:pt x="4466" y="2818"/>
                      <a:pt x="4636" y="2774"/>
                    </a:cubicBezTo>
                    <a:cubicBezTo>
                      <a:pt x="4636" y="2767"/>
                      <a:pt x="4636" y="2760"/>
                      <a:pt x="4633" y="2754"/>
                    </a:cubicBezTo>
                    <a:cubicBezTo>
                      <a:pt x="4586" y="2327"/>
                      <a:pt x="4436" y="1524"/>
                      <a:pt x="3930" y="897"/>
                    </a:cubicBezTo>
                    <a:cubicBezTo>
                      <a:pt x="3530" y="398"/>
                      <a:pt x="2910" y="8"/>
                      <a:pt x="194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23"/>
              <p:cNvSpPr/>
              <p:nvPr/>
            </p:nvSpPr>
            <p:spPr>
              <a:xfrm flipH="1">
                <a:off x="3364625" y="238100"/>
                <a:ext cx="150981" cy="143188"/>
              </a:xfrm>
              <a:custGeom>
                <a:rect b="b" l="l" r="r" t="t"/>
                <a:pathLst>
                  <a:path extrusionOk="0" h="1764" w="1860">
                    <a:moveTo>
                      <a:pt x="968" y="1"/>
                    </a:moveTo>
                    <a:cubicBezTo>
                      <a:pt x="855" y="1"/>
                      <a:pt x="743" y="24"/>
                      <a:pt x="640" y="75"/>
                    </a:cubicBezTo>
                    <a:cubicBezTo>
                      <a:pt x="151" y="315"/>
                      <a:pt x="0" y="1187"/>
                      <a:pt x="407" y="1564"/>
                    </a:cubicBezTo>
                    <a:cubicBezTo>
                      <a:pt x="547" y="1695"/>
                      <a:pt x="743" y="1764"/>
                      <a:pt x="937" y="1764"/>
                    </a:cubicBezTo>
                    <a:cubicBezTo>
                      <a:pt x="1010" y="1764"/>
                      <a:pt x="1083" y="1754"/>
                      <a:pt x="1153" y="1734"/>
                    </a:cubicBezTo>
                    <a:cubicBezTo>
                      <a:pt x="1410" y="1661"/>
                      <a:pt x="1627" y="1461"/>
                      <a:pt x="1727" y="1214"/>
                    </a:cubicBezTo>
                    <a:cubicBezTo>
                      <a:pt x="1860" y="901"/>
                      <a:pt x="1804" y="511"/>
                      <a:pt x="1573" y="261"/>
                    </a:cubicBezTo>
                    <a:cubicBezTo>
                      <a:pt x="1420" y="95"/>
                      <a:pt x="1194" y="1"/>
                      <a:pt x="96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23"/>
              <p:cNvSpPr/>
              <p:nvPr/>
            </p:nvSpPr>
            <p:spPr>
              <a:xfrm flipH="1">
                <a:off x="2848760" y="1060447"/>
                <a:ext cx="1661195" cy="1013357"/>
              </a:xfrm>
              <a:custGeom>
                <a:rect b="b" l="l" r="r" t="t"/>
                <a:pathLst>
                  <a:path extrusionOk="0" h="12484" w="20465">
                    <a:moveTo>
                      <a:pt x="15809" y="1"/>
                    </a:moveTo>
                    <a:cubicBezTo>
                      <a:pt x="15809" y="1"/>
                      <a:pt x="14432" y="1113"/>
                      <a:pt x="13391" y="1113"/>
                    </a:cubicBezTo>
                    <a:cubicBezTo>
                      <a:pt x="12892" y="1113"/>
                      <a:pt x="12471" y="858"/>
                      <a:pt x="12314" y="104"/>
                    </a:cubicBezTo>
                    <a:cubicBezTo>
                      <a:pt x="12314" y="104"/>
                      <a:pt x="9838" y="880"/>
                      <a:pt x="9221" y="1273"/>
                    </a:cubicBezTo>
                    <a:cubicBezTo>
                      <a:pt x="8688" y="1617"/>
                      <a:pt x="6762" y="6545"/>
                      <a:pt x="6762" y="6545"/>
                    </a:cubicBezTo>
                    <a:lnTo>
                      <a:pt x="3030" y="3383"/>
                    </a:lnTo>
                    <a:lnTo>
                      <a:pt x="1" y="5756"/>
                    </a:lnTo>
                    <a:cubicBezTo>
                      <a:pt x="1" y="5756"/>
                      <a:pt x="3237" y="12484"/>
                      <a:pt x="6958" y="12484"/>
                    </a:cubicBezTo>
                    <a:cubicBezTo>
                      <a:pt x="7039" y="12484"/>
                      <a:pt x="7120" y="12480"/>
                      <a:pt x="7202" y="12474"/>
                    </a:cubicBezTo>
                    <a:cubicBezTo>
                      <a:pt x="7536" y="12447"/>
                      <a:pt x="7859" y="12384"/>
                      <a:pt x="8171" y="12290"/>
                    </a:cubicBezTo>
                    <a:cubicBezTo>
                      <a:pt x="8498" y="12190"/>
                      <a:pt x="8815" y="12060"/>
                      <a:pt x="9118" y="11904"/>
                    </a:cubicBezTo>
                    <a:cubicBezTo>
                      <a:pt x="11887" y="10478"/>
                      <a:pt x="13703" y="6939"/>
                      <a:pt x="13703" y="6939"/>
                    </a:cubicBezTo>
                    <a:lnTo>
                      <a:pt x="20465" y="6939"/>
                    </a:lnTo>
                    <a:lnTo>
                      <a:pt x="158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" name="Google Shape;342;p23"/>
              <p:cNvSpPr/>
              <p:nvPr/>
            </p:nvSpPr>
            <p:spPr>
              <a:xfrm flipH="1">
                <a:off x="2948535" y="1534650"/>
                <a:ext cx="531030" cy="556762"/>
              </a:xfrm>
              <a:custGeom>
                <a:rect b="b" l="l" r="r" t="t"/>
                <a:pathLst>
                  <a:path extrusionOk="0" h="6859" w="6542">
                    <a:moveTo>
                      <a:pt x="3512" y="0"/>
                    </a:moveTo>
                    <a:lnTo>
                      <a:pt x="3469" y="2240"/>
                    </a:lnTo>
                    <a:lnTo>
                      <a:pt x="1392" y="4525"/>
                    </a:lnTo>
                    <a:lnTo>
                      <a:pt x="0" y="6062"/>
                    </a:lnTo>
                    <a:lnTo>
                      <a:pt x="680" y="6858"/>
                    </a:lnTo>
                    <a:cubicBezTo>
                      <a:pt x="1820" y="6761"/>
                      <a:pt x="3239" y="6505"/>
                      <a:pt x="4995" y="5985"/>
                    </a:cubicBezTo>
                    <a:cubicBezTo>
                      <a:pt x="5485" y="5842"/>
                      <a:pt x="5998" y="5675"/>
                      <a:pt x="6541" y="5488"/>
                    </a:cubicBezTo>
                    <a:lnTo>
                      <a:pt x="6541" y="3802"/>
                    </a:lnTo>
                    <a:lnTo>
                      <a:pt x="3512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" name="Google Shape;343;p23"/>
              <p:cNvSpPr/>
              <p:nvPr/>
            </p:nvSpPr>
            <p:spPr>
              <a:xfrm flipH="1">
                <a:off x="2995373" y="2020379"/>
                <a:ext cx="429078" cy="323635"/>
              </a:xfrm>
              <a:custGeom>
                <a:rect b="b" l="l" r="r" t="t"/>
                <a:pathLst>
                  <a:path extrusionOk="0" h="3987" w="5286">
                    <a:moveTo>
                      <a:pt x="4316" y="1"/>
                    </a:moveTo>
                    <a:cubicBezTo>
                      <a:pt x="2560" y="521"/>
                      <a:pt x="1141" y="777"/>
                      <a:pt x="1" y="874"/>
                    </a:cubicBezTo>
                    <a:lnTo>
                      <a:pt x="2656" y="3987"/>
                    </a:lnTo>
                    <a:cubicBezTo>
                      <a:pt x="2656" y="3987"/>
                      <a:pt x="3909" y="3433"/>
                      <a:pt x="5286" y="2607"/>
                    </a:cubicBezTo>
                    <a:cubicBezTo>
                      <a:pt x="4975" y="1671"/>
                      <a:pt x="4652" y="794"/>
                      <a:pt x="4316" y="1"/>
                    </a:cubicBez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23"/>
              <p:cNvSpPr/>
              <p:nvPr/>
            </p:nvSpPr>
            <p:spPr>
              <a:xfrm flipH="1">
                <a:off x="3359430" y="2074196"/>
                <a:ext cx="170462" cy="121759"/>
              </a:xfrm>
              <a:custGeom>
                <a:rect b="b" l="l" r="r" t="t"/>
                <a:pathLst>
                  <a:path extrusionOk="0" h="1500" w="2100">
                    <a:moveTo>
                      <a:pt x="2100" y="1"/>
                    </a:moveTo>
                    <a:lnTo>
                      <a:pt x="2100" y="1"/>
                    </a:lnTo>
                    <a:cubicBezTo>
                      <a:pt x="2099" y="1"/>
                      <a:pt x="1663" y="274"/>
                      <a:pt x="1256" y="454"/>
                    </a:cubicBezTo>
                    <a:cubicBezTo>
                      <a:pt x="650" y="725"/>
                      <a:pt x="0" y="1137"/>
                      <a:pt x="100" y="1331"/>
                    </a:cubicBezTo>
                    <a:cubicBezTo>
                      <a:pt x="158" y="1442"/>
                      <a:pt x="263" y="1500"/>
                      <a:pt x="400" y="1500"/>
                    </a:cubicBezTo>
                    <a:cubicBezTo>
                      <a:pt x="556" y="1500"/>
                      <a:pt x="755" y="1424"/>
                      <a:pt x="973" y="1265"/>
                    </a:cubicBezTo>
                    <a:lnTo>
                      <a:pt x="2100" y="1"/>
                    </a:ln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" name="Google Shape;345;p23"/>
              <p:cNvSpPr/>
              <p:nvPr/>
            </p:nvSpPr>
            <p:spPr>
              <a:xfrm flipH="1">
                <a:off x="3226307" y="2074196"/>
                <a:ext cx="305533" cy="266246"/>
              </a:xfrm>
              <a:custGeom>
                <a:rect b="b" l="l" r="r" t="t"/>
                <a:pathLst>
                  <a:path extrusionOk="0" h="3280" w="3764">
                    <a:moveTo>
                      <a:pt x="2124" y="1"/>
                    </a:moveTo>
                    <a:lnTo>
                      <a:pt x="997" y="1265"/>
                    </a:lnTo>
                    <a:cubicBezTo>
                      <a:pt x="480" y="1894"/>
                      <a:pt x="0" y="2564"/>
                      <a:pt x="107" y="2794"/>
                    </a:cubicBezTo>
                    <a:cubicBezTo>
                      <a:pt x="152" y="2888"/>
                      <a:pt x="220" y="2913"/>
                      <a:pt x="282" y="2913"/>
                    </a:cubicBezTo>
                    <a:cubicBezTo>
                      <a:pt x="356" y="2913"/>
                      <a:pt x="420" y="2877"/>
                      <a:pt x="420" y="2877"/>
                    </a:cubicBezTo>
                    <a:lnTo>
                      <a:pt x="420" y="2877"/>
                    </a:lnTo>
                    <a:cubicBezTo>
                      <a:pt x="420" y="2877"/>
                      <a:pt x="384" y="3050"/>
                      <a:pt x="540" y="3124"/>
                    </a:cubicBezTo>
                    <a:cubicBezTo>
                      <a:pt x="566" y="3136"/>
                      <a:pt x="595" y="3142"/>
                      <a:pt x="624" y="3142"/>
                    </a:cubicBezTo>
                    <a:cubicBezTo>
                      <a:pt x="764" y="3142"/>
                      <a:pt x="920" y="3020"/>
                      <a:pt x="920" y="3020"/>
                    </a:cubicBezTo>
                    <a:lnTo>
                      <a:pt x="920" y="3020"/>
                    </a:lnTo>
                    <a:cubicBezTo>
                      <a:pt x="920" y="3020"/>
                      <a:pt x="847" y="3174"/>
                      <a:pt x="1037" y="3267"/>
                    </a:cubicBezTo>
                    <a:cubicBezTo>
                      <a:pt x="1053" y="3275"/>
                      <a:pt x="1075" y="3279"/>
                      <a:pt x="1102" y="3279"/>
                    </a:cubicBezTo>
                    <a:cubicBezTo>
                      <a:pt x="1598" y="3279"/>
                      <a:pt x="3763" y="1977"/>
                      <a:pt x="3763" y="1977"/>
                    </a:cubicBezTo>
                    <a:lnTo>
                      <a:pt x="2124" y="1"/>
                    </a:ln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" name="Google Shape;346;p23"/>
              <p:cNvSpPr/>
              <p:nvPr/>
            </p:nvSpPr>
            <p:spPr>
              <a:xfrm flipH="1">
                <a:off x="3433054" y="2226554"/>
                <a:ext cx="71756" cy="85069"/>
              </a:xfrm>
              <a:custGeom>
                <a:rect b="b" l="l" r="r" t="t"/>
                <a:pathLst>
                  <a:path extrusionOk="0" h="1048" w="884">
                    <a:moveTo>
                      <a:pt x="744" y="0"/>
                    </a:moveTo>
                    <a:cubicBezTo>
                      <a:pt x="261" y="463"/>
                      <a:pt x="11" y="933"/>
                      <a:pt x="1" y="953"/>
                    </a:cubicBezTo>
                    <a:lnTo>
                      <a:pt x="174" y="1047"/>
                    </a:lnTo>
                    <a:cubicBezTo>
                      <a:pt x="177" y="1043"/>
                      <a:pt x="424" y="583"/>
                      <a:pt x="884" y="143"/>
                    </a:cubicBez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" name="Google Shape;347;p23"/>
              <p:cNvSpPr/>
              <p:nvPr/>
            </p:nvSpPr>
            <p:spPr>
              <a:xfrm flipH="1">
                <a:off x="3399449" y="2256019"/>
                <a:ext cx="64289" cy="68185"/>
              </a:xfrm>
              <a:custGeom>
                <a:rect b="b" l="l" r="r" t="t"/>
                <a:pathLst>
                  <a:path extrusionOk="0" h="840" w="792">
                    <a:moveTo>
                      <a:pt x="658" y="0"/>
                    </a:moveTo>
                    <a:cubicBezTo>
                      <a:pt x="318" y="314"/>
                      <a:pt x="15" y="704"/>
                      <a:pt x="1" y="720"/>
                    </a:cubicBezTo>
                    <a:lnTo>
                      <a:pt x="158" y="840"/>
                    </a:lnTo>
                    <a:cubicBezTo>
                      <a:pt x="161" y="837"/>
                      <a:pt x="465" y="447"/>
                      <a:pt x="791" y="144"/>
                    </a:cubicBezTo>
                    <a:lnTo>
                      <a:pt x="6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" name="Google Shape;348;p23"/>
              <p:cNvSpPr/>
              <p:nvPr/>
            </p:nvSpPr>
            <p:spPr>
              <a:xfrm flipH="1">
                <a:off x="2645276" y="1060447"/>
                <a:ext cx="777551" cy="1233578"/>
              </a:xfrm>
              <a:custGeom>
                <a:rect b="b" l="l" r="r" t="t"/>
                <a:pathLst>
                  <a:path extrusionOk="0" h="15197" w="9579">
                    <a:moveTo>
                      <a:pt x="2416" y="1"/>
                    </a:moveTo>
                    <a:lnTo>
                      <a:pt x="2813" y="5842"/>
                    </a:lnTo>
                    <a:lnTo>
                      <a:pt x="3296" y="8301"/>
                    </a:lnTo>
                    <a:lnTo>
                      <a:pt x="1" y="11904"/>
                    </a:lnTo>
                    <a:lnTo>
                      <a:pt x="2770" y="15196"/>
                    </a:lnTo>
                    <a:cubicBezTo>
                      <a:pt x="2770" y="15196"/>
                      <a:pt x="7731" y="12563"/>
                      <a:pt x="8654" y="8918"/>
                    </a:cubicBezTo>
                    <a:cubicBezTo>
                      <a:pt x="9578" y="5272"/>
                      <a:pt x="6195" y="527"/>
                      <a:pt x="5492" y="307"/>
                    </a:cubicBezTo>
                    <a:cubicBezTo>
                      <a:pt x="4789" y="87"/>
                      <a:pt x="2416" y="1"/>
                      <a:pt x="24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" name="Google Shape;349;p23"/>
              <p:cNvSpPr/>
              <p:nvPr/>
            </p:nvSpPr>
            <p:spPr>
              <a:xfrm flipH="1">
                <a:off x="3754086" y="1609571"/>
                <a:ext cx="92618" cy="448478"/>
              </a:xfrm>
              <a:custGeom>
                <a:rect b="b" l="l" r="r" t="t"/>
                <a:pathLst>
                  <a:path extrusionOk="0" h="5525" w="1141">
                    <a:moveTo>
                      <a:pt x="1140" y="0"/>
                    </a:moveTo>
                    <a:lnTo>
                      <a:pt x="0" y="5525"/>
                    </a:lnTo>
                    <a:cubicBezTo>
                      <a:pt x="327" y="5425"/>
                      <a:pt x="644" y="5295"/>
                      <a:pt x="947" y="5139"/>
                    </a:cubicBezTo>
                    <a:lnTo>
                      <a:pt x="1140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" name="Google Shape;350;p23"/>
              <p:cNvSpPr/>
              <p:nvPr/>
            </p:nvSpPr>
            <p:spPr>
              <a:xfrm flipH="1">
                <a:off x="3150415" y="1049651"/>
                <a:ext cx="78737" cy="238647"/>
              </a:xfrm>
              <a:custGeom>
                <a:rect b="b" l="l" r="r" t="t"/>
                <a:pathLst>
                  <a:path extrusionOk="0" h="2940" w="970">
                    <a:moveTo>
                      <a:pt x="124" y="0"/>
                    </a:moveTo>
                    <a:lnTo>
                      <a:pt x="1" y="110"/>
                    </a:lnTo>
                    <a:cubicBezTo>
                      <a:pt x="947" y="1137"/>
                      <a:pt x="754" y="2899"/>
                      <a:pt x="750" y="2919"/>
                    </a:cubicBezTo>
                    <a:lnTo>
                      <a:pt x="917" y="2939"/>
                    </a:lnTo>
                    <a:cubicBezTo>
                      <a:pt x="920" y="2919"/>
                      <a:pt x="970" y="2470"/>
                      <a:pt x="900" y="1883"/>
                    </a:cubicBezTo>
                    <a:cubicBezTo>
                      <a:pt x="834" y="1337"/>
                      <a:pt x="647" y="566"/>
                      <a:pt x="1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" name="Google Shape;351;p23"/>
              <p:cNvSpPr/>
              <p:nvPr/>
            </p:nvSpPr>
            <p:spPr>
              <a:xfrm flipH="1">
                <a:off x="3506108" y="1064505"/>
                <a:ext cx="80361" cy="173709"/>
              </a:xfrm>
              <a:custGeom>
                <a:rect b="b" l="l" r="r" t="t"/>
                <a:pathLst>
                  <a:path extrusionOk="0" h="2140" w="990">
                    <a:moveTo>
                      <a:pt x="880" y="0"/>
                    </a:moveTo>
                    <a:cubicBezTo>
                      <a:pt x="1" y="774"/>
                      <a:pt x="44" y="2083"/>
                      <a:pt x="47" y="2140"/>
                    </a:cubicBezTo>
                    <a:lnTo>
                      <a:pt x="213" y="2133"/>
                    </a:lnTo>
                    <a:cubicBezTo>
                      <a:pt x="210" y="2120"/>
                      <a:pt x="170" y="847"/>
                      <a:pt x="990" y="127"/>
                    </a:cubicBez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" name="Google Shape;352;p23"/>
              <p:cNvSpPr/>
              <p:nvPr/>
            </p:nvSpPr>
            <p:spPr>
              <a:xfrm flipH="1">
                <a:off x="3129311" y="1283830"/>
                <a:ext cx="67130" cy="65912"/>
              </a:xfrm>
              <a:custGeom>
                <a:rect b="b" l="l" r="r" t="t"/>
                <a:pathLst>
                  <a:path extrusionOk="0" h="812" w="827">
                    <a:moveTo>
                      <a:pt x="416" y="0"/>
                    </a:moveTo>
                    <a:cubicBezTo>
                      <a:pt x="201" y="0"/>
                      <a:pt x="20" y="171"/>
                      <a:pt x="11" y="388"/>
                    </a:cubicBezTo>
                    <a:cubicBezTo>
                      <a:pt x="1" y="611"/>
                      <a:pt x="174" y="800"/>
                      <a:pt x="397" y="811"/>
                    </a:cubicBezTo>
                    <a:cubicBezTo>
                      <a:pt x="403" y="811"/>
                      <a:pt x="409" y="811"/>
                      <a:pt x="415" y="811"/>
                    </a:cubicBezTo>
                    <a:cubicBezTo>
                      <a:pt x="630" y="811"/>
                      <a:pt x="807" y="642"/>
                      <a:pt x="817" y="425"/>
                    </a:cubicBezTo>
                    <a:cubicBezTo>
                      <a:pt x="827" y="201"/>
                      <a:pt x="657" y="11"/>
                      <a:pt x="434" y="1"/>
                    </a:cubicBezTo>
                    <a:cubicBezTo>
                      <a:pt x="428" y="0"/>
                      <a:pt x="422" y="0"/>
                      <a:pt x="416" y="0"/>
                    </a:cubicBezTo>
                    <a:close/>
                  </a:path>
                </a:pathLst>
              </a:custGeom>
              <a:solidFill>
                <a:srgbClr val="2A2A2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" name="Google Shape;353;p23"/>
              <p:cNvSpPr/>
              <p:nvPr/>
            </p:nvSpPr>
            <p:spPr>
              <a:xfrm flipH="1">
                <a:off x="3424689" y="1226199"/>
                <a:ext cx="338165" cy="502782"/>
              </a:xfrm>
              <a:custGeom>
                <a:rect b="b" l="l" r="r" t="t"/>
                <a:pathLst>
                  <a:path extrusionOk="0" h="6194" w="4166">
                    <a:moveTo>
                      <a:pt x="2274" y="1"/>
                    </a:moveTo>
                    <a:cubicBezTo>
                      <a:pt x="2035" y="1"/>
                      <a:pt x="1797" y="125"/>
                      <a:pt x="1571" y="375"/>
                    </a:cubicBezTo>
                    <a:cubicBezTo>
                      <a:pt x="564" y="1484"/>
                      <a:pt x="1" y="4833"/>
                      <a:pt x="77" y="5366"/>
                    </a:cubicBezTo>
                    <a:cubicBezTo>
                      <a:pt x="177" y="6066"/>
                      <a:pt x="1260" y="6123"/>
                      <a:pt x="1307" y="6126"/>
                    </a:cubicBezTo>
                    <a:lnTo>
                      <a:pt x="1314" y="5960"/>
                    </a:lnTo>
                    <a:cubicBezTo>
                      <a:pt x="1303" y="5960"/>
                      <a:pt x="324" y="5909"/>
                      <a:pt x="241" y="5343"/>
                    </a:cubicBezTo>
                    <a:cubicBezTo>
                      <a:pt x="204" y="5083"/>
                      <a:pt x="334" y="4110"/>
                      <a:pt x="577" y="3120"/>
                    </a:cubicBezTo>
                    <a:cubicBezTo>
                      <a:pt x="757" y="2401"/>
                      <a:pt x="1140" y="1098"/>
                      <a:pt x="1694" y="484"/>
                    </a:cubicBezTo>
                    <a:cubicBezTo>
                      <a:pt x="1885" y="274"/>
                      <a:pt x="2080" y="167"/>
                      <a:pt x="2272" y="167"/>
                    </a:cubicBezTo>
                    <a:cubicBezTo>
                      <a:pt x="2280" y="167"/>
                      <a:pt x="2289" y="167"/>
                      <a:pt x="2297" y="168"/>
                    </a:cubicBezTo>
                    <a:cubicBezTo>
                      <a:pt x="2497" y="175"/>
                      <a:pt x="2690" y="301"/>
                      <a:pt x="2870" y="538"/>
                    </a:cubicBezTo>
                    <a:cubicBezTo>
                      <a:pt x="3366" y="1198"/>
                      <a:pt x="3633" y="2530"/>
                      <a:pt x="3746" y="3264"/>
                    </a:cubicBezTo>
                    <a:cubicBezTo>
                      <a:pt x="3900" y="4270"/>
                      <a:pt x="3943" y="5253"/>
                      <a:pt x="3883" y="5506"/>
                    </a:cubicBezTo>
                    <a:cubicBezTo>
                      <a:pt x="3766" y="5995"/>
                      <a:pt x="2985" y="6023"/>
                      <a:pt x="2797" y="6023"/>
                    </a:cubicBezTo>
                    <a:cubicBezTo>
                      <a:pt x="2772" y="6023"/>
                      <a:pt x="2758" y="6023"/>
                      <a:pt x="2757" y="6023"/>
                    </a:cubicBezTo>
                    <a:lnTo>
                      <a:pt x="2750" y="6189"/>
                    </a:lnTo>
                    <a:cubicBezTo>
                      <a:pt x="2757" y="6189"/>
                      <a:pt x="2777" y="6193"/>
                      <a:pt x="2810" y="6193"/>
                    </a:cubicBezTo>
                    <a:cubicBezTo>
                      <a:pt x="3046" y="6193"/>
                      <a:pt x="3900" y="6149"/>
                      <a:pt x="4043" y="5543"/>
                    </a:cubicBezTo>
                    <a:cubicBezTo>
                      <a:pt x="4166" y="5023"/>
                      <a:pt x="3903" y="1634"/>
                      <a:pt x="3003" y="438"/>
                    </a:cubicBezTo>
                    <a:cubicBezTo>
                      <a:pt x="2793" y="158"/>
                      <a:pt x="2557" y="11"/>
                      <a:pt x="2303" y="1"/>
                    </a:cubicBezTo>
                    <a:cubicBezTo>
                      <a:pt x="2294" y="1"/>
                      <a:pt x="2284" y="1"/>
                      <a:pt x="227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" name="Google Shape;354;p23"/>
              <p:cNvSpPr/>
              <p:nvPr/>
            </p:nvSpPr>
            <p:spPr>
              <a:xfrm flipH="1">
                <a:off x="3638905" y="1699346"/>
                <a:ext cx="35229" cy="34498"/>
              </a:xfrm>
              <a:custGeom>
                <a:rect b="b" l="l" r="r" t="t"/>
                <a:pathLst>
                  <a:path extrusionOk="0" h="425" w="434">
                    <a:moveTo>
                      <a:pt x="221" y="0"/>
                    </a:moveTo>
                    <a:cubicBezTo>
                      <a:pt x="107" y="0"/>
                      <a:pt x="10" y="89"/>
                      <a:pt x="4" y="204"/>
                    </a:cubicBezTo>
                    <a:cubicBezTo>
                      <a:pt x="1" y="320"/>
                      <a:pt x="91" y="420"/>
                      <a:pt x="207" y="424"/>
                    </a:cubicBezTo>
                    <a:cubicBezTo>
                      <a:pt x="211" y="424"/>
                      <a:pt x="215" y="424"/>
                      <a:pt x="219" y="424"/>
                    </a:cubicBezTo>
                    <a:cubicBezTo>
                      <a:pt x="331" y="424"/>
                      <a:pt x="424" y="336"/>
                      <a:pt x="427" y="224"/>
                    </a:cubicBezTo>
                    <a:cubicBezTo>
                      <a:pt x="434" y="107"/>
                      <a:pt x="344" y="7"/>
                      <a:pt x="227" y="0"/>
                    </a:cubicBezTo>
                    <a:cubicBezTo>
                      <a:pt x="225" y="0"/>
                      <a:pt x="223" y="0"/>
                      <a:pt x="221" y="0"/>
                    </a:cubicBezTo>
                    <a:close/>
                  </a:path>
                </a:pathLst>
              </a:custGeom>
              <a:solidFill>
                <a:srgbClr val="2A2A2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" name="Google Shape;355;p23"/>
              <p:cNvSpPr/>
              <p:nvPr/>
            </p:nvSpPr>
            <p:spPr>
              <a:xfrm flipH="1">
                <a:off x="3520963" y="1704704"/>
                <a:ext cx="35229" cy="34498"/>
              </a:xfrm>
              <a:custGeom>
                <a:rect b="b" l="l" r="r" t="t"/>
                <a:pathLst>
                  <a:path extrusionOk="0" h="425" w="434">
                    <a:moveTo>
                      <a:pt x="214" y="1"/>
                    </a:moveTo>
                    <a:cubicBezTo>
                      <a:pt x="100" y="1"/>
                      <a:pt x="10" y="89"/>
                      <a:pt x="4" y="205"/>
                    </a:cubicBezTo>
                    <a:cubicBezTo>
                      <a:pt x="0" y="321"/>
                      <a:pt x="91" y="418"/>
                      <a:pt x="207" y="424"/>
                    </a:cubicBezTo>
                    <a:cubicBezTo>
                      <a:pt x="211" y="425"/>
                      <a:pt x="215" y="425"/>
                      <a:pt x="219" y="425"/>
                    </a:cubicBezTo>
                    <a:cubicBezTo>
                      <a:pt x="331" y="425"/>
                      <a:pt x="424" y="334"/>
                      <a:pt x="427" y="221"/>
                    </a:cubicBezTo>
                    <a:cubicBezTo>
                      <a:pt x="434" y="105"/>
                      <a:pt x="344" y="5"/>
                      <a:pt x="227" y="1"/>
                    </a:cubicBezTo>
                    <a:cubicBezTo>
                      <a:pt x="223" y="1"/>
                      <a:pt x="219" y="1"/>
                      <a:pt x="214" y="1"/>
                    </a:cubicBezTo>
                    <a:close/>
                  </a:path>
                </a:pathLst>
              </a:custGeom>
              <a:solidFill>
                <a:srgbClr val="2A2A2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56" name="Google Shape;356;p23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INTRODUCTION</a:t>
            </a:r>
            <a:endParaRPr b="0"/>
          </a:p>
        </p:txBody>
      </p:sp>
      <p:sp>
        <p:nvSpPr>
          <p:cNvPr id="357" name="Google Shape;357;p23"/>
          <p:cNvSpPr txBox="1"/>
          <p:nvPr>
            <p:ph idx="1" type="subTitle"/>
          </p:nvPr>
        </p:nvSpPr>
        <p:spPr>
          <a:xfrm>
            <a:off x="649776" y="2358800"/>
            <a:ext cx="2317800" cy="346800"/>
          </a:xfrm>
          <a:prstGeom prst="rect">
            <a:avLst/>
          </a:prstGeom>
        </p:spPr>
        <p:txBody>
          <a:bodyPr anchorCtr="0" anchor="ctr" bIns="0" lIns="91425" spcFirstLastPara="1" rIns="91425" wrap="square" tIns="198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metal,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24"/>
          <p:cNvSpPr txBox="1"/>
          <p:nvPr>
            <p:ph idx="7" type="subTitle"/>
          </p:nvPr>
        </p:nvSpPr>
        <p:spPr>
          <a:xfrm>
            <a:off x="3485351" y="1662268"/>
            <a:ext cx="2320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</a:rPr>
              <a:t>Despite being red, Mars is a cold place, not hot. It’s full of iron oxide dust, which gives the planet its reddish cast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363" name="Google Shape;363;p24"/>
          <p:cNvSpPr txBox="1"/>
          <p:nvPr>
            <p:ph idx="8" type="subTitle"/>
          </p:nvPr>
        </p:nvSpPr>
        <p:spPr>
          <a:xfrm>
            <a:off x="652377" y="1662261"/>
            <a:ext cx="228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</a:rPr>
              <a:t>Venus has a beautiful name and is the second planet from the Sun. It’s terribly hot and its atmosphere is extremely poisonous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364" name="Google Shape;364;p24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IDENTIFYING INFORMATION</a:t>
            </a:r>
            <a:endParaRPr b="0"/>
          </a:p>
        </p:txBody>
      </p:sp>
      <p:sp>
        <p:nvSpPr>
          <p:cNvPr id="365" name="Google Shape;365;p24"/>
          <p:cNvSpPr txBox="1"/>
          <p:nvPr>
            <p:ph idx="1" type="subTitle"/>
          </p:nvPr>
        </p:nvSpPr>
        <p:spPr>
          <a:xfrm>
            <a:off x="3485360" y="3463181"/>
            <a:ext cx="23538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JUPITER</a:t>
            </a:r>
            <a:endParaRPr b="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66" name="Google Shape;366;p24"/>
          <p:cNvSpPr txBox="1"/>
          <p:nvPr>
            <p:ph idx="2" type="subTitle"/>
          </p:nvPr>
        </p:nvSpPr>
        <p:spPr>
          <a:xfrm>
            <a:off x="652375" y="3463750"/>
            <a:ext cx="23538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MERCURY</a:t>
            </a:r>
            <a:endParaRPr b="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67" name="Google Shape;367;p24"/>
          <p:cNvSpPr txBox="1"/>
          <p:nvPr>
            <p:ph idx="3" type="subTitle"/>
          </p:nvPr>
        </p:nvSpPr>
        <p:spPr>
          <a:xfrm>
            <a:off x="3485351" y="3601149"/>
            <a:ext cx="2320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</a:rPr>
              <a:t>Jupiter is a gas giant and the biggest planet in our Solar System. It’s also the fourth-brightest object in the sky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368" name="Google Shape;368;p24"/>
          <p:cNvSpPr txBox="1"/>
          <p:nvPr>
            <p:ph idx="4" type="subTitle"/>
          </p:nvPr>
        </p:nvSpPr>
        <p:spPr>
          <a:xfrm>
            <a:off x="652377" y="3601127"/>
            <a:ext cx="228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</a:rPr>
              <a:t>Mercury is the closest planet to the Sun and the smallest one in the Solar System—it’s only a bit larger than our Moon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369" name="Google Shape;369;p24"/>
          <p:cNvSpPr txBox="1"/>
          <p:nvPr>
            <p:ph idx="5" type="subTitle"/>
          </p:nvPr>
        </p:nvSpPr>
        <p:spPr>
          <a:xfrm>
            <a:off x="3485360" y="1524300"/>
            <a:ext cx="23538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MARS</a:t>
            </a:r>
            <a:endParaRPr b="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70" name="Google Shape;370;p24"/>
          <p:cNvSpPr txBox="1"/>
          <p:nvPr>
            <p:ph idx="6" type="subTitle"/>
          </p:nvPr>
        </p:nvSpPr>
        <p:spPr>
          <a:xfrm>
            <a:off x="652375" y="1524875"/>
            <a:ext cx="25473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VENUS</a:t>
            </a:r>
            <a:endParaRPr b="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grpSp>
        <p:nvGrpSpPr>
          <p:cNvPr id="371" name="Google Shape;371;p24"/>
          <p:cNvGrpSpPr/>
          <p:nvPr/>
        </p:nvGrpSpPr>
        <p:grpSpPr>
          <a:xfrm>
            <a:off x="862065" y="861609"/>
            <a:ext cx="340469" cy="436027"/>
            <a:chOff x="1761450" y="238125"/>
            <a:chExt cx="4067725" cy="5209400"/>
          </a:xfrm>
        </p:grpSpPr>
        <p:sp>
          <p:nvSpPr>
            <p:cNvPr id="372" name="Google Shape;372;p24"/>
            <p:cNvSpPr/>
            <p:nvPr/>
          </p:nvSpPr>
          <p:spPr>
            <a:xfrm>
              <a:off x="1761450" y="238125"/>
              <a:ext cx="4067725" cy="5209400"/>
            </a:xfrm>
            <a:custGeom>
              <a:rect b="b" l="l" r="r" t="t"/>
              <a:pathLst>
                <a:path extrusionOk="0" h="208376" w="162709">
                  <a:moveTo>
                    <a:pt x="81355" y="6133"/>
                  </a:moveTo>
                  <a:cubicBezTo>
                    <a:pt x="84160" y="6133"/>
                    <a:pt x="86705" y="7927"/>
                    <a:pt x="87650" y="10601"/>
                  </a:cubicBezTo>
                  <a:cubicBezTo>
                    <a:pt x="88075" y="11841"/>
                    <a:pt x="89249" y="12657"/>
                    <a:pt x="90521" y="12657"/>
                  </a:cubicBezTo>
                  <a:lnTo>
                    <a:pt x="100927" y="12657"/>
                  </a:lnTo>
                  <a:cubicBezTo>
                    <a:pt x="106440" y="12657"/>
                    <a:pt x="110908" y="17125"/>
                    <a:pt x="110908" y="22638"/>
                  </a:cubicBezTo>
                  <a:lnTo>
                    <a:pt x="110908" y="32620"/>
                  </a:lnTo>
                  <a:lnTo>
                    <a:pt x="51801" y="32620"/>
                  </a:lnTo>
                  <a:lnTo>
                    <a:pt x="51801" y="22638"/>
                  </a:lnTo>
                  <a:cubicBezTo>
                    <a:pt x="51801" y="17125"/>
                    <a:pt x="56270" y="12657"/>
                    <a:pt x="61783" y="12657"/>
                  </a:cubicBezTo>
                  <a:lnTo>
                    <a:pt x="72156" y="12657"/>
                  </a:lnTo>
                  <a:cubicBezTo>
                    <a:pt x="73461" y="12657"/>
                    <a:pt x="74603" y="11841"/>
                    <a:pt x="75027" y="10601"/>
                  </a:cubicBezTo>
                  <a:cubicBezTo>
                    <a:pt x="76005" y="7927"/>
                    <a:pt x="78517" y="6133"/>
                    <a:pt x="81355" y="6133"/>
                  </a:cubicBezTo>
                  <a:close/>
                  <a:moveTo>
                    <a:pt x="146595" y="19180"/>
                  </a:moveTo>
                  <a:cubicBezTo>
                    <a:pt x="152107" y="19180"/>
                    <a:pt x="156576" y="23649"/>
                    <a:pt x="156576" y="29162"/>
                  </a:cubicBezTo>
                  <a:lnTo>
                    <a:pt x="156576" y="192261"/>
                  </a:lnTo>
                  <a:cubicBezTo>
                    <a:pt x="156576" y="197774"/>
                    <a:pt x="152107" y="202243"/>
                    <a:pt x="146595" y="202243"/>
                  </a:cubicBezTo>
                  <a:lnTo>
                    <a:pt x="16115" y="202243"/>
                  </a:lnTo>
                  <a:cubicBezTo>
                    <a:pt x="10602" y="202243"/>
                    <a:pt x="6133" y="197774"/>
                    <a:pt x="6133" y="192261"/>
                  </a:cubicBezTo>
                  <a:lnTo>
                    <a:pt x="6133" y="29162"/>
                  </a:lnTo>
                  <a:cubicBezTo>
                    <a:pt x="6133" y="23649"/>
                    <a:pt x="10602" y="19180"/>
                    <a:pt x="16115" y="19180"/>
                  </a:cubicBezTo>
                  <a:lnTo>
                    <a:pt x="46060" y="19180"/>
                  </a:lnTo>
                  <a:cubicBezTo>
                    <a:pt x="45799" y="20290"/>
                    <a:pt x="45669" y="21431"/>
                    <a:pt x="45669" y="22638"/>
                  </a:cubicBezTo>
                  <a:lnTo>
                    <a:pt x="45669" y="35686"/>
                  </a:lnTo>
                  <a:cubicBezTo>
                    <a:pt x="45669" y="37382"/>
                    <a:pt x="47039" y="38752"/>
                    <a:pt x="48735" y="38752"/>
                  </a:cubicBezTo>
                  <a:lnTo>
                    <a:pt x="113975" y="38752"/>
                  </a:lnTo>
                  <a:cubicBezTo>
                    <a:pt x="115671" y="38752"/>
                    <a:pt x="117041" y="37382"/>
                    <a:pt x="117041" y="35686"/>
                  </a:cubicBezTo>
                  <a:lnTo>
                    <a:pt x="117041" y="22638"/>
                  </a:lnTo>
                  <a:cubicBezTo>
                    <a:pt x="117041" y="21431"/>
                    <a:pt x="116878" y="20290"/>
                    <a:pt x="116650" y="19180"/>
                  </a:cubicBezTo>
                  <a:close/>
                  <a:moveTo>
                    <a:pt x="81355" y="0"/>
                  </a:moveTo>
                  <a:cubicBezTo>
                    <a:pt x="76690" y="0"/>
                    <a:pt x="72450" y="2544"/>
                    <a:pt x="70199" y="6524"/>
                  </a:cubicBezTo>
                  <a:lnTo>
                    <a:pt x="61783" y="6524"/>
                  </a:lnTo>
                  <a:cubicBezTo>
                    <a:pt x="56466" y="6524"/>
                    <a:pt x="51769" y="9101"/>
                    <a:pt x="48833" y="13048"/>
                  </a:cubicBezTo>
                  <a:lnTo>
                    <a:pt x="16115" y="13048"/>
                  </a:lnTo>
                  <a:cubicBezTo>
                    <a:pt x="7243" y="13048"/>
                    <a:pt x="1" y="20290"/>
                    <a:pt x="1" y="29162"/>
                  </a:cubicBezTo>
                  <a:lnTo>
                    <a:pt x="1" y="192261"/>
                  </a:lnTo>
                  <a:cubicBezTo>
                    <a:pt x="1" y="201134"/>
                    <a:pt x="7243" y="208376"/>
                    <a:pt x="16115" y="208376"/>
                  </a:cubicBezTo>
                  <a:lnTo>
                    <a:pt x="146595" y="208376"/>
                  </a:lnTo>
                  <a:cubicBezTo>
                    <a:pt x="155467" y="208376"/>
                    <a:pt x="162709" y="201134"/>
                    <a:pt x="162709" y="192261"/>
                  </a:cubicBezTo>
                  <a:lnTo>
                    <a:pt x="162709" y="29162"/>
                  </a:lnTo>
                  <a:cubicBezTo>
                    <a:pt x="162709" y="20290"/>
                    <a:pt x="155467" y="13048"/>
                    <a:pt x="146595" y="13048"/>
                  </a:cubicBezTo>
                  <a:lnTo>
                    <a:pt x="113844" y="13048"/>
                  </a:lnTo>
                  <a:cubicBezTo>
                    <a:pt x="110908" y="9101"/>
                    <a:pt x="106211" y="6524"/>
                    <a:pt x="100927" y="6524"/>
                  </a:cubicBezTo>
                  <a:lnTo>
                    <a:pt x="92478" y="6524"/>
                  </a:lnTo>
                  <a:cubicBezTo>
                    <a:pt x="90227" y="2544"/>
                    <a:pt x="85987" y="0"/>
                    <a:pt x="813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4"/>
            <p:cNvSpPr/>
            <p:nvPr/>
          </p:nvSpPr>
          <p:spPr>
            <a:xfrm>
              <a:off x="2087650" y="890500"/>
              <a:ext cx="3415325" cy="4230825"/>
            </a:xfrm>
            <a:custGeom>
              <a:rect b="b" l="l" r="r" t="t"/>
              <a:pathLst>
                <a:path extrusionOk="0" h="169233" w="136613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lnTo>
                    <a:pt x="1" y="166166"/>
                  </a:lnTo>
                  <a:cubicBezTo>
                    <a:pt x="1" y="167863"/>
                    <a:pt x="1371" y="169233"/>
                    <a:pt x="3067" y="169233"/>
                  </a:cubicBezTo>
                  <a:lnTo>
                    <a:pt x="91141" y="169233"/>
                  </a:lnTo>
                  <a:cubicBezTo>
                    <a:pt x="91141" y="169233"/>
                    <a:pt x="91141" y="169200"/>
                    <a:pt x="91141" y="169200"/>
                  </a:cubicBezTo>
                  <a:lnTo>
                    <a:pt x="91434" y="169200"/>
                  </a:lnTo>
                  <a:cubicBezTo>
                    <a:pt x="91467" y="169200"/>
                    <a:pt x="91532" y="169200"/>
                    <a:pt x="91565" y="169168"/>
                  </a:cubicBezTo>
                  <a:lnTo>
                    <a:pt x="91728" y="169168"/>
                  </a:lnTo>
                  <a:cubicBezTo>
                    <a:pt x="91793" y="169135"/>
                    <a:pt x="91826" y="169135"/>
                    <a:pt x="91891" y="169102"/>
                  </a:cubicBezTo>
                  <a:cubicBezTo>
                    <a:pt x="91924" y="169102"/>
                    <a:pt x="91989" y="169102"/>
                    <a:pt x="92021" y="169070"/>
                  </a:cubicBezTo>
                  <a:cubicBezTo>
                    <a:pt x="92087" y="169070"/>
                    <a:pt x="92119" y="169037"/>
                    <a:pt x="92185" y="169037"/>
                  </a:cubicBezTo>
                  <a:cubicBezTo>
                    <a:pt x="92217" y="169004"/>
                    <a:pt x="92250" y="169004"/>
                    <a:pt x="92315" y="168972"/>
                  </a:cubicBezTo>
                  <a:cubicBezTo>
                    <a:pt x="92348" y="168972"/>
                    <a:pt x="92413" y="168939"/>
                    <a:pt x="92446" y="168907"/>
                  </a:cubicBezTo>
                  <a:cubicBezTo>
                    <a:pt x="92478" y="168907"/>
                    <a:pt x="92543" y="168874"/>
                    <a:pt x="92576" y="168841"/>
                  </a:cubicBezTo>
                  <a:cubicBezTo>
                    <a:pt x="92609" y="168841"/>
                    <a:pt x="92674" y="168809"/>
                    <a:pt x="92707" y="168776"/>
                  </a:cubicBezTo>
                  <a:cubicBezTo>
                    <a:pt x="92739" y="168743"/>
                    <a:pt x="92804" y="168743"/>
                    <a:pt x="92837" y="168711"/>
                  </a:cubicBezTo>
                  <a:cubicBezTo>
                    <a:pt x="92902" y="168678"/>
                    <a:pt x="92935" y="168613"/>
                    <a:pt x="93000" y="168580"/>
                  </a:cubicBezTo>
                  <a:cubicBezTo>
                    <a:pt x="93033" y="168548"/>
                    <a:pt x="93033" y="168548"/>
                    <a:pt x="93065" y="168515"/>
                  </a:cubicBezTo>
                  <a:cubicBezTo>
                    <a:pt x="93163" y="168450"/>
                    <a:pt x="93228" y="168385"/>
                    <a:pt x="93294" y="168319"/>
                  </a:cubicBezTo>
                  <a:lnTo>
                    <a:pt x="135699" y="125914"/>
                  </a:lnTo>
                  <a:cubicBezTo>
                    <a:pt x="135797" y="125816"/>
                    <a:pt x="135895" y="125718"/>
                    <a:pt x="135960" y="125620"/>
                  </a:cubicBezTo>
                  <a:cubicBezTo>
                    <a:pt x="135993" y="125587"/>
                    <a:pt x="135993" y="125555"/>
                    <a:pt x="136026" y="125522"/>
                  </a:cubicBezTo>
                  <a:cubicBezTo>
                    <a:pt x="136091" y="125424"/>
                    <a:pt x="136189" y="125326"/>
                    <a:pt x="136221" y="125196"/>
                  </a:cubicBezTo>
                  <a:cubicBezTo>
                    <a:pt x="136254" y="125196"/>
                    <a:pt x="136254" y="125163"/>
                    <a:pt x="136254" y="125163"/>
                  </a:cubicBezTo>
                  <a:cubicBezTo>
                    <a:pt x="136319" y="125033"/>
                    <a:pt x="136352" y="124935"/>
                    <a:pt x="136385" y="124837"/>
                  </a:cubicBezTo>
                  <a:cubicBezTo>
                    <a:pt x="136417" y="124804"/>
                    <a:pt x="136417" y="124772"/>
                    <a:pt x="136417" y="124739"/>
                  </a:cubicBezTo>
                  <a:cubicBezTo>
                    <a:pt x="136482" y="124609"/>
                    <a:pt x="136515" y="124478"/>
                    <a:pt x="136548" y="124348"/>
                  </a:cubicBezTo>
                  <a:cubicBezTo>
                    <a:pt x="136548" y="124217"/>
                    <a:pt x="136580" y="124087"/>
                    <a:pt x="136580" y="123956"/>
                  </a:cubicBezTo>
                  <a:cubicBezTo>
                    <a:pt x="136580" y="123924"/>
                    <a:pt x="136580" y="123891"/>
                    <a:pt x="136580" y="123859"/>
                  </a:cubicBezTo>
                  <a:cubicBezTo>
                    <a:pt x="136580" y="123826"/>
                    <a:pt x="136580" y="123793"/>
                    <a:pt x="136580" y="123761"/>
                  </a:cubicBezTo>
                  <a:lnTo>
                    <a:pt x="136580" y="3067"/>
                  </a:lnTo>
                  <a:cubicBezTo>
                    <a:pt x="136613" y="1371"/>
                    <a:pt x="135243" y="1"/>
                    <a:pt x="133547" y="1"/>
                  </a:cubicBezTo>
                  <a:lnTo>
                    <a:pt x="113975" y="1"/>
                  </a:lnTo>
                  <a:cubicBezTo>
                    <a:pt x="112278" y="1"/>
                    <a:pt x="110908" y="1371"/>
                    <a:pt x="110908" y="3067"/>
                  </a:cubicBezTo>
                  <a:cubicBezTo>
                    <a:pt x="110908" y="4763"/>
                    <a:pt x="112278" y="6133"/>
                    <a:pt x="113975" y="6133"/>
                  </a:cubicBezTo>
                  <a:lnTo>
                    <a:pt x="130480" y="6133"/>
                  </a:lnTo>
                  <a:lnTo>
                    <a:pt x="130480" y="120694"/>
                  </a:lnTo>
                  <a:lnTo>
                    <a:pt x="97665" y="120694"/>
                  </a:lnTo>
                  <a:cubicBezTo>
                    <a:pt x="92380" y="120694"/>
                    <a:pt x="88074" y="125000"/>
                    <a:pt x="88074" y="130285"/>
                  </a:cubicBezTo>
                  <a:lnTo>
                    <a:pt x="88074" y="149857"/>
                  </a:lnTo>
                  <a:cubicBezTo>
                    <a:pt x="88074" y="151553"/>
                    <a:pt x="89445" y="152890"/>
                    <a:pt x="91141" y="152890"/>
                  </a:cubicBezTo>
                  <a:cubicBezTo>
                    <a:pt x="92837" y="152890"/>
                    <a:pt x="94207" y="151553"/>
                    <a:pt x="94207" y="149857"/>
                  </a:cubicBezTo>
                  <a:lnTo>
                    <a:pt x="94207" y="130285"/>
                  </a:lnTo>
                  <a:cubicBezTo>
                    <a:pt x="94207" y="128360"/>
                    <a:pt x="95740" y="126827"/>
                    <a:pt x="97665" y="126827"/>
                  </a:cubicBezTo>
                  <a:lnTo>
                    <a:pt x="126142" y="126827"/>
                  </a:lnTo>
                  <a:lnTo>
                    <a:pt x="89869" y="163100"/>
                  </a:lnTo>
                  <a:lnTo>
                    <a:pt x="6133" y="163100"/>
                  </a:lnTo>
                  <a:lnTo>
                    <a:pt x="6133" y="6133"/>
                  </a:lnTo>
                  <a:lnTo>
                    <a:pt x="22639" y="6133"/>
                  </a:lnTo>
                  <a:cubicBezTo>
                    <a:pt x="24335" y="6133"/>
                    <a:pt x="25705" y="4763"/>
                    <a:pt x="25705" y="3067"/>
                  </a:cubicBezTo>
                  <a:cubicBezTo>
                    <a:pt x="25705" y="1371"/>
                    <a:pt x="24335" y="1"/>
                    <a:pt x="226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4"/>
            <p:cNvSpPr/>
            <p:nvPr/>
          </p:nvSpPr>
          <p:spPr>
            <a:xfrm>
              <a:off x="3718650" y="564300"/>
              <a:ext cx="153350" cy="153350"/>
            </a:xfrm>
            <a:custGeom>
              <a:rect b="b" l="l" r="r" t="t"/>
              <a:pathLst>
                <a:path extrusionOk="0" h="6134" w="6134">
                  <a:moveTo>
                    <a:pt x="3067" y="1"/>
                  </a:moveTo>
                  <a:cubicBezTo>
                    <a:pt x="2251" y="1"/>
                    <a:pt x="1468" y="327"/>
                    <a:pt x="914" y="914"/>
                  </a:cubicBezTo>
                  <a:cubicBezTo>
                    <a:pt x="327" y="1469"/>
                    <a:pt x="1" y="2252"/>
                    <a:pt x="1" y="3067"/>
                  </a:cubicBezTo>
                  <a:cubicBezTo>
                    <a:pt x="1" y="3883"/>
                    <a:pt x="327" y="4666"/>
                    <a:pt x="914" y="5220"/>
                  </a:cubicBezTo>
                  <a:cubicBezTo>
                    <a:pt x="1468" y="5807"/>
                    <a:pt x="2251" y="6133"/>
                    <a:pt x="3067" y="6133"/>
                  </a:cubicBezTo>
                  <a:cubicBezTo>
                    <a:pt x="3850" y="6133"/>
                    <a:pt x="4665" y="5807"/>
                    <a:pt x="5220" y="5220"/>
                  </a:cubicBezTo>
                  <a:cubicBezTo>
                    <a:pt x="5807" y="4666"/>
                    <a:pt x="6133" y="3850"/>
                    <a:pt x="6133" y="3067"/>
                  </a:cubicBezTo>
                  <a:cubicBezTo>
                    <a:pt x="6133" y="2252"/>
                    <a:pt x="5807" y="1469"/>
                    <a:pt x="5220" y="914"/>
                  </a:cubicBezTo>
                  <a:cubicBezTo>
                    <a:pt x="4665" y="327"/>
                    <a:pt x="3850" y="1"/>
                    <a:pt x="30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4"/>
            <p:cNvSpPr/>
            <p:nvPr/>
          </p:nvSpPr>
          <p:spPr>
            <a:xfrm>
              <a:off x="4044850" y="1624450"/>
              <a:ext cx="968825" cy="153350"/>
            </a:xfrm>
            <a:custGeom>
              <a:rect b="b" l="l" r="r" t="t"/>
              <a:pathLst>
                <a:path extrusionOk="0" h="6134" w="38753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35687" y="6133"/>
                  </a:lnTo>
                  <a:cubicBezTo>
                    <a:pt x="37383" y="6133"/>
                    <a:pt x="38753" y="4763"/>
                    <a:pt x="38753" y="3067"/>
                  </a:cubicBezTo>
                  <a:cubicBezTo>
                    <a:pt x="38753" y="1371"/>
                    <a:pt x="37383" y="1"/>
                    <a:pt x="356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4"/>
            <p:cNvSpPr/>
            <p:nvPr/>
          </p:nvSpPr>
          <p:spPr>
            <a:xfrm>
              <a:off x="3800200" y="1950650"/>
              <a:ext cx="1213475" cy="153350"/>
            </a:xfrm>
            <a:custGeom>
              <a:rect b="b" l="l" r="r" t="t"/>
              <a:pathLst>
                <a:path extrusionOk="0" h="6134" w="48539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45473" y="6133"/>
                  </a:lnTo>
                  <a:cubicBezTo>
                    <a:pt x="47169" y="6133"/>
                    <a:pt x="48539" y="4763"/>
                    <a:pt x="48539" y="3067"/>
                  </a:cubicBezTo>
                  <a:cubicBezTo>
                    <a:pt x="48539" y="1371"/>
                    <a:pt x="47169" y="1"/>
                    <a:pt x="454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4"/>
            <p:cNvSpPr/>
            <p:nvPr/>
          </p:nvSpPr>
          <p:spPr>
            <a:xfrm>
              <a:off x="4044850" y="2276850"/>
              <a:ext cx="968825" cy="153350"/>
            </a:xfrm>
            <a:custGeom>
              <a:rect b="b" l="l" r="r" t="t"/>
              <a:pathLst>
                <a:path extrusionOk="0" h="6134" w="38753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35687" y="6133"/>
                  </a:lnTo>
                  <a:cubicBezTo>
                    <a:pt x="37383" y="6133"/>
                    <a:pt x="38753" y="4763"/>
                    <a:pt x="38753" y="3067"/>
                  </a:cubicBezTo>
                  <a:cubicBezTo>
                    <a:pt x="38753" y="1371"/>
                    <a:pt x="37383" y="1"/>
                    <a:pt x="356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4"/>
            <p:cNvSpPr/>
            <p:nvPr/>
          </p:nvSpPr>
          <p:spPr>
            <a:xfrm>
              <a:off x="2576950" y="2603050"/>
              <a:ext cx="2436725" cy="153350"/>
            </a:xfrm>
            <a:custGeom>
              <a:rect b="b" l="l" r="r" t="t"/>
              <a:pathLst>
                <a:path extrusionOk="0" h="6134" w="97469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4403" y="6133"/>
                  </a:lnTo>
                  <a:cubicBezTo>
                    <a:pt x="96099" y="6133"/>
                    <a:pt x="97469" y="4763"/>
                    <a:pt x="97469" y="3067"/>
                  </a:cubicBezTo>
                  <a:cubicBezTo>
                    <a:pt x="97469" y="1371"/>
                    <a:pt x="96099" y="1"/>
                    <a:pt x="944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4"/>
            <p:cNvSpPr/>
            <p:nvPr/>
          </p:nvSpPr>
          <p:spPr>
            <a:xfrm>
              <a:off x="2576950" y="2929250"/>
              <a:ext cx="2436725" cy="153350"/>
            </a:xfrm>
            <a:custGeom>
              <a:rect b="b" l="l" r="r" t="t"/>
              <a:pathLst>
                <a:path extrusionOk="0" h="6134" w="97469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4403" y="6133"/>
                  </a:lnTo>
                  <a:cubicBezTo>
                    <a:pt x="96099" y="6133"/>
                    <a:pt x="97469" y="4763"/>
                    <a:pt x="97469" y="3067"/>
                  </a:cubicBezTo>
                  <a:cubicBezTo>
                    <a:pt x="97469" y="1371"/>
                    <a:pt x="96099" y="1"/>
                    <a:pt x="944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4"/>
            <p:cNvSpPr/>
            <p:nvPr/>
          </p:nvSpPr>
          <p:spPr>
            <a:xfrm>
              <a:off x="2576950" y="3255450"/>
              <a:ext cx="2436725" cy="153350"/>
            </a:xfrm>
            <a:custGeom>
              <a:rect b="b" l="l" r="r" t="t"/>
              <a:pathLst>
                <a:path extrusionOk="0" h="6134" w="97469">
                  <a:moveTo>
                    <a:pt x="3067" y="0"/>
                  </a:moveTo>
                  <a:cubicBezTo>
                    <a:pt x="1371" y="0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4403" y="6133"/>
                  </a:lnTo>
                  <a:cubicBezTo>
                    <a:pt x="96099" y="6133"/>
                    <a:pt x="97469" y="4763"/>
                    <a:pt x="97469" y="3067"/>
                  </a:cubicBezTo>
                  <a:cubicBezTo>
                    <a:pt x="97469" y="1371"/>
                    <a:pt x="96099" y="0"/>
                    <a:pt x="944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4"/>
            <p:cNvSpPr/>
            <p:nvPr/>
          </p:nvSpPr>
          <p:spPr>
            <a:xfrm>
              <a:off x="2576950" y="3581650"/>
              <a:ext cx="2436725" cy="153325"/>
            </a:xfrm>
            <a:custGeom>
              <a:rect b="b" l="l" r="r" t="t"/>
              <a:pathLst>
                <a:path extrusionOk="0" h="6133" w="97469">
                  <a:moveTo>
                    <a:pt x="3067" y="0"/>
                  </a:moveTo>
                  <a:cubicBezTo>
                    <a:pt x="1371" y="0"/>
                    <a:pt x="1" y="1370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4403" y="6133"/>
                  </a:lnTo>
                  <a:cubicBezTo>
                    <a:pt x="96099" y="6133"/>
                    <a:pt x="97469" y="4763"/>
                    <a:pt x="97469" y="3067"/>
                  </a:cubicBezTo>
                  <a:cubicBezTo>
                    <a:pt x="97469" y="1370"/>
                    <a:pt x="96099" y="0"/>
                    <a:pt x="944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4"/>
            <p:cNvSpPr/>
            <p:nvPr/>
          </p:nvSpPr>
          <p:spPr>
            <a:xfrm>
              <a:off x="3310900" y="3907850"/>
              <a:ext cx="805750" cy="153325"/>
            </a:xfrm>
            <a:custGeom>
              <a:rect b="b" l="l" r="r" t="t"/>
              <a:pathLst>
                <a:path extrusionOk="0" h="6133" w="32230">
                  <a:moveTo>
                    <a:pt x="3067" y="0"/>
                  </a:moveTo>
                  <a:cubicBezTo>
                    <a:pt x="1371" y="0"/>
                    <a:pt x="1" y="1370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29163" y="6133"/>
                  </a:lnTo>
                  <a:cubicBezTo>
                    <a:pt x="30859" y="6133"/>
                    <a:pt x="32229" y="4763"/>
                    <a:pt x="32229" y="3067"/>
                  </a:cubicBezTo>
                  <a:cubicBezTo>
                    <a:pt x="32229" y="1370"/>
                    <a:pt x="30859" y="0"/>
                    <a:pt x="291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4"/>
            <p:cNvSpPr/>
            <p:nvPr/>
          </p:nvSpPr>
          <p:spPr>
            <a:xfrm>
              <a:off x="3637100" y="4234050"/>
              <a:ext cx="479550" cy="153325"/>
            </a:xfrm>
            <a:custGeom>
              <a:rect b="b" l="l" r="r" t="t"/>
              <a:pathLst>
                <a:path extrusionOk="0" h="6133" w="19182">
                  <a:moveTo>
                    <a:pt x="3067" y="0"/>
                  </a:moveTo>
                  <a:cubicBezTo>
                    <a:pt x="1371" y="0"/>
                    <a:pt x="1" y="1370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16115" y="6133"/>
                  </a:lnTo>
                  <a:cubicBezTo>
                    <a:pt x="17811" y="6133"/>
                    <a:pt x="19181" y="4763"/>
                    <a:pt x="19181" y="3067"/>
                  </a:cubicBezTo>
                  <a:cubicBezTo>
                    <a:pt x="19181" y="1370"/>
                    <a:pt x="17811" y="0"/>
                    <a:pt x="16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4"/>
            <p:cNvSpPr/>
            <p:nvPr/>
          </p:nvSpPr>
          <p:spPr>
            <a:xfrm>
              <a:off x="2576950" y="1461350"/>
              <a:ext cx="968850" cy="968850"/>
            </a:xfrm>
            <a:custGeom>
              <a:rect b="b" l="l" r="r" t="t"/>
              <a:pathLst>
                <a:path extrusionOk="0" h="38754" w="38754">
                  <a:moveTo>
                    <a:pt x="19377" y="1"/>
                  </a:moveTo>
                  <a:cubicBezTo>
                    <a:pt x="17681" y="1"/>
                    <a:pt x="16311" y="1371"/>
                    <a:pt x="16311" y="3067"/>
                  </a:cubicBezTo>
                  <a:lnTo>
                    <a:pt x="16311" y="16311"/>
                  </a:lnTo>
                  <a:lnTo>
                    <a:pt x="3067" y="16311"/>
                  </a:lnTo>
                  <a:cubicBezTo>
                    <a:pt x="1371" y="16311"/>
                    <a:pt x="1" y="17681"/>
                    <a:pt x="1" y="19377"/>
                  </a:cubicBezTo>
                  <a:cubicBezTo>
                    <a:pt x="1" y="21073"/>
                    <a:pt x="1371" y="22443"/>
                    <a:pt x="3067" y="22443"/>
                  </a:cubicBezTo>
                  <a:lnTo>
                    <a:pt x="16311" y="22443"/>
                  </a:lnTo>
                  <a:lnTo>
                    <a:pt x="16311" y="35687"/>
                  </a:lnTo>
                  <a:cubicBezTo>
                    <a:pt x="16311" y="37383"/>
                    <a:pt x="17681" y="38753"/>
                    <a:pt x="19377" y="38753"/>
                  </a:cubicBezTo>
                  <a:cubicBezTo>
                    <a:pt x="21073" y="38753"/>
                    <a:pt x="22443" y="37383"/>
                    <a:pt x="22443" y="35687"/>
                  </a:cubicBezTo>
                  <a:lnTo>
                    <a:pt x="22443" y="22443"/>
                  </a:lnTo>
                  <a:lnTo>
                    <a:pt x="35687" y="22443"/>
                  </a:lnTo>
                  <a:cubicBezTo>
                    <a:pt x="37383" y="22443"/>
                    <a:pt x="38753" y="21073"/>
                    <a:pt x="38753" y="19377"/>
                  </a:cubicBezTo>
                  <a:cubicBezTo>
                    <a:pt x="38753" y="17681"/>
                    <a:pt x="37383" y="16311"/>
                    <a:pt x="35687" y="16311"/>
                  </a:cubicBezTo>
                  <a:lnTo>
                    <a:pt x="22443" y="16311"/>
                  </a:lnTo>
                  <a:lnTo>
                    <a:pt x="22443" y="3067"/>
                  </a:lnTo>
                  <a:cubicBezTo>
                    <a:pt x="22443" y="1371"/>
                    <a:pt x="21073" y="1"/>
                    <a:pt x="193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5" name="Google Shape;385;p24"/>
          <p:cNvGrpSpPr/>
          <p:nvPr/>
        </p:nvGrpSpPr>
        <p:grpSpPr>
          <a:xfrm>
            <a:off x="3652771" y="2871412"/>
            <a:ext cx="409980" cy="332966"/>
            <a:chOff x="1190625" y="727400"/>
            <a:chExt cx="5209400" cy="4230825"/>
          </a:xfrm>
        </p:grpSpPr>
        <p:sp>
          <p:nvSpPr>
            <p:cNvPr id="386" name="Google Shape;386;p24"/>
            <p:cNvSpPr/>
            <p:nvPr/>
          </p:nvSpPr>
          <p:spPr>
            <a:xfrm>
              <a:off x="1190625" y="727400"/>
              <a:ext cx="5209400" cy="4230825"/>
            </a:xfrm>
            <a:custGeom>
              <a:rect b="b" l="l" r="r" t="t"/>
              <a:pathLst>
                <a:path extrusionOk="0" h="169233" w="208376">
                  <a:moveTo>
                    <a:pt x="192261" y="6133"/>
                  </a:moveTo>
                  <a:cubicBezTo>
                    <a:pt x="197774" y="6133"/>
                    <a:pt x="202243" y="10602"/>
                    <a:pt x="202243" y="16115"/>
                  </a:cubicBezTo>
                  <a:lnTo>
                    <a:pt x="202243" y="153119"/>
                  </a:lnTo>
                  <a:cubicBezTo>
                    <a:pt x="202243" y="158631"/>
                    <a:pt x="197774" y="163100"/>
                    <a:pt x="192261" y="163100"/>
                  </a:cubicBezTo>
                  <a:lnTo>
                    <a:pt x="16114" y="163100"/>
                  </a:lnTo>
                  <a:cubicBezTo>
                    <a:pt x="10601" y="163100"/>
                    <a:pt x="6133" y="158631"/>
                    <a:pt x="6133" y="153119"/>
                  </a:cubicBezTo>
                  <a:lnTo>
                    <a:pt x="6133" y="16115"/>
                  </a:lnTo>
                  <a:cubicBezTo>
                    <a:pt x="6133" y="10602"/>
                    <a:pt x="10601" y="6133"/>
                    <a:pt x="16114" y="6133"/>
                  </a:cubicBezTo>
                  <a:close/>
                  <a:moveTo>
                    <a:pt x="16114" y="1"/>
                  </a:moveTo>
                  <a:cubicBezTo>
                    <a:pt x="7242" y="1"/>
                    <a:pt x="0" y="7243"/>
                    <a:pt x="0" y="16115"/>
                  </a:cubicBezTo>
                  <a:lnTo>
                    <a:pt x="0" y="153119"/>
                  </a:lnTo>
                  <a:cubicBezTo>
                    <a:pt x="0" y="161991"/>
                    <a:pt x="7242" y="169233"/>
                    <a:pt x="16114" y="169233"/>
                  </a:cubicBezTo>
                  <a:lnTo>
                    <a:pt x="192261" y="169233"/>
                  </a:lnTo>
                  <a:cubicBezTo>
                    <a:pt x="201134" y="169233"/>
                    <a:pt x="208376" y="161991"/>
                    <a:pt x="208376" y="153119"/>
                  </a:cubicBezTo>
                  <a:lnTo>
                    <a:pt x="208376" y="16115"/>
                  </a:lnTo>
                  <a:cubicBezTo>
                    <a:pt x="208376" y="7243"/>
                    <a:pt x="201134" y="1"/>
                    <a:pt x="1922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4"/>
            <p:cNvSpPr/>
            <p:nvPr/>
          </p:nvSpPr>
          <p:spPr>
            <a:xfrm>
              <a:off x="1516800" y="1053600"/>
              <a:ext cx="4557025" cy="3578425"/>
            </a:xfrm>
            <a:custGeom>
              <a:rect b="b" l="l" r="r" t="t"/>
              <a:pathLst>
                <a:path extrusionOk="0" h="143137" w="182281">
                  <a:moveTo>
                    <a:pt x="176148" y="6133"/>
                  </a:moveTo>
                  <a:lnTo>
                    <a:pt x="176148" y="137004"/>
                  </a:lnTo>
                  <a:lnTo>
                    <a:pt x="6133" y="137004"/>
                  </a:lnTo>
                  <a:lnTo>
                    <a:pt x="6133" y="6133"/>
                  </a:lnTo>
                  <a:close/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lnTo>
                    <a:pt x="1" y="140071"/>
                  </a:lnTo>
                  <a:cubicBezTo>
                    <a:pt x="1" y="141767"/>
                    <a:pt x="1371" y="143137"/>
                    <a:pt x="3067" y="143137"/>
                  </a:cubicBezTo>
                  <a:lnTo>
                    <a:pt x="179214" y="143137"/>
                  </a:lnTo>
                  <a:cubicBezTo>
                    <a:pt x="180911" y="143137"/>
                    <a:pt x="182281" y="141767"/>
                    <a:pt x="182281" y="140071"/>
                  </a:cubicBezTo>
                  <a:lnTo>
                    <a:pt x="182281" y="3067"/>
                  </a:lnTo>
                  <a:cubicBezTo>
                    <a:pt x="182281" y="1371"/>
                    <a:pt x="180911" y="1"/>
                    <a:pt x="1792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4"/>
            <p:cNvSpPr/>
            <p:nvPr/>
          </p:nvSpPr>
          <p:spPr>
            <a:xfrm>
              <a:off x="2495400" y="1461350"/>
              <a:ext cx="2599825" cy="2029000"/>
            </a:xfrm>
            <a:custGeom>
              <a:rect b="b" l="l" r="r" t="t"/>
              <a:pathLst>
                <a:path extrusionOk="0" h="81160" w="103993">
                  <a:moveTo>
                    <a:pt x="51997" y="1"/>
                  </a:moveTo>
                  <a:cubicBezTo>
                    <a:pt x="50301" y="1"/>
                    <a:pt x="48931" y="1371"/>
                    <a:pt x="48931" y="3067"/>
                  </a:cubicBezTo>
                  <a:lnTo>
                    <a:pt x="48931" y="6525"/>
                  </a:lnTo>
                  <a:lnTo>
                    <a:pt x="19377" y="6525"/>
                  </a:lnTo>
                  <a:cubicBezTo>
                    <a:pt x="17681" y="6525"/>
                    <a:pt x="16311" y="7895"/>
                    <a:pt x="16311" y="9591"/>
                  </a:cubicBezTo>
                  <a:cubicBezTo>
                    <a:pt x="16311" y="11287"/>
                    <a:pt x="17681" y="12657"/>
                    <a:pt x="19377" y="12657"/>
                  </a:cubicBezTo>
                  <a:lnTo>
                    <a:pt x="48931" y="12657"/>
                  </a:lnTo>
                  <a:lnTo>
                    <a:pt x="48931" y="19573"/>
                  </a:lnTo>
                  <a:lnTo>
                    <a:pt x="9591" y="19573"/>
                  </a:lnTo>
                  <a:cubicBezTo>
                    <a:pt x="7895" y="19573"/>
                    <a:pt x="6525" y="20943"/>
                    <a:pt x="6525" y="22639"/>
                  </a:cubicBezTo>
                  <a:cubicBezTo>
                    <a:pt x="6525" y="24335"/>
                    <a:pt x="7895" y="25705"/>
                    <a:pt x="9591" y="25705"/>
                  </a:cubicBezTo>
                  <a:lnTo>
                    <a:pt x="48931" y="25705"/>
                  </a:lnTo>
                  <a:lnTo>
                    <a:pt x="48931" y="32621"/>
                  </a:lnTo>
                  <a:lnTo>
                    <a:pt x="6329" y="32621"/>
                  </a:lnTo>
                  <a:cubicBezTo>
                    <a:pt x="4633" y="32621"/>
                    <a:pt x="3263" y="33991"/>
                    <a:pt x="3263" y="35687"/>
                  </a:cubicBezTo>
                  <a:cubicBezTo>
                    <a:pt x="3263" y="37383"/>
                    <a:pt x="4633" y="38753"/>
                    <a:pt x="6329" y="38753"/>
                  </a:cubicBezTo>
                  <a:lnTo>
                    <a:pt x="48931" y="38753"/>
                  </a:lnTo>
                  <a:lnTo>
                    <a:pt x="48931" y="45669"/>
                  </a:lnTo>
                  <a:lnTo>
                    <a:pt x="3067" y="45669"/>
                  </a:lnTo>
                  <a:cubicBezTo>
                    <a:pt x="1371" y="45669"/>
                    <a:pt x="1" y="47039"/>
                    <a:pt x="1" y="48735"/>
                  </a:cubicBezTo>
                  <a:cubicBezTo>
                    <a:pt x="1" y="50431"/>
                    <a:pt x="1371" y="51801"/>
                    <a:pt x="3067" y="51801"/>
                  </a:cubicBezTo>
                  <a:lnTo>
                    <a:pt x="48931" y="51801"/>
                  </a:lnTo>
                  <a:lnTo>
                    <a:pt x="48931" y="58717"/>
                  </a:lnTo>
                  <a:lnTo>
                    <a:pt x="3067" y="58717"/>
                  </a:lnTo>
                  <a:cubicBezTo>
                    <a:pt x="1371" y="58717"/>
                    <a:pt x="1" y="60087"/>
                    <a:pt x="1" y="61783"/>
                  </a:cubicBezTo>
                  <a:cubicBezTo>
                    <a:pt x="1" y="63479"/>
                    <a:pt x="1371" y="64849"/>
                    <a:pt x="3067" y="64849"/>
                  </a:cubicBezTo>
                  <a:lnTo>
                    <a:pt x="48931" y="64849"/>
                  </a:lnTo>
                  <a:lnTo>
                    <a:pt x="48931" y="78093"/>
                  </a:lnTo>
                  <a:cubicBezTo>
                    <a:pt x="48931" y="79789"/>
                    <a:pt x="50301" y="81159"/>
                    <a:pt x="51997" y="81159"/>
                  </a:cubicBezTo>
                  <a:cubicBezTo>
                    <a:pt x="53693" y="81159"/>
                    <a:pt x="55063" y="79789"/>
                    <a:pt x="55063" y="78093"/>
                  </a:cubicBezTo>
                  <a:lnTo>
                    <a:pt x="55063" y="64849"/>
                  </a:lnTo>
                  <a:lnTo>
                    <a:pt x="100927" y="64849"/>
                  </a:lnTo>
                  <a:cubicBezTo>
                    <a:pt x="102623" y="64849"/>
                    <a:pt x="103993" y="63479"/>
                    <a:pt x="103993" y="61783"/>
                  </a:cubicBezTo>
                  <a:cubicBezTo>
                    <a:pt x="103993" y="60087"/>
                    <a:pt x="102623" y="58717"/>
                    <a:pt x="100927" y="58717"/>
                  </a:cubicBezTo>
                  <a:lnTo>
                    <a:pt x="55063" y="58717"/>
                  </a:lnTo>
                  <a:lnTo>
                    <a:pt x="55063" y="51801"/>
                  </a:lnTo>
                  <a:lnTo>
                    <a:pt x="100927" y="51801"/>
                  </a:lnTo>
                  <a:cubicBezTo>
                    <a:pt x="102623" y="51801"/>
                    <a:pt x="103993" y="50431"/>
                    <a:pt x="103993" y="48735"/>
                  </a:cubicBezTo>
                  <a:cubicBezTo>
                    <a:pt x="103993" y="47039"/>
                    <a:pt x="102623" y="45669"/>
                    <a:pt x="100927" y="45669"/>
                  </a:cubicBezTo>
                  <a:lnTo>
                    <a:pt x="55063" y="45669"/>
                  </a:lnTo>
                  <a:lnTo>
                    <a:pt x="55063" y="38753"/>
                  </a:lnTo>
                  <a:lnTo>
                    <a:pt x="97665" y="38753"/>
                  </a:lnTo>
                  <a:cubicBezTo>
                    <a:pt x="99361" y="38753"/>
                    <a:pt x="100731" y="37383"/>
                    <a:pt x="100731" y="35687"/>
                  </a:cubicBezTo>
                  <a:cubicBezTo>
                    <a:pt x="100731" y="33991"/>
                    <a:pt x="99361" y="32621"/>
                    <a:pt x="97665" y="32621"/>
                  </a:cubicBezTo>
                  <a:lnTo>
                    <a:pt x="55063" y="32621"/>
                  </a:lnTo>
                  <a:lnTo>
                    <a:pt x="55063" y="25705"/>
                  </a:lnTo>
                  <a:lnTo>
                    <a:pt x="94403" y="25705"/>
                  </a:lnTo>
                  <a:cubicBezTo>
                    <a:pt x="96099" y="25705"/>
                    <a:pt x="97469" y="24335"/>
                    <a:pt x="97469" y="22639"/>
                  </a:cubicBezTo>
                  <a:cubicBezTo>
                    <a:pt x="97469" y="20943"/>
                    <a:pt x="96099" y="19573"/>
                    <a:pt x="94403" y="19573"/>
                  </a:cubicBezTo>
                  <a:lnTo>
                    <a:pt x="55063" y="19573"/>
                  </a:lnTo>
                  <a:lnTo>
                    <a:pt x="55063" y="12657"/>
                  </a:lnTo>
                  <a:lnTo>
                    <a:pt x="84617" y="12657"/>
                  </a:lnTo>
                  <a:cubicBezTo>
                    <a:pt x="86313" y="12657"/>
                    <a:pt x="87683" y="11287"/>
                    <a:pt x="87683" y="9591"/>
                  </a:cubicBezTo>
                  <a:cubicBezTo>
                    <a:pt x="87683" y="7895"/>
                    <a:pt x="86313" y="6525"/>
                    <a:pt x="84617" y="6525"/>
                  </a:cubicBezTo>
                  <a:lnTo>
                    <a:pt x="55063" y="6525"/>
                  </a:lnTo>
                  <a:lnTo>
                    <a:pt x="55063" y="3067"/>
                  </a:lnTo>
                  <a:cubicBezTo>
                    <a:pt x="55063" y="1371"/>
                    <a:pt x="53693" y="1"/>
                    <a:pt x="519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4"/>
            <p:cNvSpPr/>
            <p:nvPr/>
          </p:nvSpPr>
          <p:spPr>
            <a:xfrm>
              <a:off x="2495400" y="3255450"/>
              <a:ext cx="1050400" cy="153350"/>
            </a:xfrm>
            <a:custGeom>
              <a:rect b="b" l="l" r="r" t="t"/>
              <a:pathLst>
                <a:path extrusionOk="0" h="6134" w="42016">
                  <a:moveTo>
                    <a:pt x="3067" y="0"/>
                  </a:moveTo>
                  <a:cubicBezTo>
                    <a:pt x="1371" y="0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38949" y="6133"/>
                  </a:lnTo>
                  <a:cubicBezTo>
                    <a:pt x="40645" y="6133"/>
                    <a:pt x="42015" y="4763"/>
                    <a:pt x="42015" y="3067"/>
                  </a:cubicBezTo>
                  <a:cubicBezTo>
                    <a:pt x="42015" y="1371"/>
                    <a:pt x="40645" y="0"/>
                    <a:pt x="389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4"/>
            <p:cNvSpPr/>
            <p:nvPr/>
          </p:nvSpPr>
          <p:spPr>
            <a:xfrm>
              <a:off x="2576950" y="3581650"/>
              <a:ext cx="887300" cy="153325"/>
            </a:xfrm>
            <a:custGeom>
              <a:rect b="b" l="l" r="r" t="t"/>
              <a:pathLst>
                <a:path extrusionOk="0" h="6133" w="35492">
                  <a:moveTo>
                    <a:pt x="3067" y="0"/>
                  </a:moveTo>
                  <a:cubicBezTo>
                    <a:pt x="1371" y="0"/>
                    <a:pt x="1" y="1370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32425" y="6133"/>
                  </a:lnTo>
                  <a:cubicBezTo>
                    <a:pt x="34121" y="6133"/>
                    <a:pt x="35491" y="4763"/>
                    <a:pt x="35491" y="3067"/>
                  </a:cubicBezTo>
                  <a:cubicBezTo>
                    <a:pt x="35491" y="1370"/>
                    <a:pt x="34121" y="0"/>
                    <a:pt x="324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4"/>
            <p:cNvSpPr/>
            <p:nvPr/>
          </p:nvSpPr>
          <p:spPr>
            <a:xfrm>
              <a:off x="2740050" y="3907850"/>
              <a:ext cx="561100" cy="153325"/>
            </a:xfrm>
            <a:custGeom>
              <a:rect b="b" l="l" r="r" t="t"/>
              <a:pathLst>
                <a:path extrusionOk="0" h="6133" w="22444">
                  <a:moveTo>
                    <a:pt x="3067" y="0"/>
                  </a:moveTo>
                  <a:cubicBezTo>
                    <a:pt x="1371" y="0"/>
                    <a:pt x="1" y="1370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19377" y="6133"/>
                  </a:lnTo>
                  <a:cubicBezTo>
                    <a:pt x="21073" y="6133"/>
                    <a:pt x="22443" y="4763"/>
                    <a:pt x="22443" y="3067"/>
                  </a:cubicBezTo>
                  <a:cubicBezTo>
                    <a:pt x="22443" y="1370"/>
                    <a:pt x="21073" y="0"/>
                    <a:pt x="193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4"/>
            <p:cNvSpPr/>
            <p:nvPr/>
          </p:nvSpPr>
          <p:spPr>
            <a:xfrm>
              <a:off x="4044850" y="3255450"/>
              <a:ext cx="1050375" cy="153350"/>
            </a:xfrm>
            <a:custGeom>
              <a:rect b="b" l="l" r="r" t="t"/>
              <a:pathLst>
                <a:path extrusionOk="0" h="6134" w="42015">
                  <a:moveTo>
                    <a:pt x="3067" y="0"/>
                  </a:moveTo>
                  <a:cubicBezTo>
                    <a:pt x="1371" y="0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38949" y="6133"/>
                  </a:lnTo>
                  <a:cubicBezTo>
                    <a:pt x="40645" y="6133"/>
                    <a:pt x="42015" y="4763"/>
                    <a:pt x="42015" y="3067"/>
                  </a:cubicBezTo>
                  <a:cubicBezTo>
                    <a:pt x="42015" y="1371"/>
                    <a:pt x="40645" y="0"/>
                    <a:pt x="389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4"/>
            <p:cNvSpPr/>
            <p:nvPr/>
          </p:nvSpPr>
          <p:spPr>
            <a:xfrm>
              <a:off x="4126400" y="3581650"/>
              <a:ext cx="887275" cy="153325"/>
            </a:xfrm>
            <a:custGeom>
              <a:rect b="b" l="l" r="r" t="t"/>
              <a:pathLst>
                <a:path extrusionOk="0" h="6133" w="35491">
                  <a:moveTo>
                    <a:pt x="3067" y="0"/>
                  </a:moveTo>
                  <a:cubicBezTo>
                    <a:pt x="1371" y="0"/>
                    <a:pt x="1" y="1370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32425" y="6133"/>
                  </a:lnTo>
                  <a:cubicBezTo>
                    <a:pt x="34121" y="6133"/>
                    <a:pt x="35491" y="4763"/>
                    <a:pt x="35491" y="3067"/>
                  </a:cubicBezTo>
                  <a:cubicBezTo>
                    <a:pt x="35491" y="1370"/>
                    <a:pt x="34121" y="0"/>
                    <a:pt x="324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4"/>
            <p:cNvSpPr/>
            <p:nvPr/>
          </p:nvSpPr>
          <p:spPr>
            <a:xfrm>
              <a:off x="4289500" y="3907850"/>
              <a:ext cx="561075" cy="153325"/>
            </a:xfrm>
            <a:custGeom>
              <a:rect b="b" l="l" r="r" t="t"/>
              <a:pathLst>
                <a:path extrusionOk="0" h="6133" w="22443">
                  <a:moveTo>
                    <a:pt x="3067" y="0"/>
                  </a:moveTo>
                  <a:cubicBezTo>
                    <a:pt x="1371" y="0"/>
                    <a:pt x="0" y="1370"/>
                    <a:pt x="0" y="3067"/>
                  </a:cubicBezTo>
                  <a:cubicBezTo>
                    <a:pt x="0" y="4763"/>
                    <a:pt x="1371" y="6133"/>
                    <a:pt x="3067" y="6133"/>
                  </a:cubicBezTo>
                  <a:lnTo>
                    <a:pt x="19377" y="6133"/>
                  </a:lnTo>
                  <a:cubicBezTo>
                    <a:pt x="21073" y="6133"/>
                    <a:pt x="22443" y="4763"/>
                    <a:pt x="22443" y="3067"/>
                  </a:cubicBezTo>
                  <a:cubicBezTo>
                    <a:pt x="22443" y="1370"/>
                    <a:pt x="21073" y="0"/>
                    <a:pt x="193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5" name="Google Shape;395;p24"/>
          <p:cNvGrpSpPr/>
          <p:nvPr/>
        </p:nvGrpSpPr>
        <p:grpSpPr>
          <a:xfrm>
            <a:off x="850475" y="2862365"/>
            <a:ext cx="363649" cy="350913"/>
            <a:chOff x="1347225" y="390300"/>
            <a:chExt cx="5086000" cy="4907875"/>
          </a:xfrm>
        </p:grpSpPr>
        <p:sp>
          <p:nvSpPr>
            <p:cNvPr id="396" name="Google Shape;396;p24"/>
            <p:cNvSpPr/>
            <p:nvPr/>
          </p:nvSpPr>
          <p:spPr>
            <a:xfrm>
              <a:off x="1347225" y="390300"/>
              <a:ext cx="5086000" cy="4907875"/>
            </a:xfrm>
            <a:custGeom>
              <a:rect b="b" l="l" r="r" t="t"/>
              <a:pathLst>
                <a:path extrusionOk="0" h="196315" w="203440">
                  <a:moveTo>
                    <a:pt x="148536" y="47353"/>
                  </a:moveTo>
                  <a:cubicBezTo>
                    <a:pt x="149704" y="47353"/>
                    <a:pt x="150648" y="48309"/>
                    <a:pt x="150648" y="49465"/>
                  </a:cubicBezTo>
                  <a:lnTo>
                    <a:pt x="150648" y="50999"/>
                  </a:lnTo>
                  <a:cubicBezTo>
                    <a:pt x="150648" y="52167"/>
                    <a:pt x="149704" y="53110"/>
                    <a:pt x="148536" y="53110"/>
                  </a:cubicBezTo>
                  <a:lnTo>
                    <a:pt x="122182" y="53110"/>
                  </a:lnTo>
                  <a:cubicBezTo>
                    <a:pt x="121014" y="53110"/>
                    <a:pt x="120070" y="52167"/>
                    <a:pt x="120070" y="50999"/>
                  </a:cubicBezTo>
                  <a:lnTo>
                    <a:pt x="120070" y="49465"/>
                  </a:lnTo>
                  <a:cubicBezTo>
                    <a:pt x="120070" y="48309"/>
                    <a:pt x="121014" y="47353"/>
                    <a:pt x="122182" y="47353"/>
                  </a:cubicBezTo>
                  <a:close/>
                  <a:moveTo>
                    <a:pt x="171434" y="67691"/>
                  </a:moveTo>
                  <a:cubicBezTo>
                    <a:pt x="187336" y="67691"/>
                    <a:pt x="195960" y="86189"/>
                    <a:pt x="186121" y="98375"/>
                  </a:cubicBezTo>
                  <a:cubicBezTo>
                    <a:pt x="185458" y="98240"/>
                    <a:pt x="185271" y="98210"/>
                    <a:pt x="182316" y="98210"/>
                  </a:cubicBezTo>
                  <a:cubicBezTo>
                    <a:pt x="179887" y="98210"/>
                    <a:pt x="175588" y="98231"/>
                    <a:pt x="167617" y="98231"/>
                  </a:cubicBezTo>
                  <a:cubicBezTo>
                    <a:pt x="164935" y="98231"/>
                    <a:pt x="161838" y="98228"/>
                    <a:pt x="158257" y="98222"/>
                  </a:cubicBezTo>
                  <a:cubicBezTo>
                    <a:pt x="157750" y="98222"/>
                    <a:pt x="157242" y="98269"/>
                    <a:pt x="156747" y="98375"/>
                  </a:cubicBezTo>
                  <a:cubicBezTo>
                    <a:pt x="146920" y="86201"/>
                    <a:pt x="155532" y="67691"/>
                    <a:pt x="171434" y="67691"/>
                  </a:cubicBezTo>
                  <a:close/>
                  <a:moveTo>
                    <a:pt x="88631" y="7928"/>
                  </a:moveTo>
                  <a:cubicBezTo>
                    <a:pt x="96393" y="7928"/>
                    <a:pt x="102705" y="14239"/>
                    <a:pt x="102705" y="22002"/>
                  </a:cubicBezTo>
                  <a:lnTo>
                    <a:pt x="102705" y="87711"/>
                  </a:lnTo>
                  <a:cubicBezTo>
                    <a:pt x="102705" y="95473"/>
                    <a:pt x="96393" y="101785"/>
                    <a:pt x="88631" y="101785"/>
                  </a:cubicBezTo>
                  <a:lnTo>
                    <a:pt x="78391" y="101785"/>
                  </a:lnTo>
                  <a:cubicBezTo>
                    <a:pt x="78674" y="100817"/>
                    <a:pt x="78816" y="99803"/>
                    <a:pt x="78816" y="98776"/>
                  </a:cubicBezTo>
                  <a:cubicBezTo>
                    <a:pt x="78663" y="6736"/>
                    <a:pt x="79193" y="10712"/>
                    <a:pt x="78391" y="7928"/>
                  </a:cubicBezTo>
                  <a:close/>
                  <a:moveTo>
                    <a:pt x="184611" y="103979"/>
                  </a:moveTo>
                  <a:cubicBezTo>
                    <a:pt x="185779" y="103979"/>
                    <a:pt x="186723" y="104923"/>
                    <a:pt x="186723" y="106079"/>
                  </a:cubicBezTo>
                  <a:lnTo>
                    <a:pt x="186723" y="107612"/>
                  </a:lnTo>
                  <a:cubicBezTo>
                    <a:pt x="186723" y="108780"/>
                    <a:pt x="185779" y="109724"/>
                    <a:pt x="184611" y="109724"/>
                  </a:cubicBezTo>
                  <a:lnTo>
                    <a:pt x="158257" y="109724"/>
                  </a:lnTo>
                  <a:cubicBezTo>
                    <a:pt x="157089" y="109724"/>
                    <a:pt x="156145" y="108780"/>
                    <a:pt x="156145" y="107612"/>
                  </a:cubicBezTo>
                  <a:lnTo>
                    <a:pt x="156145" y="106079"/>
                  </a:lnTo>
                  <a:cubicBezTo>
                    <a:pt x="156145" y="104923"/>
                    <a:pt x="157089" y="103979"/>
                    <a:pt x="158257" y="103979"/>
                  </a:cubicBezTo>
                  <a:close/>
                  <a:moveTo>
                    <a:pt x="19831" y="0"/>
                  </a:moveTo>
                  <a:cubicBezTo>
                    <a:pt x="8895" y="0"/>
                    <a:pt x="0" y="8907"/>
                    <a:pt x="0" y="19831"/>
                  </a:cubicBezTo>
                  <a:lnTo>
                    <a:pt x="0" y="89882"/>
                  </a:lnTo>
                  <a:cubicBezTo>
                    <a:pt x="0" y="100817"/>
                    <a:pt x="8895" y="109712"/>
                    <a:pt x="19831" y="109712"/>
                  </a:cubicBezTo>
                  <a:lnTo>
                    <a:pt x="36535" y="109712"/>
                  </a:lnTo>
                  <a:lnTo>
                    <a:pt x="36535" y="164014"/>
                  </a:lnTo>
                  <a:cubicBezTo>
                    <a:pt x="36535" y="181827"/>
                    <a:pt x="51022" y="196314"/>
                    <a:pt x="68836" y="196314"/>
                  </a:cubicBezTo>
                  <a:lnTo>
                    <a:pt x="142012" y="196314"/>
                  </a:lnTo>
                  <a:cubicBezTo>
                    <a:pt x="159826" y="196314"/>
                    <a:pt x="174313" y="181827"/>
                    <a:pt x="174313" y="164014"/>
                  </a:cubicBezTo>
                  <a:lnTo>
                    <a:pt x="174313" y="115481"/>
                  </a:lnTo>
                  <a:lnTo>
                    <a:pt x="184611" y="115481"/>
                  </a:lnTo>
                  <a:cubicBezTo>
                    <a:pt x="188953" y="115481"/>
                    <a:pt x="192480" y="111954"/>
                    <a:pt x="192480" y="107612"/>
                  </a:cubicBezTo>
                  <a:cubicBezTo>
                    <a:pt x="192338" y="106669"/>
                    <a:pt x="193034" y="104498"/>
                    <a:pt x="190828" y="101513"/>
                  </a:cubicBezTo>
                  <a:cubicBezTo>
                    <a:pt x="203439" y="85210"/>
                    <a:pt x="191701" y="61946"/>
                    <a:pt x="171434" y="61946"/>
                  </a:cubicBezTo>
                  <a:cubicBezTo>
                    <a:pt x="151131" y="61946"/>
                    <a:pt x="139452" y="85234"/>
                    <a:pt x="152040" y="101513"/>
                  </a:cubicBezTo>
                  <a:cubicBezTo>
                    <a:pt x="149834" y="104498"/>
                    <a:pt x="150530" y="106692"/>
                    <a:pt x="150400" y="107612"/>
                  </a:cubicBezTo>
                  <a:cubicBezTo>
                    <a:pt x="150400" y="111954"/>
                    <a:pt x="153927" y="115481"/>
                    <a:pt x="158257" y="115481"/>
                  </a:cubicBezTo>
                  <a:lnTo>
                    <a:pt x="168556" y="115481"/>
                  </a:lnTo>
                  <a:lnTo>
                    <a:pt x="168556" y="164014"/>
                  </a:lnTo>
                  <a:cubicBezTo>
                    <a:pt x="168556" y="178654"/>
                    <a:pt x="156652" y="190557"/>
                    <a:pt x="142012" y="190557"/>
                  </a:cubicBezTo>
                  <a:lnTo>
                    <a:pt x="68836" y="190557"/>
                  </a:lnTo>
                  <a:cubicBezTo>
                    <a:pt x="54196" y="190557"/>
                    <a:pt x="42281" y="178654"/>
                    <a:pt x="42281" y="164014"/>
                  </a:cubicBezTo>
                  <a:lnTo>
                    <a:pt x="42281" y="109712"/>
                  </a:lnTo>
                  <a:lnTo>
                    <a:pt x="67892" y="109712"/>
                  </a:lnTo>
                  <a:cubicBezTo>
                    <a:pt x="70240" y="109712"/>
                    <a:pt x="72292" y="108804"/>
                    <a:pt x="74074" y="107542"/>
                  </a:cubicBezTo>
                  <a:lnTo>
                    <a:pt x="78049" y="107542"/>
                  </a:lnTo>
                  <a:lnTo>
                    <a:pt x="78049" y="141045"/>
                  </a:lnTo>
                  <a:cubicBezTo>
                    <a:pt x="78049" y="153444"/>
                    <a:pt x="88136" y="163530"/>
                    <a:pt x="100534" y="163530"/>
                  </a:cubicBezTo>
                  <a:lnTo>
                    <a:pt x="115752" y="163530"/>
                  </a:lnTo>
                  <a:cubicBezTo>
                    <a:pt x="128151" y="163530"/>
                    <a:pt x="138237" y="153444"/>
                    <a:pt x="138237" y="141045"/>
                  </a:cubicBezTo>
                  <a:lnTo>
                    <a:pt x="138237" y="58855"/>
                  </a:lnTo>
                  <a:lnTo>
                    <a:pt x="148536" y="58855"/>
                  </a:lnTo>
                  <a:cubicBezTo>
                    <a:pt x="152877" y="58855"/>
                    <a:pt x="156393" y="55340"/>
                    <a:pt x="156393" y="50999"/>
                  </a:cubicBezTo>
                  <a:lnTo>
                    <a:pt x="156393" y="49465"/>
                  </a:lnTo>
                  <a:cubicBezTo>
                    <a:pt x="156393" y="46976"/>
                    <a:pt x="155166" y="44852"/>
                    <a:pt x="153349" y="43413"/>
                  </a:cubicBezTo>
                  <a:cubicBezTo>
                    <a:pt x="154954" y="40063"/>
                    <a:pt x="155874" y="36052"/>
                    <a:pt x="156322" y="33622"/>
                  </a:cubicBezTo>
                  <a:cubicBezTo>
                    <a:pt x="156605" y="32053"/>
                    <a:pt x="155567" y="30554"/>
                    <a:pt x="153998" y="30271"/>
                  </a:cubicBezTo>
                  <a:cubicBezTo>
                    <a:pt x="153826" y="30240"/>
                    <a:pt x="153654" y="30225"/>
                    <a:pt x="153484" y="30225"/>
                  </a:cubicBezTo>
                  <a:cubicBezTo>
                    <a:pt x="152124" y="30225"/>
                    <a:pt x="150911" y="31200"/>
                    <a:pt x="150660" y="32595"/>
                  </a:cubicBezTo>
                  <a:cubicBezTo>
                    <a:pt x="149987" y="36300"/>
                    <a:pt x="148973" y="39532"/>
                    <a:pt x="147840" y="41608"/>
                  </a:cubicBezTo>
                  <a:lnTo>
                    <a:pt x="122866" y="41608"/>
                  </a:lnTo>
                  <a:cubicBezTo>
                    <a:pt x="120766" y="37751"/>
                    <a:pt x="119350" y="30448"/>
                    <a:pt x="119350" y="25529"/>
                  </a:cubicBezTo>
                  <a:cubicBezTo>
                    <a:pt x="119350" y="14629"/>
                    <a:pt x="126535" y="5757"/>
                    <a:pt x="135359" y="5757"/>
                  </a:cubicBezTo>
                  <a:cubicBezTo>
                    <a:pt x="142461" y="5757"/>
                    <a:pt x="148784" y="11656"/>
                    <a:pt x="150742" y="20091"/>
                  </a:cubicBezTo>
                  <a:cubicBezTo>
                    <a:pt x="151057" y="21421"/>
                    <a:pt x="152245" y="22322"/>
                    <a:pt x="153556" y="22322"/>
                  </a:cubicBezTo>
                  <a:cubicBezTo>
                    <a:pt x="153768" y="22322"/>
                    <a:pt x="153983" y="22299"/>
                    <a:pt x="154199" y="22249"/>
                  </a:cubicBezTo>
                  <a:cubicBezTo>
                    <a:pt x="155744" y="21884"/>
                    <a:pt x="156700" y="20338"/>
                    <a:pt x="156346" y="18793"/>
                  </a:cubicBezTo>
                  <a:cubicBezTo>
                    <a:pt x="153774" y="7727"/>
                    <a:pt x="145150" y="0"/>
                    <a:pt x="135359" y="0"/>
                  </a:cubicBezTo>
                  <a:cubicBezTo>
                    <a:pt x="123361" y="0"/>
                    <a:pt x="113593" y="11455"/>
                    <a:pt x="113593" y="25529"/>
                  </a:cubicBezTo>
                  <a:cubicBezTo>
                    <a:pt x="113593" y="30236"/>
                    <a:pt x="114868" y="37987"/>
                    <a:pt x="117475" y="43342"/>
                  </a:cubicBezTo>
                  <a:cubicBezTo>
                    <a:pt x="115599" y="44770"/>
                    <a:pt x="114313" y="46929"/>
                    <a:pt x="114313" y="49465"/>
                  </a:cubicBezTo>
                  <a:lnTo>
                    <a:pt x="114313" y="50999"/>
                  </a:lnTo>
                  <a:cubicBezTo>
                    <a:pt x="114313" y="55340"/>
                    <a:pt x="117840" y="58855"/>
                    <a:pt x="122182" y="58855"/>
                  </a:cubicBezTo>
                  <a:lnTo>
                    <a:pt x="132480" y="58855"/>
                  </a:lnTo>
                  <a:lnTo>
                    <a:pt x="132480" y="141045"/>
                  </a:lnTo>
                  <a:cubicBezTo>
                    <a:pt x="132480" y="150270"/>
                    <a:pt x="124978" y="157785"/>
                    <a:pt x="115752" y="157785"/>
                  </a:cubicBezTo>
                  <a:lnTo>
                    <a:pt x="100534" y="157785"/>
                  </a:lnTo>
                  <a:cubicBezTo>
                    <a:pt x="91309" y="157785"/>
                    <a:pt x="83794" y="150270"/>
                    <a:pt x="83794" y="141045"/>
                  </a:cubicBezTo>
                  <a:lnTo>
                    <a:pt x="83794" y="107542"/>
                  </a:lnTo>
                  <a:lnTo>
                    <a:pt x="88631" y="107542"/>
                  </a:lnTo>
                  <a:cubicBezTo>
                    <a:pt x="99567" y="107542"/>
                    <a:pt x="108462" y="98647"/>
                    <a:pt x="108462" y="87711"/>
                  </a:cubicBezTo>
                  <a:lnTo>
                    <a:pt x="108462" y="22002"/>
                  </a:lnTo>
                  <a:cubicBezTo>
                    <a:pt x="108462" y="11066"/>
                    <a:pt x="99567" y="2171"/>
                    <a:pt x="88631" y="2171"/>
                  </a:cubicBezTo>
                  <a:lnTo>
                    <a:pt x="74074" y="2171"/>
                  </a:lnTo>
                  <a:cubicBezTo>
                    <a:pt x="72292" y="909"/>
                    <a:pt x="70240" y="0"/>
                    <a:pt x="67892" y="0"/>
                  </a:cubicBezTo>
                  <a:lnTo>
                    <a:pt x="41408" y="0"/>
                  </a:lnTo>
                  <a:cubicBezTo>
                    <a:pt x="39827" y="0"/>
                    <a:pt x="38541" y="1298"/>
                    <a:pt x="38541" y="2879"/>
                  </a:cubicBezTo>
                  <a:cubicBezTo>
                    <a:pt x="38541" y="4471"/>
                    <a:pt x="39827" y="5757"/>
                    <a:pt x="41408" y="5757"/>
                  </a:cubicBezTo>
                  <a:lnTo>
                    <a:pt x="67892" y="5757"/>
                  </a:lnTo>
                  <a:cubicBezTo>
                    <a:pt x="70983" y="5757"/>
                    <a:pt x="73071" y="8494"/>
                    <a:pt x="73071" y="10936"/>
                  </a:cubicBezTo>
                  <a:cubicBezTo>
                    <a:pt x="72906" y="107872"/>
                    <a:pt x="73531" y="99036"/>
                    <a:pt x="72422" y="101148"/>
                  </a:cubicBezTo>
                  <a:cubicBezTo>
                    <a:pt x="71384" y="103106"/>
                    <a:pt x="69614" y="103955"/>
                    <a:pt x="67892" y="103955"/>
                  </a:cubicBezTo>
                  <a:lnTo>
                    <a:pt x="19831" y="103955"/>
                  </a:lnTo>
                  <a:cubicBezTo>
                    <a:pt x="12069" y="103955"/>
                    <a:pt x="5757" y="97644"/>
                    <a:pt x="5757" y="89882"/>
                  </a:cubicBezTo>
                  <a:lnTo>
                    <a:pt x="5757" y="19831"/>
                  </a:lnTo>
                  <a:cubicBezTo>
                    <a:pt x="5757" y="12069"/>
                    <a:pt x="12069" y="5757"/>
                    <a:pt x="19831" y="5757"/>
                  </a:cubicBezTo>
                  <a:lnTo>
                    <a:pt x="27228" y="5757"/>
                  </a:lnTo>
                  <a:cubicBezTo>
                    <a:pt x="28808" y="5757"/>
                    <a:pt x="30094" y="4471"/>
                    <a:pt x="30094" y="2879"/>
                  </a:cubicBezTo>
                  <a:cubicBezTo>
                    <a:pt x="30094" y="1298"/>
                    <a:pt x="28808" y="0"/>
                    <a:pt x="272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397" name="Google Shape;397;p24"/>
            <p:cNvSpPr/>
            <p:nvPr/>
          </p:nvSpPr>
          <p:spPr>
            <a:xfrm>
              <a:off x="5561100" y="2216475"/>
              <a:ext cx="143950" cy="370450"/>
            </a:xfrm>
            <a:custGeom>
              <a:rect b="b" l="l" r="r" t="t"/>
              <a:pathLst>
                <a:path extrusionOk="0" h="14818" w="5758">
                  <a:moveTo>
                    <a:pt x="2879" y="0"/>
                  </a:moveTo>
                  <a:cubicBezTo>
                    <a:pt x="1298" y="0"/>
                    <a:pt x="1" y="1286"/>
                    <a:pt x="1" y="2879"/>
                  </a:cubicBezTo>
                  <a:lnTo>
                    <a:pt x="1" y="11939"/>
                  </a:lnTo>
                  <a:cubicBezTo>
                    <a:pt x="1" y="13531"/>
                    <a:pt x="1298" y="14817"/>
                    <a:pt x="2879" y="14817"/>
                  </a:cubicBezTo>
                  <a:cubicBezTo>
                    <a:pt x="4472" y="14817"/>
                    <a:pt x="5758" y="13531"/>
                    <a:pt x="5758" y="11939"/>
                  </a:cubicBezTo>
                  <a:lnTo>
                    <a:pt x="5758" y="2879"/>
                  </a:lnTo>
                  <a:cubicBezTo>
                    <a:pt x="5758" y="1286"/>
                    <a:pt x="4472" y="0"/>
                    <a:pt x="28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</p:grpSp>
      <p:sp>
        <p:nvSpPr>
          <p:cNvPr id="398" name="Google Shape;398;p24"/>
          <p:cNvSpPr/>
          <p:nvPr/>
        </p:nvSpPr>
        <p:spPr>
          <a:xfrm>
            <a:off x="3652771" y="897094"/>
            <a:ext cx="409980" cy="365056"/>
          </a:xfrm>
          <a:custGeom>
            <a:rect b="b" l="l" r="r" t="t"/>
            <a:pathLst>
              <a:path extrusionOk="0" h="185543" w="208376">
                <a:moveTo>
                  <a:pt x="149856" y="6133"/>
                </a:moveTo>
                <a:cubicBezTo>
                  <a:pt x="178463" y="6133"/>
                  <a:pt x="201819" y="29196"/>
                  <a:pt x="202243" y="57738"/>
                </a:cubicBezTo>
                <a:cubicBezTo>
                  <a:pt x="202113" y="66513"/>
                  <a:pt x="200155" y="75614"/>
                  <a:pt x="196372" y="84943"/>
                </a:cubicBezTo>
                <a:cubicBezTo>
                  <a:pt x="196111" y="84845"/>
                  <a:pt x="195817" y="84813"/>
                  <a:pt x="195523" y="84813"/>
                </a:cubicBezTo>
                <a:lnTo>
                  <a:pt x="156380" y="84813"/>
                </a:lnTo>
                <a:cubicBezTo>
                  <a:pt x="155107" y="84813"/>
                  <a:pt x="153998" y="85563"/>
                  <a:pt x="153542" y="86737"/>
                </a:cubicBezTo>
                <a:lnTo>
                  <a:pt x="150214" y="95055"/>
                </a:lnTo>
                <a:lnTo>
                  <a:pt x="136449" y="51084"/>
                </a:lnTo>
                <a:cubicBezTo>
                  <a:pt x="136064" y="49802"/>
                  <a:pt x="134894" y="48930"/>
                  <a:pt x="133554" y="48930"/>
                </a:cubicBezTo>
                <a:cubicBezTo>
                  <a:pt x="133530" y="48930"/>
                  <a:pt x="133505" y="48930"/>
                  <a:pt x="133480" y="48931"/>
                </a:cubicBezTo>
                <a:cubicBezTo>
                  <a:pt x="132110" y="48963"/>
                  <a:pt x="130936" y="49877"/>
                  <a:pt x="130577" y="51214"/>
                </a:cubicBezTo>
                <a:lnTo>
                  <a:pt x="119617" y="92315"/>
                </a:lnTo>
                <a:lnTo>
                  <a:pt x="116714" y="86509"/>
                </a:lnTo>
                <a:cubicBezTo>
                  <a:pt x="116192" y="85465"/>
                  <a:pt x="115116" y="84813"/>
                  <a:pt x="113974" y="84813"/>
                </a:cubicBezTo>
                <a:lnTo>
                  <a:pt x="87878" y="84813"/>
                </a:lnTo>
                <a:cubicBezTo>
                  <a:pt x="86410" y="84813"/>
                  <a:pt x="85170" y="85856"/>
                  <a:pt x="84877" y="87259"/>
                </a:cubicBezTo>
                <a:lnTo>
                  <a:pt x="81354" y="104906"/>
                </a:lnTo>
                <a:lnTo>
                  <a:pt x="71307" y="54639"/>
                </a:lnTo>
                <a:cubicBezTo>
                  <a:pt x="71013" y="53269"/>
                  <a:pt x="69839" y="52258"/>
                  <a:pt x="68436" y="52193"/>
                </a:cubicBezTo>
                <a:cubicBezTo>
                  <a:pt x="68388" y="52191"/>
                  <a:pt x="68340" y="52189"/>
                  <a:pt x="68292" y="52189"/>
                </a:cubicBezTo>
                <a:cubicBezTo>
                  <a:pt x="66919" y="52189"/>
                  <a:pt x="65748" y="53087"/>
                  <a:pt x="65370" y="54411"/>
                </a:cubicBezTo>
                <a:lnTo>
                  <a:pt x="54475" y="92511"/>
                </a:lnTo>
                <a:lnTo>
                  <a:pt x="51474" y="86509"/>
                </a:lnTo>
                <a:cubicBezTo>
                  <a:pt x="50952" y="85465"/>
                  <a:pt x="49876" y="84813"/>
                  <a:pt x="48734" y="84813"/>
                </a:cubicBezTo>
                <a:lnTo>
                  <a:pt x="11939" y="84813"/>
                </a:lnTo>
                <a:cubicBezTo>
                  <a:pt x="8188" y="75549"/>
                  <a:pt x="6230" y="66480"/>
                  <a:pt x="6133" y="57738"/>
                </a:cubicBezTo>
                <a:cubicBezTo>
                  <a:pt x="6557" y="29196"/>
                  <a:pt x="29880" y="6133"/>
                  <a:pt x="58520" y="6133"/>
                </a:cubicBezTo>
                <a:cubicBezTo>
                  <a:pt x="75743" y="6133"/>
                  <a:pt x="91858" y="14615"/>
                  <a:pt x="101676" y="28837"/>
                </a:cubicBezTo>
                <a:cubicBezTo>
                  <a:pt x="102231" y="29652"/>
                  <a:pt x="103177" y="30142"/>
                  <a:pt x="104188" y="30142"/>
                </a:cubicBezTo>
                <a:cubicBezTo>
                  <a:pt x="105199" y="30142"/>
                  <a:pt x="106112" y="29652"/>
                  <a:pt x="106700" y="28837"/>
                </a:cubicBezTo>
                <a:cubicBezTo>
                  <a:pt x="116486" y="14615"/>
                  <a:pt x="132632" y="6133"/>
                  <a:pt x="149856" y="6133"/>
                </a:cubicBezTo>
                <a:close/>
                <a:moveTo>
                  <a:pt x="133774" y="62990"/>
                </a:moveTo>
                <a:lnTo>
                  <a:pt x="146920" y="105102"/>
                </a:lnTo>
                <a:cubicBezTo>
                  <a:pt x="147311" y="106342"/>
                  <a:pt x="148420" y="107190"/>
                  <a:pt x="149725" y="107222"/>
                </a:cubicBezTo>
                <a:cubicBezTo>
                  <a:pt x="149776" y="107225"/>
                  <a:pt x="149826" y="107226"/>
                  <a:pt x="149877" y="107226"/>
                </a:cubicBezTo>
                <a:cubicBezTo>
                  <a:pt x="151120" y="107226"/>
                  <a:pt x="152223" y="106459"/>
                  <a:pt x="152694" y="105330"/>
                </a:cubicBezTo>
                <a:lnTo>
                  <a:pt x="158435" y="90945"/>
                </a:lnTo>
                <a:lnTo>
                  <a:pt x="193729" y="90945"/>
                </a:lnTo>
                <a:cubicBezTo>
                  <a:pt x="191772" y="94925"/>
                  <a:pt x="189521" y="98970"/>
                  <a:pt x="186944" y="103014"/>
                </a:cubicBezTo>
                <a:cubicBezTo>
                  <a:pt x="178724" y="115965"/>
                  <a:pt x="167209" y="129241"/>
                  <a:pt x="152759" y="142419"/>
                </a:cubicBezTo>
                <a:cubicBezTo>
                  <a:pt x="131523" y="161795"/>
                  <a:pt x="110027" y="175365"/>
                  <a:pt x="104188" y="178888"/>
                </a:cubicBezTo>
                <a:cubicBezTo>
                  <a:pt x="98349" y="175365"/>
                  <a:pt x="76852" y="161795"/>
                  <a:pt x="55584" y="142419"/>
                </a:cubicBezTo>
                <a:cubicBezTo>
                  <a:pt x="41134" y="129241"/>
                  <a:pt x="29651" y="115965"/>
                  <a:pt x="21399" y="103014"/>
                </a:cubicBezTo>
                <a:cubicBezTo>
                  <a:pt x="18822" y="98970"/>
                  <a:pt x="16571" y="94925"/>
                  <a:pt x="14646" y="90945"/>
                </a:cubicBezTo>
                <a:lnTo>
                  <a:pt x="46842" y="90945"/>
                </a:lnTo>
                <a:lnTo>
                  <a:pt x="52518" y="102297"/>
                </a:lnTo>
                <a:cubicBezTo>
                  <a:pt x="53027" y="103315"/>
                  <a:pt x="54087" y="103976"/>
                  <a:pt x="55217" y="103976"/>
                </a:cubicBezTo>
                <a:cubicBezTo>
                  <a:pt x="55317" y="103976"/>
                  <a:pt x="55418" y="103971"/>
                  <a:pt x="55519" y="103960"/>
                </a:cubicBezTo>
                <a:cubicBezTo>
                  <a:pt x="56791" y="103863"/>
                  <a:pt x="57835" y="102982"/>
                  <a:pt x="58194" y="101775"/>
                </a:cubicBezTo>
                <a:lnTo>
                  <a:pt x="67784" y="68209"/>
                </a:lnTo>
                <a:lnTo>
                  <a:pt x="78353" y="121086"/>
                </a:lnTo>
                <a:cubicBezTo>
                  <a:pt x="78646" y="122521"/>
                  <a:pt x="79886" y="123565"/>
                  <a:pt x="81354" y="123565"/>
                </a:cubicBezTo>
                <a:cubicBezTo>
                  <a:pt x="82789" y="123565"/>
                  <a:pt x="84061" y="122521"/>
                  <a:pt x="84355" y="121086"/>
                </a:cubicBezTo>
                <a:lnTo>
                  <a:pt x="90390" y="90945"/>
                </a:lnTo>
                <a:lnTo>
                  <a:pt x="112082" y="90945"/>
                </a:lnTo>
                <a:lnTo>
                  <a:pt x="117758" y="102297"/>
                </a:lnTo>
                <a:cubicBezTo>
                  <a:pt x="118265" y="103342"/>
                  <a:pt x="119319" y="103977"/>
                  <a:pt x="120470" y="103977"/>
                </a:cubicBezTo>
                <a:cubicBezTo>
                  <a:pt x="120576" y="103977"/>
                  <a:pt x="120684" y="103972"/>
                  <a:pt x="120791" y="103960"/>
                </a:cubicBezTo>
                <a:cubicBezTo>
                  <a:pt x="122064" y="103830"/>
                  <a:pt x="123107" y="102949"/>
                  <a:pt x="123434" y="101710"/>
                </a:cubicBezTo>
                <a:lnTo>
                  <a:pt x="133774" y="62990"/>
                </a:lnTo>
                <a:close/>
                <a:moveTo>
                  <a:pt x="58520" y="1"/>
                </a:moveTo>
                <a:cubicBezTo>
                  <a:pt x="26944" y="1"/>
                  <a:pt x="1142" y="25118"/>
                  <a:pt x="33" y="56401"/>
                </a:cubicBezTo>
                <a:cubicBezTo>
                  <a:pt x="0" y="56564"/>
                  <a:pt x="0" y="56727"/>
                  <a:pt x="0" y="56890"/>
                </a:cubicBezTo>
                <a:cubicBezTo>
                  <a:pt x="0" y="57151"/>
                  <a:pt x="0" y="57445"/>
                  <a:pt x="0" y="57738"/>
                </a:cubicBezTo>
                <a:cubicBezTo>
                  <a:pt x="0" y="57999"/>
                  <a:pt x="0" y="58260"/>
                  <a:pt x="0" y="58521"/>
                </a:cubicBezTo>
                <a:cubicBezTo>
                  <a:pt x="0" y="58651"/>
                  <a:pt x="0" y="58815"/>
                  <a:pt x="33" y="58945"/>
                </a:cubicBezTo>
                <a:cubicBezTo>
                  <a:pt x="326" y="68307"/>
                  <a:pt x="2479" y="77962"/>
                  <a:pt x="6524" y="87781"/>
                </a:cubicBezTo>
                <a:cubicBezTo>
                  <a:pt x="6524" y="87814"/>
                  <a:pt x="6524" y="87846"/>
                  <a:pt x="6524" y="87879"/>
                </a:cubicBezTo>
                <a:cubicBezTo>
                  <a:pt x="6524" y="88760"/>
                  <a:pt x="6915" y="89575"/>
                  <a:pt x="7535" y="90130"/>
                </a:cubicBezTo>
                <a:cubicBezTo>
                  <a:pt x="9916" y="95512"/>
                  <a:pt x="12820" y="100927"/>
                  <a:pt x="16277" y="106342"/>
                </a:cubicBezTo>
                <a:cubicBezTo>
                  <a:pt x="24824" y="119781"/>
                  <a:pt x="36697" y="133449"/>
                  <a:pt x="51572" y="147019"/>
                </a:cubicBezTo>
                <a:cubicBezTo>
                  <a:pt x="76787" y="170016"/>
                  <a:pt x="102394" y="184956"/>
                  <a:pt x="102655" y="185119"/>
                </a:cubicBezTo>
                <a:cubicBezTo>
                  <a:pt x="103111" y="185380"/>
                  <a:pt x="103666" y="185543"/>
                  <a:pt x="104188" y="185543"/>
                </a:cubicBezTo>
                <a:cubicBezTo>
                  <a:pt x="104710" y="185543"/>
                  <a:pt x="105232" y="185380"/>
                  <a:pt x="105721" y="185119"/>
                </a:cubicBezTo>
                <a:cubicBezTo>
                  <a:pt x="105982" y="184956"/>
                  <a:pt x="131556" y="170016"/>
                  <a:pt x="156804" y="147019"/>
                </a:cubicBezTo>
                <a:cubicBezTo>
                  <a:pt x="171678" y="133449"/>
                  <a:pt x="183552" y="119781"/>
                  <a:pt x="192098" y="106342"/>
                </a:cubicBezTo>
                <a:cubicBezTo>
                  <a:pt x="202406" y="90097"/>
                  <a:pt x="207886" y="74179"/>
                  <a:pt x="208343" y="58945"/>
                </a:cubicBezTo>
                <a:cubicBezTo>
                  <a:pt x="208343" y="58815"/>
                  <a:pt x="208376" y="58651"/>
                  <a:pt x="208376" y="58521"/>
                </a:cubicBezTo>
                <a:lnTo>
                  <a:pt x="208376" y="56890"/>
                </a:lnTo>
                <a:cubicBezTo>
                  <a:pt x="208376" y="56727"/>
                  <a:pt x="208343" y="56564"/>
                  <a:pt x="208310" y="56401"/>
                </a:cubicBezTo>
                <a:cubicBezTo>
                  <a:pt x="207201" y="25118"/>
                  <a:pt x="181399" y="1"/>
                  <a:pt x="149856" y="1"/>
                </a:cubicBezTo>
                <a:cubicBezTo>
                  <a:pt x="132045" y="1"/>
                  <a:pt x="115246" y="8156"/>
                  <a:pt x="104188" y="21954"/>
                </a:cubicBezTo>
                <a:cubicBezTo>
                  <a:pt x="93097" y="8156"/>
                  <a:pt x="76330" y="1"/>
                  <a:pt x="5852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402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Google Shape;403;p25"/>
          <p:cNvSpPr/>
          <p:nvPr/>
        </p:nvSpPr>
        <p:spPr>
          <a:xfrm>
            <a:off x="3512275" y="540000"/>
            <a:ext cx="2760300" cy="16290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4" name="Google Shape;404;p25"/>
          <p:cNvGrpSpPr/>
          <p:nvPr/>
        </p:nvGrpSpPr>
        <p:grpSpPr>
          <a:xfrm>
            <a:off x="720048" y="375510"/>
            <a:ext cx="3023699" cy="2164300"/>
            <a:chOff x="2276435" y="897715"/>
            <a:chExt cx="2848247" cy="2038715"/>
          </a:xfrm>
        </p:grpSpPr>
        <p:grpSp>
          <p:nvGrpSpPr>
            <p:cNvPr id="405" name="Google Shape;405;p25"/>
            <p:cNvGrpSpPr/>
            <p:nvPr/>
          </p:nvGrpSpPr>
          <p:grpSpPr>
            <a:xfrm flipH="1">
              <a:off x="2276435" y="897715"/>
              <a:ext cx="2039617" cy="2033732"/>
              <a:chOff x="580156" y="1728309"/>
              <a:chExt cx="3425050" cy="3415167"/>
            </a:xfrm>
          </p:grpSpPr>
          <p:sp>
            <p:nvSpPr>
              <p:cNvPr id="406" name="Google Shape;406;p25"/>
              <p:cNvSpPr/>
              <p:nvPr/>
            </p:nvSpPr>
            <p:spPr>
              <a:xfrm>
                <a:off x="2205370" y="2931347"/>
                <a:ext cx="1799836" cy="2206055"/>
              </a:xfrm>
              <a:custGeom>
                <a:rect b="b" l="l" r="r" t="t"/>
                <a:pathLst>
                  <a:path extrusionOk="0" h="10535" w="8595">
                    <a:moveTo>
                      <a:pt x="8401" y="0"/>
                    </a:moveTo>
                    <a:cubicBezTo>
                      <a:pt x="6031" y="490"/>
                      <a:pt x="3849" y="1826"/>
                      <a:pt x="2336" y="3713"/>
                    </a:cubicBezTo>
                    <a:cubicBezTo>
                      <a:pt x="826" y="5599"/>
                      <a:pt x="0" y="8118"/>
                      <a:pt x="40" y="10534"/>
                    </a:cubicBezTo>
                    <a:lnTo>
                      <a:pt x="2389" y="10534"/>
                    </a:lnTo>
                    <a:cubicBezTo>
                      <a:pt x="4069" y="9651"/>
                      <a:pt x="6018" y="7788"/>
                      <a:pt x="7011" y="6092"/>
                    </a:cubicBezTo>
                    <a:lnTo>
                      <a:pt x="5442" y="5945"/>
                    </a:lnTo>
                    <a:lnTo>
                      <a:pt x="7464" y="5209"/>
                    </a:lnTo>
                    <a:cubicBezTo>
                      <a:pt x="8207" y="3589"/>
                      <a:pt x="8594" y="1763"/>
                      <a:pt x="8401" y="0"/>
                    </a:cubicBez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25"/>
              <p:cNvSpPr/>
              <p:nvPr/>
            </p:nvSpPr>
            <p:spPr>
              <a:xfrm>
                <a:off x="1577147" y="1728309"/>
                <a:ext cx="1395266" cy="3409073"/>
              </a:xfrm>
              <a:custGeom>
                <a:rect b="b" l="l" r="r" t="t"/>
                <a:pathLst>
                  <a:path extrusionOk="0" h="16280" w="6663">
                    <a:moveTo>
                      <a:pt x="5786" y="1"/>
                    </a:moveTo>
                    <a:cubicBezTo>
                      <a:pt x="4009" y="1240"/>
                      <a:pt x="2567" y="2940"/>
                      <a:pt x="1607" y="4875"/>
                    </a:cubicBezTo>
                    <a:lnTo>
                      <a:pt x="2400" y="7838"/>
                    </a:lnTo>
                    <a:lnTo>
                      <a:pt x="1033" y="6222"/>
                    </a:lnTo>
                    <a:cubicBezTo>
                      <a:pt x="961" y="6425"/>
                      <a:pt x="894" y="6632"/>
                      <a:pt x="830" y="6842"/>
                    </a:cubicBezTo>
                    <a:cubicBezTo>
                      <a:pt x="1" y="9588"/>
                      <a:pt x="127" y="13610"/>
                      <a:pt x="1177" y="16279"/>
                    </a:cubicBezTo>
                    <a:lnTo>
                      <a:pt x="3740" y="16279"/>
                    </a:lnTo>
                    <a:cubicBezTo>
                      <a:pt x="5703" y="13190"/>
                      <a:pt x="6662" y="9211"/>
                      <a:pt x="6596" y="5355"/>
                    </a:cubicBezTo>
                    <a:lnTo>
                      <a:pt x="6596" y="5355"/>
                    </a:lnTo>
                    <a:lnTo>
                      <a:pt x="5063" y="5832"/>
                    </a:lnTo>
                    <a:lnTo>
                      <a:pt x="6559" y="4455"/>
                    </a:lnTo>
                    <a:cubicBezTo>
                      <a:pt x="6469" y="2916"/>
                      <a:pt x="6212" y="1410"/>
                      <a:pt x="578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25"/>
              <p:cNvSpPr/>
              <p:nvPr/>
            </p:nvSpPr>
            <p:spPr>
              <a:xfrm>
                <a:off x="1926858" y="2604045"/>
                <a:ext cx="619211" cy="2535236"/>
              </a:xfrm>
              <a:custGeom>
                <a:rect b="b" l="l" r="r" t="t"/>
                <a:pathLst>
                  <a:path extrusionOk="0" h="12107" w="2957">
                    <a:moveTo>
                      <a:pt x="2746" y="1"/>
                    </a:moveTo>
                    <a:lnTo>
                      <a:pt x="0" y="12060"/>
                    </a:lnTo>
                    <a:lnTo>
                      <a:pt x="210" y="12107"/>
                    </a:lnTo>
                    <a:lnTo>
                      <a:pt x="2956" y="47"/>
                    </a:lnTo>
                    <a:lnTo>
                      <a:pt x="2746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25"/>
              <p:cNvSpPr/>
              <p:nvPr/>
            </p:nvSpPr>
            <p:spPr>
              <a:xfrm>
                <a:off x="580156" y="2220204"/>
                <a:ext cx="1584777" cy="2917186"/>
              </a:xfrm>
              <a:custGeom>
                <a:rect b="b" l="l" r="r" t="t"/>
                <a:pathLst>
                  <a:path extrusionOk="0" h="13931" w="7568">
                    <a:moveTo>
                      <a:pt x="1116" y="1"/>
                    </a:moveTo>
                    <a:cubicBezTo>
                      <a:pt x="167" y="2383"/>
                      <a:pt x="0" y="5076"/>
                      <a:pt x="653" y="7555"/>
                    </a:cubicBezTo>
                    <a:cubicBezTo>
                      <a:pt x="690" y="7698"/>
                      <a:pt x="730" y="7838"/>
                      <a:pt x="770" y="7978"/>
                    </a:cubicBezTo>
                    <a:lnTo>
                      <a:pt x="3006" y="9268"/>
                    </a:lnTo>
                    <a:lnTo>
                      <a:pt x="1180" y="9118"/>
                    </a:lnTo>
                    <a:lnTo>
                      <a:pt x="1180" y="9118"/>
                    </a:lnTo>
                    <a:cubicBezTo>
                      <a:pt x="1956" y="10984"/>
                      <a:pt x="3195" y="12667"/>
                      <a:pt x="4768" y="13930"/>
                    </a:cubicBezTo>
                    <a:lnTo>
                      <a:pt x="7568" y="13930"/>
                    </a:lnTo>
                    <a:cubicBezTo>
                      <a:pt x="7301" y="9041"/>
                      <a:pt x="4842" y="3183"/>
                      <a:pt x="1116" y="1"/>
                    </a:cubicBezTo>
                    <a:close/>
                  </a:path>
                </a:pathLst>
              </a:custGeom>
              <a:solidFill>
                <a:srgbClr val="DD90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25"/>
              <p:cNvSpPr/>
              <p:nvPr/>
            </p:nvSpPr>
            <p:spPr>
              <a:xfrm>
                <a:off x="1003579" y="2960664"/>
                <a:ext cx="989020" cy="2182812"/>
              </a:xfrm>
              <a:custGeom>
                <a:rect b="b" l="l" r="r" t="t"/>
                <a:pathLst>
                  <a:path extrusionOk="0" h="10424" w="4723">
                    <a:moveTo>
                      <a:pt x="201" y="0"/>
                    </a:moveTo>
                    <a:lnTo>
                      <a:pt x="1" y="87"/>
                    </a:lnTo>
                    <a:lnTo>
                      <a:pt x="4523" y="10424"/>
                    </a:lnTo>
                    <a:lnTo>
                      <a:pt x="4723" y="10337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1" name="Google Shape;411;p25"/>
            <p:cNvSpPr/>
            <p:nvPr/>
          </p:nvSpPr>
          <p:spPr>
            <a:xfrm>
              <a:off x="3304440" y="1721495"/>
              <a:ext cx="1058979" cy="604629"/>
            </a:xfrm>
            <a:custGeom>
              <a:rect b="b" l="l" r="r" t="t"/>
              <a:pathLst>
                <a:path extrusionOk="0" h="8083" w="14157">
                  <a:moveTo>
                    <a:pt x="9058" y="0"/>
                  </a:moveTo>
                  <a:lnTo>
                    <a:pt x="9058" y="0"/>
                  </a:lnTo>
                  <a:cubicBezTo>
                    <a:pt x="8055" y="214"/>
                    <a:pt x="7103" y="483"/>
                    <a:pt x="6099" y="693"/>
                  </a:cubicBezTo>
                  <a:cubicBezTo>
                    <a:pt x="6030" y="1283"/>
                    <a:pt x="5559" y="1763"/>
                    <a:pt x="5019" y="2019"/>
                  </a:cubicBezTo>
                  <a:cubicBezTo>
                    <a:pt x="4484" y="2273"/>
                    <a:pt x="3880" y="2343"/>
                    <a:pt x="3290" y="2416"/>
                  </a:cubicBezTo>
                  <a:cubicBezTo>
                    <a:pt x="2700" y="2490"/>
                    <a:pt x="2097" y="2576"/>
                    <a:pt x="1571" y="2859"/>
                  </a:cubicBezTo>
                  <a:cubicBezTo>
                    <a:pt x="525" y="3422"/>
                    <a:pt x="1" y="4775"/>
                    <a:pt x="321" y="5922"/>
                  </a:cubicBezTo>
                  <a:cubicBezTo>
                    <a:pt x="641" y="7068"/>
                    <a:pt x="1734" y="7935"/>
                    <a:pt x="2917" y="8064"/>
                  </a:cubicBezTo>
                  <a:cubicBezTo>
                    <a:pt x="3029" y="8076"/>
                    <a:pt x="3141" y="8082"/>
                    <a:pt x="3254" y="8082"/>
                  </a:cubicBezTo>
                  <a:cubicBezTo>
                    <a:pt x="4326" y="8082"/>
                    <a:pt x="5385" y="7532"/>
                    <a:pt x="6039" y="6678"/>
                  </a:cubicBezTo>
                  <a:lnTo>
                    <a:pt x="10928" y="7935"/>
                  </a:lnTo>
                  <a:cubicBezTo>
                    <a:pt x="10948" y="7935"/>
                    <a:pt x="10967" y="7935"/>
                    <a:pt x="10987" y="7935"/>
                  </a:cubicBezTo>
                  <a:cubicBezTo>
                    <a:pt x="12468" y="7935"/>
                    <a:pt x="13853" y="6692"/>
                    <a:pt x="14004" y="5215"/>
                  </a:cubicBezTo>
                  <a:cubicBezTo>
                    <a:pt x="14157" y="3719"/>
                    <a:pt x="13021" y="2203"/>
                    <a:pt x="11542" y="1933"/>
                  </a:cubicBezTo>
                  <a:cubicBezTo>
                    <a:pt x="11011" y="1833"/>
                    <a:pt x="10445" y="1876"/>
                    <a:pt x="9962" y="1636"/>
                  </a:cubicBezTo>
                  <a:cubicBezTo>
                    <a:pt x="9385" y="1356"/>
                    <a:pt x="8949" y="630"/>
                    <a:pt x="90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5"/>
            <p:cNvSpPr/>
            <p:nvPr/>
          </p:nvSpPr>
          <p:spPr>
            <a:xfrm>
              <a:off x="3723558" y="1846041"/>
              <a:ext cx="302651" cy="546283"/>
            </a:xfrm>
            <a:custGeom>
              <a:rect b="b" l="l" r="r" t="t"/>
              <a:pathLst>
                <a:path extrusionOk="0" h="7303" w="4046">
                  <a:moveTo>
                    <a:pt x="333" y="1"/>
                  </a:moveTo>
                  <a:lnTo>
                    <a:pt x="0" y="4157"/>
                  </a:lnTo>
                  <a:lnTo>
                    <a:pt x="2089" y="7303"/>
                  </a:lnTo>
                  <a:lnTo>
                    <a:pt x="4046" y="4960"/>
                  </a:lnTo>
                  <a:lnTo>
                    <a:pt x="3512" y="3907"/>
                  </a:lnTo>
                  <a:lnTo>
                    <a:pt x="2963" y="1374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B57C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5"/>
            <p:cNvSpPr/>
            <p:nvPr/>
          </p:nvSpPr>
          <p:spPr>
            <a:xfrm>
              <a:off x="4867361" y="2215414"/>
              <a:ext cx="257321" cy="279238"/>
            </a:xfrm>
            <a:custGeom>
              <a:rect b="b" l="l" r="r" t="t"/>
              <a:pathLst>
                <a:path extrusionOk="0" h="3733" w="3440">
                  <a:moveTo>
                    <a:pt x="1083" y="0"/>
                  </a:moveTo>
                  <a:cubicBezTo>
                    <a:pt x="1081" y="0"/>
                    <a:pt x="1079" y="0"/>
                    <a:pt x="1077" y="0"/>
                  </a:cubicBezTo>
                  <a:cubicBezTo>
                    <a:pt x="694" y="8"/>
                    <a:pt x="777" y="488"/>
                    <a:pt x="611" y="897"/>
                  </a:cubicBezTo>
                  <a:cubicBezTo>
                    <a:pt x="445" y="1307"/>
                    <a:pt x="1" y="2020"/>
                    <a:pt x="1" y="2020"/>
                  </a:cubicBezTo>
                  <a:lnTo>
                    <a:pt x="1900" y="3733"/>
                  </a:lnTo>
                  <a:cubicBezTo>
                    <a:pt x="1900" y="3733"/>
                    <a:pt x="3440" y="1397"/>
                    <a:pt x="3293" y="1071"/>
                  </a:cubicBezTo>
                  <a:cubicBezTo>
                    <a:pt x="3244" y="956"/>
                    <a:pt x="3169" y="932"/>
                    <a:pt x="3116" y="932"/>
                  </a:cubicBezTo>
                  <a:cubicBezTo>
                    <a:pt x="3079" y="932"/>
                    <a:pt x="3054" y="943"/>
                    <a:pt x="3054" y="943"/>
                  </a:cubicBezTo>
                  <a:cubicBezTo>
                    <a:pt x="3054" y="943"/>
                    <a:pt x="3240" y="727"/>
                    <a:pt x="3174" y="571"/>
                  </a:cubicBezTo>
                  <a:cubicBezTo>
                    <a:pt x="3121" y="453"/>
                    <a:pt x="3011" y="439"/>
                    <a:pt x="2959" y="439"/>
                  </a:cubicBezTo>
                  <a:cubicBezTo>
                    <a:pt x="2941" y="439"/>
                    <a:pt x="2930" y="440"/>
                    <a:pt x="2930" y="440"/>
                  </a:cubicBezTo>
                  <a:cubicBezTo>
                    <a:pt x="2930" y="440"/>
                    <a:pt x="3064" y="231"/>
                    <a:pt x="2860" y="124"/>
                  </a:cubicBezTo>
                  <a:cubicBezTo>
                    <a:pt x="2836" y="112"/>
                    <a:pt x="2808" y="106"/>
                    <a:pt x="2775" y="106"/>
                  </a:cubicBezTo>
                  <a:cubicBezTo>
                    <a:pt x="2493" y="106"/>
                    <a:pt x="1883" y="512"/>
                    <a:pt x="1304" y="951"/>
                  </a:cubicBezTo>
                  <a:cubicBezTo>
                    <a:pt x="1447" y="579"/>
                    <a:pt x="1448" y="0"/>
                    <a:pt x="1083" y="0"/>
                  </a:cubicBezTo>
                  <a:close/>
                </a:path>
              </a:pathLst>
            </a:custGeom>
            <a:solidFill>
              <a:srgbClr val="B57C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5"/>
            <p:cNvSpPr/>
            <p:nvPr/>
          </p:nvSpPr>
          <p:spPr>
            <a:xfrm>
              <a:off x="5010009" y="2241595"/>
              <a:ext cx="79814" cy="63657"/>
            </a:xfrm>
            <a:custGeom>
              <a:rect b="b" l="l" r="r" t="t"/>
              <a:pathLst>
                <a:path extrusionOk="0" h="851" w="1067">
                  <a:moveTo>
                    <a:pt x="983" y="1"/>
                  </a:moveTo>
                  <a:cubicBezTo>
                    <a:pt x="963" y="10"/>
                    <a:pt x="484" y="244"/>
                    <a:pt x="0" y="707"/>
                  </a:cubicBezTo>
                  <a:lnTo>
                    <a:pt x="140" y="850"/>
                  </a:lnTo>
                  <a:cubicBezTo>
                    <a:pt x="597" y="410"/>
                    <a:pt x="1063" y="184"/>
                    <a:pt x="1067" y="181"/>
                  </a:cubicBezTo>
                  <a:lnTo>
                    <a:pt x="98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5"/>
            <p:cNvSpPr/>
            <p:nvPr/>
          </p:nvSpPr>
          <p:spPr>
            <a:xfrm>
              <a:off x="5035891" y="2279969"/>
              <a:ext cx="64405" cy="57224"/>
            </a:xfrm>
            <a:custGeom>
              <a:rect b="b" l="l" r="r" t="t"/>
              <a:pathLst>
                <a:path extrusionOk="0" h="765" w="861">
                  <a:moveTo>
                    <a:pt x="744" y="0"/>
                  </a:moveTo>
                  <a:cubicBezTo>
                    <a:pt x="727" y="11"/>
                    <a:pt x="327" y="297"/>
                    <a:pt x="1" y="624"/>
                  </a:cubicBezTo>
                  <a:lnTo>
                    <a:pt x="141" y="764"/>
                  </a:lnTo>
                  <a:cubicBezTo>
                    <a:pt x="454" y="451"/>
                    <a:pt x="854" y="164"/>
                    <a:pt x="861" y="160"/>
                  </a:cubicBezTo>
                  <a:lnTo>
                    <a:pt x="7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5"/>
            <p:cNvSpPr/>
            <p:nvPr/>
          </p:nvSpPr>
          <p:spPr>
            <a:xfrm>
              <a:off x="4943435" y="2309366"/>
              <a:ext cx="29023" cy="71885"/>
            </a:xfrm>
            <a:custGeom>
              <a:rect b="b" l="l" r="r" t="t"/>
              <a:pathLst>
                <a:path extrusionOk="0" h="961" w="388">
                  <a:moveTo>
                    <a:pt x="163" y="1"/>
                  </a:moveTo>
                  <a:lnTo>
                    <a:pt x="0" y="118"/>
                  </a:lnTo>
                  <a:cubicBezTo>
                    <a:pt x="154" y="331"/>
                    <a:pt x="177" y="634"/>
                    <a:pt x="57" y="871"/>
                  </a:cubicBezTo>
                  <a:lnTo>
                    <a:pt x="237" y="961"/>
                  </a:lnTo>
                  <a:cubicBezTo>
                    <a:pt x="387" y="661"/>
                    <a:pt x="360" y="274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5"/>
            <p:cNvSpPr/>
            <p:nvPr/>
          </p:nvSpPr>
          <p:spPr>
            <a:xfrm>
              <a:off x="3837482" y="1923611"/>
              <a:ext cx="134644" cy="149381"/>
            </a:xfrm>
            <a:custGeom>
              <a:rect b="b" l="l" r="r" t="t"/>
              <a:pathLst>
                <a:path extrusionOk="0" h="1997" w="1800">
                  <a:moveTo>
                    <a:pt x="669" y="0"/>
                  </a:moveTo>
                  <a:cubicBezTo>
                    <a:pt x="446" y="157"/>
                    <a:pt x="230" y="311"/>
                    <a:pt x="0" y="468"/>
                  </a:cubicBezTo>
                  <a:cubicBezTo>
                    <a:pt x="353" y="1197"/>
                    <a:pt x="1029" y="1750"/>
                    <a:pt x="1800" y="1997"/>
                  </a:cubicBezTo>
                  <a:lnTo>
                    <a:pt x="1456" y="414"/>
                  </a:lnTo>
                  <a:lnTo>
                    <a:pt x="6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5"/>
            <p:cNvSpPr/>
            <p:nvPr/>
          </p:nvSpPr>
          <p:spPr>
            <a:xfrm>
              <a:off x="3357113" y="2139350"/>
              <a:ext cx="1695324" cy="797080"/>
            </a:xfrm>
            <a:custGeom>
              <a:rect b="b" l="l" r="r" t="t"/>
              <a:pathLst>
                <a:path extrusionOk="0" h="11596" w="22664">
                  <a:moveTo>
                    <a:pt x="8916" y="1"/>
                  </a:moveTo>
                  <a:cubicBezTo>
                    <a:pt x="8621" y="1"/>
                    <a:pt x="8431" y="6"/>
                    <a:pt x="8431" y="6"/>
                  </a:cubicBezTo>
                  <a:cubicBezTo>
                    <a:pt x="8012" y="907"/>
                    <a:pt x="7450" y="1199"/>
                    <a:pt x="6898" y="1199"/>
                  </a:cubicBezTo>
                  <a:cubicBezTo>
                    <a:pt x="5891" y="1199"/>
                    <a:pt x="4919" y="226"/>
                    <a:pt x="4919" y="226"/>
                  </a:cubicBezTo>
                  <a:cubicBezTo>
                    <a:pt x="4919" y="226"/>
                    <a:pt x="2326" y="843"/>
                    <a:pt x="1404" y="1589"/>
                  </a:cubicBezTo>
                  <a:cubicBezTo>
                    <a:pt x="667" y="2185"/>
                    <a:pt x="1" y="11595"/>
                    <a:pt x="1" y="11595"/>
                  </a:cubicBezTo>
                  <a:lnTo>
                    <a:pt x="13923" y="11595"/>
                  </a:lnTo>
                  <a:cubicBezTo>
                    <a:pt x="19765" y="11595"/>
                    <a:pt x="22664" y="4354"/>
                    <a:pt x="22664" y="4354"/>
                  </a:cubicBezTo>
                  <a:lnTo>
                    <a:pt x="20071" y="1982"/>
                  </a:lnTo>
                  <a:lnTo>
                    <a:pt x="16339" y="5321"/>
                  </a:lnTo>
                  <a:cubicBezTo>
                    <a:pt x="16339" y="5321"/>
                    <a:pt x="12737" y="972"/>
                    <a:pt x="12120" y="446"/>
                  </a:cubicBezTo>
                  <a:cubicBezTo>
                    <a:pt x="11659" y="50"/>
                    <a:pt x="9808" y="1"/>
                    <a:pt x="8916" y="1"/>
                  </a:cubicBez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5"/>
            <p:cNvSpPr/>
            <p:nvPr/>
          </p:nvSpPr>
          <p:spPr>
            <a:xfrm>
              <a:off x="3714058" y="1505541"/>
              <a:ext cx="389721" cy="506114"/>
            </a:xfrm>
            <a:custGeom>
              <a:rect b="b" l="l" r="r" t="t"/>
              <a:pathLst>
                <a:path extrusionOk="0" h="6766" w="5210">
                  <a:moveTo>
                    <a:pt x="2603" y="1"/>
                  </a:moveTo>
                  <a:cubicBezTo>
                    <a:pt x="2549" y="1"/>
                    <a:pt x="2493" y="3"/>
                    <a:pt x="2436" y="8"/>
                  </a:cubicBezTo>
                  <a:cubicBezTo>
                    <a:pt x="2427" y="8"/>
                    <a:pt x="2416" y="11"/>
                    <a:pt x="2407" y="11"/>
                  </a:cubicBezTo>
                  <a:cubicBezTo>
                    <a:pt x="1447" y="111"/>
                    <a:pt x="870" y="561"/>
                    <a:pt x="520" y="1094"/>
                  </a:cubicBezTo>
                  <a:cubicBezTo>
                    <a:pt x="80" y="1771"/>
                    <a:pt x="7" y="2581"/>
                    <a:pt x="0" y="3010"/>
                  </a:cubicBezTo>
                  <a:lnTo>
                    <a:pt x="0" y="3057"/>
                  </a:lnTo>
                  <a:lnTo>
                    <a:pt x="0" y="3077"/>
                  </a:lnTo>
                  <a:lnTo>
                    <a:pt x="3" y="3117"/>
                  </a:lnTo>
                  <a:cubicBezTo>
                    <a:pt x="3" y="3157"/>
                    <a:pt x="3" y="3193"/>
                    <a:pt x="7" y="3221"/>
                  </a:cubicBezTo>
                  <a:cubicBezTo>
                    <a:pt x="7" y="3261"/>
                    <a:pt x="11" y="3287"/>
                    <a:pt x="11" y="3301"/>
                  </a:cubicBezTo>
                  <a:lnTo>
                    <a:pt x="11" y="3310"/>
                  </a:lnTo>
                  <a:lnTo>
                    <a:pt x="83" y="3457"/>
                  </a:lnTo>
                  <a:lnTo>
                    <a:pt x="1433" y="6192"/>
                  </a:lnTo>
                  <a:cubicBezTo>
                    <a:pt x="1433" y="6192"/>
                    <a:pt x="2108" y="6766"/>
                    <a:pt x="2957" y="6766"/>
                  </a:cubicBezTo>
                  <a:cubicBezTo>
                    <a:pt x="3413" y="6766"/>
                    <a:pt x="3920" y="6600"/>
                    <a:pt x="4399" y="6089"/>
                  </a:cubicBezTo>
                  <a:cubicBezTo>
                    <a:pt x="5159" y="5277"/>
                    <a:pt x="5209" y="3317"/>
                    <a:pt x="4649" y="1838"/>
                  </a:cubicBezTo>
                  <a:cubicBezTo>
                    <a:pt x="4632" y="1791"/>
                    <a:pt x="4612" y="1744"/>
                    <a:pt x="4592" y="1698"/>
                  </a:cubicBezTo>
                  <a:lnTo>
                    <a:pt x="4586" y="1678"/>
                  </a:lnTo>
                  <a:cubicBezTo>
                    <a:pt x="4582" y="1667"/>
                    <a:pt x="4579" y="1658"/>
                    <a:pt x="4572" y="1651"/>
                  </a:cubicBezTo>
                  <a:cubicBezTo>
                    <a:pt x="4572" y="1644"/>
                    <a:pt x="4569" y="1641"/>
                    <a:pt x="4569" y="1634"/>
                  </a:cubicBezTo>
                  <a:cubicBezTo>
                    <a:pt x="4546" y="1581"/>
                    <a:pt x="4522" y="1531"/>
                    <a:pt x="4496" y="1478"/>
                  </a:cubicBezTo>
                  <a:cubicBezTo>
                    <a:pt x="4479" y="1441"/>
                    <a:pt x="4462" y="1404"/>
                    <a:pt x="4442" y="1371"/>
                  </a:cubicBezTo>
                  <a:cubicBezTo>
                    <a:pt x="4419" y="1324"/>
                    <a:pt x="4392" y="1278"/>
                    <a:pt x="4369" y="1231"/>
                  </a:cubicBezTo>
                  <a:cubicBezTo>
                    <a:pt x="4099" y="754"/>
                    <a:pt x="3753" y="371"/>
                    <a:pt x="3330" y="168"/>
                  </a:cubicBezTo>
                  <a:cubicBezTo>
                    <a:pt x="3233" y="121"/>
                    <a:pt x="3133" y="81"/>
                    <a:pt x="3030" y="54"/>
                  </a:cubicBezTo>
                  <a:cubicBezTo>
                    <a:pt x="2982" y="41"/>
                    <a:pt x="2933" y="31"/>
                    <a:pt x="2883" y="21"/>
                  </a:cubicBezTo>
                  <a:cubicBezTo>
                    <a:pt x="2847" y="14"/>
                    <a:pt x="2803" y="11"/>
                    <a:pt x="2763" y="8"/>
                  </a:cubicBezTo>
                  <a:cubicBezTo>
                    <a:pt x="2711" y="3"/>
                    <a:pt x="2658" y="1"/>
                    <a:pt x="2603" y="1"/>
                  </a:cubicBezTo>
                  <a:close/>
                </a:path>
              </a:pathLst>
            </a:custGeom>
            <a:solidFill>
              <a:srgbClr val="B57C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5"/>
            <p:cNvSpPr/>
            <p:nvPr/>
          </p:nvSpPr>
          <p:spPr>
            <a:xfrm>
              <a:off x="3971827" y="1733389"/>
              <a:ext cx="30968" cy="115271"/>
            </a:xfrm>
            <a:custGeom>
              <a:rect b="b" l="l" r="r" t="t"/>
              <a:pathLst>
                <a:path extrusionOk="0" h="1541" w="414">
                  <a:moveTo>
                    <a:pt x="193" y="1"/>
                  </a:moveTo>
                  <a:lnTo>
                    <a:pt x="0" y="35"/>
                  </a:lnTo>
                  <a:lnTo>
                    <a:pt x="200" y="1167"/>
                  </a:lnTo>
                  <a:cubicBezTo>
                    <a:pt x="207" y="1207"/>
                    <a:pt x="196" y="1251"/>
                    <a:pt x="173" y="1284"/>
                  </a:cubicBezTo>
                  <a:cubicBezTo>
                    <a:pt x="147" y="1317"/>
                    <a:pt x="110" y="1337"/>
                    <a:pt x="67" y="1341"/>
                  </a:cubicBezTo>
                  <a:lnTo>
                    <a:pt x="87" y="1541"/>
                  </a:lnTo>
                  <a:cubicBezTo>
                    <a:pt x="183" y="1531"/>
                    <a:pt x="273" y="1481"/>
                    <a:pt x="330" y="1404"/>
                  </a:cubicBezTo>
                  <a:cubicBezTo>
                    <a:pt x="390" y="1327"/>
                    <a:pt x="413" y="1227"/>
                    <a:pt x="396" y="1131"/>
                  </a:cubicBezTo>
                  <a:lnTo>
                    <a:pt x="19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5"/>
            <p:cNvSpPr/>
            <p:nvPr/>
          </p:nvSpPr>
          <p:spPr>
            <a:xfrm>
              <a:off x="3898745" y="1738101"/>
              <a:ext cx="18252" cy="23638"/>
            </a:xfrm>
            <a:custGeom>
              <a:rect b="b" l="l" r="r" t="t"/>
              <a:pathLst>
                <a:path extrusionOk="0" h="316" w="244">
                  <a:moveTo>
                    <a:pt x="116" y="1"/>
                  </a:moveTo>
                  <a:cubicBezTo>
                    <a:pt x="113" y="1"/>
                    <a:pt x="110" y="1"/>
                    <a:pt x="107" y="1"/>
                  </a:cubicBezTo>
                  <a:cubicBezTo>
                    <a:pt x="44" y="8"/>
                    <a:pt x="1" y="81"/>
                    <a:pt x="10" y="168"/>
                  </a:cubicBezTo>
                  <a:cubicBezTo>
                    <a:pt x="20" y="251"/>
                    <a:pt x="73" y="315"/>
                    <a:pt x="130" y="315"/>
                  </a:cubicBezTo>
                  <a:cubicBezTo>
                    <a:pt x="132" y="315"/>
                    <a:pt x="135" y="315"/>
                    <a:pt x="138" y="315"/>
                  </a:cubicBezTo>
                  <a:cubicBezTo>
                    <a:pt x="201" y="308"/>
                    <a:pt x="244" y="235"/>
                    <a:pt x="234" y="148"/>
                  </a:cubicBezTo>
                  <a:cubicBezTo>
                    <a:pt x="227" y="65"/>
                    <a:pt x="175" y="1"/>
                    <a:pt x="1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5"/>
            <p:cNvSpPr/>
            <p:nvPr/>
          </p:nvSpPr>
          <p:spPr>
            <a:xfrm>
              <a:off x="4026133" y="1725909"/>
              <a:ext cx="18027" cy="23563"/>
            </a:xfrm>
            <a:custGeom>
              <a:rect b="b" l="l" r="r" t="t"/>
              <a:pathLst>
                <a:path extrusionOk="0" h="315" w="241">
                  <a:moveTo>
                    <a:pt x="113" y="1"/>
                  </a:moveTo>
                  <a:cubicBezTo>
                    <a:pt x="110" y="1"/>
                    <a:pt x="107" y="1"/>
                    <a:pt x="104" y="1"/>
                  </a:cubicBezTo>
                  <a:cubicBezTo>
                    <a:pt x="44" y="4"/>
                    <a:pt x="1" y="81"/>
                    <a:pt x="7" y="167"/>
                  </a:cubicBezTo>
                  <a:cubicBezTo>
                    <a:pt x="17" y="252"/>
                    <a:pt x="71" y="315"/>
                    <a:pt x="130" y="315"/>
                  </a:cubicBezTo>
                  <a:cubicBezTo>
                    <a:pt x="131" y="315"/>
                    <a:pt x="133" y="315"/>
                    <a:pt x="134" y="315"/>
                  </a:cubicBezTo>
                  <a:cubicBezTo>
                    <a:pt x="197" y="307"/>
                    <a:pt x="240" y="231"/>
                    <a:pt x="230" y="144"/>
                  </a:cubicBezTo>
                  <a:cubicBezTo>
                    <a:pt x="224" y="62"/>
                    <a:pt x="172" y="1"/>
                    <a:pt x="1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5"/>
            <p:cNvSpPr/>
            <p:nvPr/>
          </p:nvSpPr>
          <p:spPr>
            <a:xfrm>
              <a:off x="3867851" y="1690527"/>
              <a:ext cx="65901" cy="23787"/>
            </a:xfrm>
            <a:custGeom>
              <a:rect b="b" l="l" r="r" t="t"/>
              <a:pathLst>
                <a:path extrusionOk="0" h="318" w="881">
                  <a:moveTo>
                    <a:pt x="647" y="0"/>
                  </a:moveTo>
                  <a:cubicBezTo>
                    <a:pt x="639" y="0"/>
                    <a:pt x="633" y="0"/>
                    <a:pt x="627" y="1"/>
                  </a:cubicBezTo>
                  <a:cubicBezTo>
                    <a:pt x="480" y="5"/>
                    <a:pt x="327" y="37"/>
                    <a:pt x="191" y="88"/>
                  </a:cubicBezTo>
                  <a:cubicBezTo>
                    <a:pt x="144" y="105"/>
                    <a:pt x="97" y="125"/>
                    <a:pt x="60" y="154"/>
                  </a:cubicBezTo>
                  <a:cubicBezTo>
                    <a:pt x="24" y="180"/>
                    <a:pt x="0" y="220"/>
                    <a:pt x="11" y="254"/>
                  </a:cubicBezTo>
                  <a:cubicBezTo>
                    <a:pt x="25" y="303"/>
                    <a:pt x="104" y="318"/>
                    <a:pt x="178" y="318"/>
                  </a:cubicBezTo>
                  <a:cubicBezTo>
                    <a:pt x="185" y="318"/>
                    <a:pt x="193" y="318"/>
                    <a:pt x="200" y="317"/>
                  </a:cubicBezTo>
                  <a:cubicBezTo>
                    <a:pt x="374" y="317"/>
                    <a:pt x="554" y="277"/>
                    <a:pt x="717" y="211"/>
                  </a:cubicBezTo>
                  <a:cubicBezTo>
                    <a:pt x="774" y="188"/>
                    <a:pt x="834" y="154"/>
                    <a:pt x="851" y="111"/>
                  </a:cubicBezTo>
                  <a:cubicBezTo>
                    <a:pt x="881" y="19"/>
                    <a:pt x="729" y="0"/>
                    <a:pt x="6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5"/>
            <p:cNvSpPr/>
            <p:nvPr/>
          </p:nvSpPr>
          <p:spPr>
            <a:xfrm>
              <a:off x="4001972" y="1678858"/>
              <a:ext cx="59094" cy="18551"/>
            </a:xfrm>
            <a:custGeom>
              <a:rect b="b" l="l" r="r" t="t"/>
              <a:pathLst>
                <a:path extrusionOk="0" h="248" w="790">
                  <a:moveTo>
                    <a:pt x="423" y="1"/>
                  </a:moveTo>
                  <a:cubicBezTo>
                    <a:pt x="341" y="1"/>
                    <a:pt x="258" y="9"/>
                    <a:pt x="180" y="24"/>
                  </a:cubicBezTo>
                  <a:cubicBezTo>
                    <a:pt x="137" y="33"/>
                    <a:pt x="93" y="44"/>
                    <a:pt x="60" y="64"/>
                  </a:cubicBezTo>
                  <a:cubicBezTo>
                    <a:pt x="27" y="84"/>
                    <a:pt x="0" y="113"/>
                    <a:pt x="7" y="144"/>
                  </a:cubicBezTo>
                  <a:cubicBezTo>
                    <a:pt x="13" y="193"/>
                    <a:pt x="93" y="221"/>
                    <a:pt x="164" y="233"/>
                  </a:cubicBezTo>
                  <a:cubicBezTo>
                    <a:pt x="223" y="243"/>
                    <a:pt x="284" y="247"/>
                    <a:pt x="346" y="247"/>
                  </a:cubicBezTo>
                  <a:cubicBezTo>
                    <a:pt x="439" y="247"/>
                    <a:pt x="533" y="237"/>
                    <a:pt x="623" y="217"/>
                  </a:cubicBezTo>
                  <a:cubicBezTo>
                    <a:pt x="677" y="204"/>
                    <a:pt x="733" y="184"/>
                    <a:pt x="750" y="147"/>
                  </a:cubicBezTo>
                  <a:cubicBezTo>
                    <a:pt x="790" y="61"/>
                    <a:pt x="633" y="21"/>
                    <a:pt x="567" y="10"/>
                  </a:cubicBezTo>
                  <a:cubicBezTo>
                    <a:pt x="521" y="4"/>
                    <a:pt x="472" y="1"/>
                    <a:pt x="4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5"/>
            <p:cNvSpPr/>
            <p:nvPr/>
          </p:nvSpPr>
          <p:spPr>
            <a:xfrm>
              <a:off x="3913705" y="1854793"/>
              <a:ext cx="50941" cy="27153"/>
            </a:xfrm>
            <a:custGeom>
              <a:rect b="b" l="l" r="r" t="t"/>
              <a:pathLst>
                <a:path extrusionOk="0" h="363" w="681">
                  <a:moveTo>
                    <a:pt x="18" y="1"/>
                  </a:moveTo>
                  <a:lnTo>
                    <a:pt x="18" y="1"/>
                  </a:lnTo>
                  <a:cubicBezTo>
                    <a:pt x="1" y="184"/>
                    <a:pt x="134" y="344"/>
                    <a:pt x="317" y="361"/>
                  </a:cubicBezTo>
                  <a:cubicBezTo>
                    <a:pt x="329" y="362"/>
                    <a:pt x="341" y="363"/>
                    <a:pt x="353" y="363"/>
                  </a:cubicBezTo>
                  <a:cubicBezTo>
                    <a:pt x="521" y="363"/>
                    <a:pt x="662" y="232"/>
                    <a:pt x="681" y="61"/>
                  </a:cubicBezTo>
                  <a:lnTo>
                    <a:pt x="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5"/>
            <p:cNvSpPr/>
            <p:nvPr/>
          </p:nvSpPr>
          <p:spPr>
            <a:xfrm>
              <a:off x="3665661" y="1730621"/>
              <a:ext cx="118712" cy="145192"/>
            </a:xfrm>
            <a:custGeom>
              <a:rect b="b" l="l" r="r" t="t"/>
              <a:pathLst>
                <a:path extrusionOk="0" h="1941" w="1587">
                  <a:moveTo>
                    <a:pt x="874" y="0"/>
                  </a:moveTo>
                  <a:cubicBezTo>
                    <a:pt x="841" y="0"/>
                    <a:pt x="807" y="3"/>
                    <a:pt x="774" y="8"/>
                  </a:cubicBezTo>
                  <a:cubicBezTo>
                    <a:pt x="578" y="41"/>
                    <a:pt x="401" y="168"/>
                    <a:pt x="278" y="328"/>
                  </a:cubicBezTo>
                  <a:cubicBezTo>
                    <a:pt x="1" y="698"/>
                    <a:pt x="21" y="1258"/>
                    <a:pt x="327" y="1604"/>
                  </a:cubicBezTo>
                  <a:cubicBezTo>
                    <a:pt x="519" y="1823"/>
                    <a:pt x="811" y="1941"/>
                    <a:pt x="1102" y="1941"/>
                  </a:cubicBezTo>
                  <a:cubicBezTo>
                    <a:pt x="1271" y="1941"/>
                    <a:pt x="1440" y="1901"/>
                    <a:pt x="1587" y="1817"/>
                  </a:cubicBezTo>
                  <a:lnTo>
                    <a:pt x="1317" y="204"/>
                  </a:lnTo>
                  <a:cubicBezTo>
                    <a:pt x="1214" y="71"/>
                    <a:pt x="1044" y="0"/>
                    <a:pt x="874" y="0"/>
                  </a:cubicBezTo>
                  <a:close/>
                </a:path>
              </a:pathLst>
            </a:custGeom>
            <a:solidFill>
              <a:srgbClr val="B57C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5"/>
            <p:cNvSpPr/>
            <p:nvPr/>
          </p:nvSpPr>
          <p:spPr>
            <a:xfrm>
              <a:off x="3709270" y="1767573"/>
              <a:ext cx="40244" cy="64405"/>
            </a:xfrm>
            <a:custGeom>
              <a:rect b="b" l="l" r="r" t="t"/>
              <a:pathLst>
                <a:path extrusionOk="0" h="861" w="538">
                  <a:moveTo>
                    <a:pt x="447" y="1"/>
                  </a:moveTo>
                  <a:lnTo>
                    <a:pt x="1" y="54"/>
                  </a:lnTo>
                  <a:lnTo>
                    <a:pt x="24" y="250"/>
                  </a:lnTo>
                  <a:lnTo>
                    <a:pt x="264" y="221"/>
                  </a:lnTo>
                  <a:lnTo>
                    <a:pt x="264" y="221"/>
                  </a:lnTo>
                  <a:cubicBezTo>
                    <a:pt x="167" y="417"/>
                    <a:pt x="135" y="647"/>
                    <a:pt x="171" y="860"/>
                  </a:cubicBezTo>
                  <a:lnTo>
                    <a:pt x="367" y="827"/>
                  </a:lnTo>
                  <a:cubicBezTo>
                    <a:pt x="327" y="594"/>
                    <a:pt x="391" y="344"/>
                    <a:pt x="538" y="161"/>
                  </a:cubicBezTo>
                  <a:lnTo>
                    <a:pt x="44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5"/>
            <p:cNvSpPr/>
            <p:nvPr/>
          </p:nvSpPr>
          <p:spPr>
            <a:xfrm>
              <a:off x="3714058" y="1505541"/>
              <a:ext cx="342072" cy="225230"/>
            </a:xfrm>
            <a:custGeom>
              <a:rect b="b" l="l" r="r" t="t"/>
              <a:pathLst>
                <a:path extrusionOk="0" h="3011" w="4573">
                  <a:moveTo>
                    <a:pt x="2603" y="1"/>
                  </a:moveTo>
                  <a:cubicBezTo>
                    <a:pt x="2549" y="1"/>
                    <a:pt x="2493" y="3"/>
                    <a:pt x="2436" y="8"/>
                  </a:cubicBezTo>
                  <a:cubicBezTo>
                    <a:pt x="2427" y="8"/>
                    <a:pt x="2416" y="11"/>
                    <a:pt x="2407" y="11"/>
                  </a:cubicBezTo>
                  <a:cubicBezTo>
                    <a:pt x="1447" y="111"/>
                    <a:pt x="870" y="561"/>
                    <a:pt x="520" y="1094"/>
                  </a:cubicBezTo>
                  <a:cubicBezTo>
                    <a:pt x="80" y="1771"/>
                    <a:pt x="7" y="2581"/>
                    <a:pt x="0" y="3010"/>
                  </a:cubicBezTo>
                  <a:cubicBezTo>
                    <a:pt x="663" y="2967"/>
                    <a:pt x="1313" y="2697"/>
                    <a:pt x="1807" y="2250"/>
                  </a:cubicBezTo>
                  <a:cubicBezTo>
                    <a:pt x="2303" y="1801"/>
                    <a:pt x="2636" y="1174"/>
                    <a:pt x="2743" y="514"/>
                  </a:cubicBezTo>
                  <a:cubicBezTo>
                    <a:pt x="3210" y="1078"/>
                    <a:pt x="3862" y="1484"/>
                    <a:pt x="4572" y="1651"/>
                  </a:cubicBezTo>
                  <a:cubicBezTo>
                    <a:pt x="4572" y="1644"/>
                    <a:pt x="4569" y="1641"/>
                    <a:pt x="4569" y="1634"/>
                  </a:cubicBezTo>
                  <a:cubicBezTo>
                    <a:pt x="4546" y="1581"/>
                    <a:pt x="4522" y="1531"/>
                    <a:pt x="4496" y="1478"/>
                  </a:cubicBezTo>
                  <a:cubicBezTo>
                    <a:pt x="4479" y="1441"/>
                    <a:pt x="4462" y="1404"/>
                    <a:pt x="4442" y="1371"/>
                  </a:cubicBezTo>
                  <a:cubicBezTo>
                    <a:pt x="4419" y="1324"/>
                    <a:pt x="4392" y="1278"/>
                    <a:pt x="4369" y="1231"/>
                  </a:cubicBezTo>
                  <a:cubicBezTo>
                    <a:pt x="4099" y="754"/>
                    <a:pt x="3753" y="371"/>
                    <a:pt x="3330" y="168"/>
                  </a:cubicBezTo>
                  <a:cubicBezTo>
                    <a:pt x="3233" y="121"/>
                    <a:pt x="3133" y="81"/>
                    <a:pt x="3030" y="54"/>
                  </a:cubicBezTo>
                  <a:cubicBezTo>
                    <a:pt x="2982" y="41"/>
                    <a:pt x="2933" y="31"/>
                    <a:pt x="2883" y="21"/>
                  </a:cubicBezTo>
                  <a:cubicBezTo>
                    <a:pt x="2847" y="14"/>
                    <a:pt x="2803" y="11"/>
                    <a:pt x="2763" y="8"/>
                  </a:cubicBezTo>
                  <a:cubicBezTo>
                    <a:pt x="2711" y="3"/>
                    <a:pt x="2658" y="1"/>
                    <a:pt x="260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5"/>
            <p:cNvSpPr/>
            <p:nvPr/>
          </p:nvSpPr>
          <p:spPr>
            <a:xfrm>
              <a:off x="4234790" y="2579501"/>
              <a:ext cx="148883" cy="352021"/>
            </a:xfrm>
            <a:custGeom>
              <a:rect b="b" l="l" r="r" t="t"/>
              <a:pathLst>
                <a:path extrusionOk="0" h="4107" w="1737">
                  <a:moveTo>
                    <a:pt x="0" y="0"/>
                  </a:moveTo>
                  <a:lnTo>
                    <a:pt x="770" y="4106"/>
                  </a:lnTo>
                  <a:lnTo>
                    <a:pt x="1737" y="4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A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5"/>
            <p:cNvSpPr/>
            <p:nvPr/>
          </p:nvSpPr>
          <p:spPr>
            <a:xfrm>
              <a:off x="3672387" y="2611820"/>
              <a:ext cx="82970" cy="320822"/>
            </a:xfrm>
            <a:custGeom>
              <a:rect b="b" l="l" r="r" t="t"/>
              <a:pathLst>
                <a:path extrusionOk="0" h="3743" w="968">
                  <a:moveTo>
                    <a:pt x="1" y="0"/>
                  </a:moveTo>
                  <a:lnTo>
                    <a:pt x="1" y="3742"/>
                  </a:lnTo>
                  <a:lnTo>
                    <a:pt x="967" y="37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AA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431" name="Google Shape;431;p25"/>
          <p:cNvGraphicFramePr/>
          <p:nvPr/>
        </p:nvGraphicFramePr>
        <p:xfrm>
          <a:off x="719997" y="254202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{9F5073B0-E044-49E5-8B27-27246C673DC6}</a:tableStyleId>
              </a:tblPr>
              <a:tblGrid>
                <a:gridCol w="1388125"/>
                <a:gridCol w="1388125"/>
                <a:gridCol w="1388125"/>
                <a:gridCol w="1388125"/>
              </a:tblGrid>
              <a:tr h="3962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434343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MOTHER</a:t>
                      </a:r>
                      <a:endParaRPr sz="1100">
                        <a:solidFill>
                          <a:srgbClr val="434343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434343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FATHER</a:t>
                      </a:r>
                      <a:endParaRPr sz="1100">
                        <a:solidFill>
                          <a:srgbClr val="434343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434343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SIBLINGS</a:t>
                      </a:r>
                      <a:endParaRPr sz="1100">
                        <a:solidFill>
                          <a:srgbClr val="434343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434343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DISEASE 1</a:t>
                      </a:r>
                      <a:endParaRPr sz="1100">
                        <a:solidFill>
                          <a:srgbClr val="434343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latin typeface="Anaheim"/>
                          <a:ea typeface="Anaheim"/>
                          <a:cs typeface="Anaheim"/>
                          <a:sym typeface="Anaheim"/>
                        </a:rPr>
                        <a:t>Former patient</a:t>
                      </a:r>
                      <a:endParaRPr sz="1100">
                        <a:latin typeface="Anaheim"/>
                        <a:ea typeface="Anaheim"/>
                        <a:cs typeface="Anaheim"/>
                        <a:sym typeface="Anaheim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latin typeface="Anaheim"/>
                          <a:ea typeface="Anaheim"/>
                          <a:cs typeface="Anaheim"/>
                          <a:sym typeface="Anaheim"/>
                        </a:rPr>
                        <a:t>—</a:t>
                      </a:r>
                      <a:endParaRPr sz="1100">
                        <a:latin typeface="Anaheim"/>
                        <a:ea typeface="Anaheim"/>
                        <a:cs typeface="Anaheim"/>
                        <a:sym typeface="Anaheim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latin typeface="Anaheim"/>
                          <a:ea typeface="Anaheim"/>
                          <a:cs typeface="Anaheim"/>
                          <a:sym typeface="Anaheim"/>
                        </a:rPr>
                        <a:t>—</a:t>
                      </a:r>
                      <a:endParaRPr sz="1100">
                        <a:latin typeface="Anaheim"/>
                        <a:ea typeface="Anaheim"/>
                        <a:cs typeface="Anaheim"/>
                        <a:sym typeface="Anaheim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434343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DISEASE 2</a:t>
                      </a:r>
                      <a:endParaRPr sz="1100">
                        <a:solidFill>
                          <a:srgbClr val="434343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latin typeface="Anaheim"/>
                          <a:ea typeface="Anaheim"/>
                          <a:cs typeface="Anaheim"/>
                          <a:sym typeface="Anaheim"/>
                        </a:rPr>
                        <a:t>Former patient</a:t>
                      </a:r>
                      <a:endParaRPr sz="1100">
                        <a:latin typeface="Anaheim"/>
                        <a:ea typeface="Anaheim"/>
                        <a:cs typeface="Anaheim"/>
                        <a:sym typeface="Anaheim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latin typeface="Anaheim"/>
                          <a:ea typeface="Anaheim"/>
                          <a:cs typeface="Anaheim"/>
                          <a:sym typeface="Anaheim"/>
                        </a:rPr>
                        <a:t>—</a:t>
                      </a:r>
                      <a:endParaRPr sz="1100">
                        <a:latin typeface="Anaheim"/>
                        <a:ea typeface="Anaheim"/>
                        <a:cs typeface="Anaheim"/>
                        <a:sym typeface="Anaheim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latin typeface="Anaheim"/>
                          <a:ea typeface="Anaheim"/>
                          <a:cs typeface="Anaheim"/>
                          <a:sym typeface="Anaheim"/>
                        </a:rPr>
                        <a:t>Former patient</a:t>
                      </a:r>
                      <a:endParaRPr sz="1100">
                        <a:latin typeface="Anaheim"/>
                        <a:ea typeface="Anaheim"/>
                        <a:cs typeface="Anaheim"/>
                        <a:sym typeface="Anaheim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434343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DISEASE 3</a:t>
                      </a:r>
                      <a:endParaRPr sz="1100">
                        <a:solidFill>
                          <a:srgbClr val="434343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latin typeface="Anaheim"/>
                          <a:ea typeface="Anaheim"/>
                          <a:cs typeface="Anaheim"/>
                          <a:sym typeface="Anaheim"/>
                        </a:rPr>
                        <a:t>—</a:t>
                      </a:r>
                      <a:endParaRPr sz="1100">
                        <a:latin typeface="Anaheim"/>
                        <a:ea typeface="Anaheim"/>
                        <a:cs typeface="Anaheim"/>
                        <a:sym typeface="Anaheim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latin typeface="Anaheim"/>
                          <a:ea typeface="Anaheim"/>
                          <a:cs typeface="Anaheim"/>
                          <a:sym typeface="Anaheim"/>
                        </a:rPr>
                        <a:t>Former patient</a:t>
                      </a:r>
                      <a:endParaRPr sz="1100">
                        <a:latin typeface="Anaheim"/>
                        <a:ea typeface="Anaheim"/>
                        <a:cs typeface="Anaheim"/>
                        <a:sym typeface="Anaheim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latin typeface="Anaheim"/>
                          <a:ea typeface="Anaheim"/>
                          <a:cs typeface="Anaheim"/>
                          <a:sym typeface="Anaheim"/>
                        </a:rPr>
                        <a:t>—</a:t>
                      </a:r>
                      <a:endParaRPr sz="1100">
                        <a:latin typeface="Anaheim"/>
                        <a:ea typeface="Anaheim"/>
                        <a:cs typeface="Anaheim"/>
                        <a:sym typeface="Anaheim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solidFill>
                            <a:srgbClr val="434343"/>
                          </a:solidFill>
                          <a:latin typeface="Reem Kufi"/>
                          <a:ea typeface="Reem Kufi"/>
                          <a:cs typeface="Reem Kufi"/>
                          <a:sym typeface="Reem Kufi"/>
                        </a:rPr>
                        <a:t>DISEASE 4</a:t>
                      </a:r>
                      <a:endParaRPr sz="1100">
                        <a:solidFill>
                          <a:srgbClr val="434343"/>
                        </a:solidFill>
                        <a:latin typeface="Reem Kufi"/>
                        <a:ea typeface="Reem Kufi"/>
                        <a:cs typeface="Reem Kufi"/>
                        <a:sym typeface="Reem Kufi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latin typeface="Anaheim"/>
                          <a:ea typeface="Anaheim"/>
                          <a:cs typeface="Anaheim"/>
                          <a:sym typeface="Anaheim"/>
                        </a:rPr>
                        <a:t>—</a:t>
                      </a:r>
                      <a:endParaRPr sz="1100">
                        <a:latin typeface="Anaheim"/>
                        <a:ea typeface="Anaheim"/>
                        <a:cs typeface="Anaheim"/>
                        <a:sym typeface="Anaheim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latin typeface="Anaheim"/>
                          <a:ea typeface="Anaheim"/>
                          <a:cs typeface="Anaheim"/>
                          <a:sym typeface="Anaheim"/>
                        </a:rPr>
                        <a:t>—</a:t>
                      </a:r>
                      <a:endParaRPr sz="1100">
                        <a:latin typeface="Anaheim"/>
                        <a:ea typeface="Anaheim"/>
                        <a:cs typeface="Anaheim"/>
                        <a:sym typeface="Anaheim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100">
                          <a:latin typeface="Anaheim"/>
                          <a:ea typeface="Anaheim"/>
                          <a:cs typeface="Anaheim"/>
                          <a:sym typeface="Anaheim"/>
                        </a:rPr>
                        <a:t>Former patient</a:t>
                      </a:r>
                      <a:endParaRPr sz="1100">
                        <a:latin typeface="Anaheim"/>
                        <a:ea typeface="Anaheim"/>
                        <a:cs typeface="Anaheim"/>
                        <a:sym typeface="Anaheim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DF8B6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432" name="Google Shape;432;p25"/>
          <p:cNvSpPr txBox="1"/>
          <p:nvPr/>
        </p:nvSpPr>
        <p:spPr>
          <a:xfrm>
            <a:off x="4234150" y="1610875"/>
            <a:ext cx="1673700" cy="18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L</a:t>
            </a: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ocation</a:t>
            </a:r>
            <a:r>
              <a:rPr lang="es" sz="1200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rPr>
              <a:t>: </a:t>
            </a: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Madrid, Spain</a:t>
            </a:r>
            <a:r>
              <a:rPr lang="es" sz="12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  </a:t>
            </a:r>
            <a:endParaRPr sz="12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433" name="Google Shape;433;p25"/>
          <p:cNvSpPr txBox="1"/>
          <p:nvPr/>
        </p:nvSpPr>
        <p:spPr>
          <a:xfrm>
            <a:off x="4234150" y="1376962"/>
            <a:ext cx="1673700" cy="18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A</a:t>
            </a: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llergies</a:t>
            </a:r>
            <a:r>
              <a:rPr lang="es" sz="1200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rPr>
              <a:t>: </a:t>
            </a: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None </a:t>
            </a: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434" name="Google Shape;434;p25"/>
          <p:cNvSpPr txBox="1"/>
          <p:nvPr/>
        </p:nvSpPr>
        <p:spPr>
          <a:xfrm>
            <a:off x="4234150" y="1143075"/>
            <a:ext cx="1673700" cy="18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G</a:t>
            </a: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ender</a:t>
            </a:r>
            <a:r>
              <a:rPr lang="es" sz="1200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rPr>
              <a:t>: </a:t>
            </a: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Female </a:t>
            </a: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435" name="Google Shape;435;p25"/>
          <p:cNvSpPr txBox="1"/>
          <p:nvPr/>
        </p:nvSpPr>
        <p:spPr>
          <a:xfrm>
            <a:off x="4234150" y="905100"/>
            <a:ext cx="1673700" cy="18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A</a:t>
            </a: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ge</a:t>
            </a:r>
            <a:r>
              <a:rPr lang="es" sz="1200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rPr>
              <a:t>:</a:t>
            </a:r>
            <a:r>
              <a:rPr lang="es">
                <a:solidFill>
                  <a:srgbClr val="FFFFFF"/>
                </a:solidFill>
                <a:latin typeface="Zilla Slab"/>
                <a:ea typeface="Zilla Slab"/>
                <a:cs typeface="Zilla Slab"/>
                <a:sym typeface="Zilla Slab"/>
              </a:rPr>
              <a:t> </a:t>
            </a: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25 - 35</a:t>
            </a:r>
            <a:r>
              <a:rPr lang="es" sz="12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 </a:t>
            </a:r>
            <a:endParaRPr sz="12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436" name="Google Shape;436;p25"/>
          <p:cNvSpPr txBox="1"/>
          <p:nvPr>
            <p:ph type="title"/>
          </p:nvPr>
        </p:nvSpPr>
        <p:spPr>
          <a:xfrm>
            <a:off x="7210925" y="2208550"/>
            <a:ext cx="12903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PATIENT MEDICAL HISTORY</a:t>
            </a:r>
            <a:endParaRPr b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440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" name="Google Shape;441;p26"/>
          <p:cNvSpPr/>
          <p:nvPr/>
        </p:nvSpPr>
        <p:spPr>
          <a:xfrm>
            <a:off x="1424600" y="1525200"/>
            <a:ext cx="823800" cy="9816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" name="Google Shape;442;p26"/>
          <p:cNvSpPr/>
          <p:nvPr/>
        </p:nvSpPr>
        <p:spPr>
          <a:xfrm>
            <a:off x="3514125" y="1525200"/>
            <a:ext cx="823800" cy="9816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" name="Google Shape;443;p26"/>
          <p:cNvSpPr/>
          <p:nvPr/>
        </p:nvSpPr>
        <p:spPr>
          <a:xfrm>
            <a:off x="5603650" y="1525200"/>
            <a:ext cx="823800" cy="9816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" name="Google Shape;444;p26"/>
          <p:cNvSpPr txBox="1"/>
          <p:nvPr/>
        </p:nvSpPr>
        <p:spPr>
          <a:xfrm>
            <a:off x="1424600" y="3592550"/>
            <a:ext cx="823800" cy="247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0" lIns="0" spcFirstLastPara="1" rIns="0" wrap="square" tIns="22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Reem Kufi"/>
                <a:ea typeface="Reem Kufi"/>
                <a:cs typeface="Reem Kufi"/>
                <a:sym typeface="Reem Kufi"/>
              </a:rPr>
              <a:t>2005</a:t>
            </a:r>
            <a:endParaRPr sz="1200">
              <a:solidFill>
                <a:srgbClr val="434343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45" name="Google Shape;445;p26"/>
          <p:cNvSpPr txBox="1"/>
          <p:nvPr/>
        </p:nvSpPr>
        <p:spPr>
          <a:xfrm>
            <a:off x="3514125" y="3592547"/>
            <a:ext cx="823800" cy="247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0" lIns="0" spcFirstLastPara="1" rIns="0" wrap="square" tIns="22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Reem Kufi"/>
                <a:ea typeface="Reem Kufi"/>
                <a:cs typeface="Reem Kufi"/>
                <a:sym typeface="Reem Kufi"/>
              </a:rPr>
              <a:t>2008</a:t>
            </a:r>
            <a:endParaRPr sz="1200">
              <a:solidFill>
                <a:srgbClr val="434343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46" name="Google Shape;446;p26"/>
          <p:cNvSpPr txBox="1"/>
          <p:nvPr/>
        </p:nvSpPr>
        <p:spPr>
          <a:xfrm>
            <a:off x="5603650" y="3592547"/>
            <a:ext cx="823800" cy="247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0" lIns="0" spcFirstLastPara="1" rIns="0" wrap="square" tIns="228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Reem Kufi"/>
                <a:ea typeface="Reem Kufi"/>
                <a:cs typeface="Reem Kufi"/>
                <a:sym typeface="Reem Kufi"/>
              </a:rPr>
              <a:t>2014</a:t>
            </a:r>
            <a:endParaRPr sz="1200">
              <a:solidFill>
                <a:srgbClr val="434343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47" name="Google Shape;447;p26"/>
          <p:cNvSpPr txBox="1"/>
          <p:nvPr/>
        </p:nvSpPr>
        <p:spPr>
          <a:xfrm>
            <a:off x="892550" y="2810275"/>
            <a:ext cx="18879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234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Venus has a beautiful name, but it’s terribly hot</a:t>
            </a: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448" name="Google Shape;448;p26"/>
          <p:cNvSpPr txBox="1"/>
          <p:nvPr>
            <p:ph type="title"/>
          </p:nvPr>
        </p:nvSpPr>
        <p:spPr>
          <a:xfrm>
            <a:off x="7210925" y="2208550"/>
            <a:ext cx="12903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PATIENT MEDICAL HISTORY</a:t>
            </a:r>
            <a:endParaRPr b="0"/>
          </a:p>
        </p:txBody>
      </p:sp>
      <p:sp>
        <p:nvSpPr>
          <p:cNvPr id="449" name="Google Shape;449;p26"/>
          <p:cNvSpPr txBox="1"/>
          <p:nvPr/>
        </p:nvSpPr>
        <p:spPr>
          <a:xfrm>
            <a:off x="2982075" y="2810275"/>
            <a:ext cx="18879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234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Saturn is composed mostly of hydrogen and helium</a:t>
            </a: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450" name="Google Shape;450;p26"/>
          <p:cNvSpPr txBox="1"/>
          <p:nvPr/>
        </p:nvSpPr>
        <p:spPr>
          <a:xfrm>
            <a:off x="5071600" y="2810275"/>
            <a:ext cx="1887900" cy="48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234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Despite being red, Mars is a cold place, not hot</a:t>
            </a: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451" name="Google Shape;451;p26"/>
          <p:cNvSpPr txBox="1"/>
          <p:nvPr/>
        </p:nvSpPr>
        <p:spPr>
          <a:xfrm>
            <a:off x="892550" y="2176350"/>
            <a:ext cx="1887900" cy="33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VENUS</a:t>
            </a:r>
            <a:endParaRPr sz="12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52" name="Google Shape;452;p26"/>
          <p:cNvSpPr txBox="1"/>
          <p:nvPr/>
        </p:nvSpPr>
        <p:spPr>
          <a:xfrm>
            <a:off x="2982075" y="2176350"/>
            <a:ext cx="1887900" cy="33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SATURN</a:t>
            </a:r>
            <a:endParaRPr sz="12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53" name="Google Shape;453;p26"/>
          <p:cNvSpPr txBox="1"/>
          <p:nvPr/>
        </p:nvSpPr>
        <p:spPr>
          <a:xfrm>
            <a:off x="5071600" y="2176350"/>
            <a:ext cx="1887900" cy="330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MARS</a:t>
            </a:r>
            <a:endParaRPr sz="12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cxnSp>
        <p:nvCxnSpPr>
          <p:cNvPr id="454" name="Google Shape;454;p26"/>
          <p:cNvCxnSpPr>
            <a:stCxn id="451" idx="2"/>
            <a:endCxn id="447" idx="0"/>
          </p:cNvCxnSpPr>
          <p:nvPr/>
        </p:nvCxnSpPr>
        <p:spPr>
          <a:xfrm>
            <a:off x="1836500" y="2506950"/>
            <a:ext cx="0" cy="303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5" name="Google Shape;455;p26"/>
          <p:cNvCxnSpPr>
            <a:stCxn id="452" idx="2"/>
            <a:endCxn id="449" idx="0"/>
          </p:cNvCxnSpPr>
          <p:nvPr/>
        </p:nvCxnSpPr>
        <p:spPr>
          <a:xfrm>
            <a:off x="3926025" y="2506950"/>
            <a:ext cx="0" cy="303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6" name="Google Shape;456;p26"/>
          <p:cNvCxnSpPr>
            <a:stCxn id="453" idx="2"/>
            <a:endCxn id="450" idx="0"/>
          </p:cNvCxnSpPr>
          <p:nvPr/>
        </p:nvCxnSpPr>
        <p:spPr>
          <a:xfrm>
            <a:off x="6015550" y="2506950"/>
            <a:ext cx="0" cy="303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7" name="Google Shape;457;p26"/>
          <p:cNvCxnSpPr/>
          <p:nvPr/>
        </p:nvCxnSpPr>
        <p:spPr>
          <a:xfrm>
            <a:off x="1836500" y="3374050"/>
            <a:ext cx="0" cy="218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8" name="Google Shape;458;p26"/>
          <p:cNvCxnSpPr/>
          <p:nvPr/>
        </p:nvCxnSpPr>
        <p:spPr>
          <a:xfrm>
            <a:off x="3926025" y="3374050"/>
            <a:ext cx="0" cy="218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9" name="Google Shape;459;p26"/>
          <p:cNvCxnSpPr/>
          <p:nvPr/>
        </p:nvCxnSpPr>
        <p:spPr>
          <a:xfrm>
            <a:off x="6015550" y="3374050"/>
            <a:ext cx="0" cy="218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60" name="Google Shape;460;p26"/>
          <p:cNvGrpSpPr/>
          <p:nvPr/>
        </p:nvGrpSpPr>
        <p:grpSpPr>
          <a:xfrm>
            <a:off x="1668494" y="1705061"/>
            <a:ext cx="336007" cy="424531"/>
            <a:chOff x="1821750" y="390300"/>
            <a:chExt cx="3884475" cy="4907875"/>
          </a:xfrm>
        </p:grpSpPr>
        <p:sp>
          <p:nvSpPr>
            <p:cNvPr id="461" name="Google Shape;461;p26"/>
            <p:cNvSpPr/>
            <p:nvPr/>
          </p:nvSpPr>
          <p:spPr>
            <a:xfrm>
              <a:off x="1821750" y="390300"/>
              <a:ext cx="3884475" cy="4907875"/>
            </a:xfrm>
            <a:custGeom>
              <a:rect b="b" l="l" r="r" t="t"/>
              <a:pathLst>
                <a:path extrusionOk="0" h="196315" w="155379">
                  <a:moveTo>
                    <a:pt x="110314" y="5757"/>
                  </a:moveTo>
                  <a:cubicBezTo>
                    <a:pt x="112155" y="5757"/>
                    <a:pt x="113641" y="7244"/>
                    <a:pt x="113641" y="9084"/>
                  </a:cubicBezTo>
                  <a:lnTo>
                    <a:pt x="113641" y="21494"/>
                  </a:lnTo>
                  <a:cubicBezTo>
                    <a:pt x="113641" y="23335"/>
                    <a:pt x="112155" y="24821"/>
                    <a:pt x="110314" y="24821"/>
                  </a:cubicBezTo>
                  <a:lnTo>
                    <a:pt x="94105" y="24821"/>
                  </a:lnTo>
                  <a:cubicBezTo>
                    <a:pt x="92513" y="24821"/>
                    <a:pt x="91227" y="26107"/>
                    <a:pt x="91227" y="27700"/>
                  </a:cubicBezTo>
                  <a:cubicBezTo>
                    <a:pt x="91227" y="33398"/>
                    <a:pt x="86591" y="38034"/>
                    <a:pt x="80893" y="38034"/>
                  </a:cubicBezTo>
                  <a:lnTo>
                    <a:pt x="74487" y="38034"/>
                  </a:lnTo>
                  <a:cubicBezTo>
                    <a:pt x="68789" y="38034"/>
                    <a:pt x="64153" y="33398"/>
                    <a:pt x="64153" y="27700"/>
                  </a:cubicBezTo>
                  <a:cubicBezTo>
                    <a:pt x="64153" y="26107"/>
                    <a:pt x="62867" y="24821"/>
                    <a:pt x="61274" y="24821"/>
                  </a:cubicBezTo>
                  <a:lnTo>
                    <a:pt x="45065" y="24821"/>
                  </a:lnTo>
                  <a:cubicBezTo>
                    <a:pt x="43225" y="24821"/>
                    <a:pt x="41738" y="23335"/>
                    <a:pt x="41738" y="21494"/>
                  </a:cubicBezTo>
                  <a:lnTo>
                    <a:pt x="41738" y="9084"/>
                  </a:lnTo>
                  <a:cubicBezTo>
                    <a:pt x="41738" y="7244"/>
                    <a:pt x="43225" y="5757"/>
                    <a:pt x="45065" y="5757"/>
                  </a:cubicBezTo>
                  <a:close/>
                  <a:moveTo>
                    <a:pt x="45065" y="0"/>
                  </a:moveTo>
                  <a:cubicBezTo>
                    <a:pt x="40051" y="0"/>
                    <a:pt x="35981" y="4082"/>
                    <a:pt x="35981" y="9084"/>
                  </a:cubicBezTo>
                  <a:lnTo>
                    <a:pt x="35981" y="9214"/>
                  </a:lnTo>
                  <a:lnTo>
                    <a:pt x="11467" y="9214"/>
                  </a:lnTo>
                  <a:cubicBezTo>
                    <a:pt x="5144" y="9214"/>
                    <a:pt x="1" y="14357"/>
                    <a:pt x="1" y="20680"/>
                  </a:cubicBezTo>
                  <a:lnTo>
                    <a:pt x="1" y="136114"/>
                  </a:lnTo>
                  <a:cubicBezTo>
                    <a:pt x="1" y="137707"/>
                    <a:pt x="1286" y="138992"/>
                    <a:pt x="2867" y="138992"/>
                  </a:cubicBezTo>
                  <a:cubicBezTo>
                    <a:pt x="4460" y="138992"/>
                    <a:pt x="5746" y="137707"/>
                    <a:pt x="5746" y="136114"/>
                  </a:cubicBezTo>
                  <a:lnTo>
                    <a:pt x="5746" y="20680"/>
                  </a:lnTo>
                  <a:cubicBezTo>
                    <a:pt x="5746" y="17531"/>
                    <a:pt x="8317" y="14959"/>
                    <a:pt x="11467" y="14959"/>
                  </a:cubicBezTo>
                  <a:lnTo>
                    <a:pt x="18262" y="14959"/>
                  </a:lnTo>
                  <a:lnTo>
                    <a:pt x="18262" y="176625"/>
                  </a:lnTo>
                  <a:cubicBezTo>
                    <a:pt x="18262" y="178206"/>
                    <a:pt x="19548" y="179503"/>
                    <a:pt x="21141" y="179503"/>
                  </a:cubicBezTo>
                  <a:lnTo>
                    <a:pt x="134239" y="179503"/>
                  </a:lnTo>
                  <a:cubicBezTo>
                    <a:pt x="135831" y="179503"/>
                    <a:pt x="137117" y="178206"/>
                    <a:pt x="137117" y="176625"/>
                  </a:cubicBezTo>
                  <a:lnTo>
                    <a:pt x="137117" y="14959"/>
                  </a:lnTo>
                  <a:lnTo>
                    <a:pt x="143912" y="14959"/>
                  </a:lnTo>
                  <a:cubicBezTo>
                    <a:pt x="147074" y="14959"/>
                    <a:pt x="149634" y="17531"/>
                    <a:pt x="149634" y="20680"/>
                  </a:cubicBezTo>
                  <a:lnTo>
                    <a:pt x="149634" y="184847"/>
                  </a:lnTo>
                  <a:cubicBezTo>
                    <a:pt x="149634" y="187997"/>
                    <a:pt x="147074" y="190557"/>
                    <a:pt x="143912" y="190557"/>
                  </a:cubicBezTo>
                  <a:lnTo>
                    <a:pt x="11467" y="190557"/>
                  </a:lnTo>
                  <a:cubicBezTo>
                    <a:pt x="8317" y="190557"/>
                    <a:pt x="5746" y="187997"/>
                    <a:pt x="5746" y="184847"/>
                  </a:cubicBezTo>
                  <a:lnTo>
                    <a:pt x="5746" y="149669"/>
                  </a:lnTo>
                  <a:cubicBezTo>
                    <a:pt x="5746" y="148088"/>
                    <a:pt x="4460" y="146790"/>
                    <a:pt x="2867" y="146790"/>
                  </a:cubicBezTo>
                  <a:cubicBezTo>
                    <a:pt x="1286" y="146790"/>
                    <a:pt x="1" y="148088"/>
                    <a:pt x="1" y="149669"/>
                  </a:cubicBezTo>
                  <a:lnTo>
                    <a:pt x="1" y="184847"/>
                  </a:lnTo>
                  <a:cubicBezTo>
                    <a:pt x="1" y="191171"/>
                    <a:pt x="5144" y="196314"/>
                    <a:pt x="11467" y="196314"/>
                  </a:cubicBezTo>
                  <a:lnTo>
                    <a:pt x="143912" y="196314"/>
                  </a:lnTo>
                  <a:cubicBezTo>
                    <a:pt x="150235" y="196314"/>
                    <a:pt x="155379" y="191171"/>
                    <a:pt x="155379" y="184847"/>
                  </a:cubicBezTo>
                  <a:lnTo>
                    <a:pt x="155379" y="20680"/>
                  </a:lnTo>
                  <a:cubicBezTo>
                    <a:pt x="155379" y="14357"/>
                    <a:pt x="150235" y="9214"/>
                    <a:pt x="143912" y="9214"/>
                  </a:cubicBezTo>
                  <a:lnTo>
                    <a:pt x="129591" y="9214"/>
                  </a:lnTo>
                  <a:cubicBezTo>
                    <a:pt x="127998" y="9214"/>
                    <a:pt x="126712" y="10500"/>
                    <a:pt x="126712" y="12092"/>
                  </a:cubicBezTo>
                  <a:cubicBezTo>
                    <a:pt x="126712" y="13673"/>
                    <a:pt x="127998" y="14959"/>
                    <a:pt x="129591" y="14959"/>
                  </a:cubicBezTo>
                  <a:lnTo>
                    <a:pt x="131372" y="14959"/>
                  </a:lnTo>
                  <a:lnTo>
                    <a:pt x="131372" y="173746"/>
                  </a:lnTo>
                  <a:lnTo>
                    <a:pt x="24019" y="173746"/>
                  </a:lnTo>
                  <a:lnTo>
                    <a:pt x="24019" y="14959"/>
                  </a:lnTo>
                  <a:lnTo>
                    <a:pt x="35981" y="14959"/>
                  </a:lnTo>
                  <a:lnTo>
                    <a:pt x="35981" y="21494"/>
                  </a:lnTo>
                  <a:cubicBezTo>
                    <a:pt x="35981" y="26508"/>
                    <a:pt x="40051" y="30578"/>
                    <a:pt x="45065" y="30578"/>
                  </a:cubicBezTo>
                  <a:lnTo>
                    <a:pt x="58655" y="30578"/>
                  </a:lnTo>
                  <a:cubicBezTo>
                    <a:pt x="60024" y="38081"/>
                    <a:pt x="66595" y="43791"/>
                    <a:pt x="74487" y="43791"/>
                  </a:cubicBezTo>
                  <a:lnTo>
                    <a:pt x="80893" y="43791"/>
                  </a:lnTo>
                  <a:cubicBezTo>
                    <a:pt x="88785" y="43791"/>
                    <a:pt x="95367" y="38081"/>
                    <a:pt x="96724" y="30578"/>
                  </a:cubicBezTo>
                  <a:lnTo>
                    <a:pt x="110314" y="30578"/>
                  </a:lnTo>
                  <a:cubicBezTo>
                    <a:pt x="115328" y="30578"/>
                    <a:pt x="119398" y="26496"/>
                    <a:pt x="119398" y="21494"/>
                  </a:cubicBezTo>
                  <a:lnTo>
                    <a:pt x="119398" y="9084"/>
                  </a:lnTo>
                  <a:cubicBezTo>
                    <a:pt x="119398" y="4082"/>
                    <a:pt x="115328" y="0"/>
                    <a:pt x="110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6"/>
            <p:cNvSpPr/>
            <p:nvPr/>
          </p:nvSpPr>
          <p:spPr>
            <a:xfrm>
              <a:off x="2776425" y="1647025"/>
              <a:ext cx="1975125" cy="1404500"/>
            </a:xfrm>
            <a:custGeom>
              <a:rect b="b" l="l" r="r" t="t"/>
              <a:pathLst>
                <a:path extrusionOk="0" h="56180" w="79005">
                  <a:moveTo>
                    <a:pt x="48512" y="1"/>
                  </a:moveTo>
                  <a:cubicBezTo>
                    <a:pt x="47299" y="1"/>
                    <a:pt x="46088" y="732"/>
                    <a:pt x="45726" y="2157"/>
                  </a:cubicBezTo>
                  <a:lnTo>
                    <a:pt x="35285" y="43258"/>
                  </a:lnTo>
                  <a:lnTo>
                    <a:pt x="25211" y="13942"/>
                  </a:lnTo>
                  <a:cubicBezTo>
                    <a:pt x="24775" y="12675"/>
                    <a:pt x="23632" y="12009"/>
                    <a:pt x="22483" y="12009"/>
                  </a:cubicBezTo>
                  <a:cubicBezTo>
                    <a:pt x="21514" y="12009"/>
                    <a:pt x="20540" y="12483"/>
                    <a:pt x="19985" y="13470"/>
                  </a:cubicBezTo>
                  <a:lnTo>
                    <a:pt x="11597" y="28417"/>
                  </a:lnTo>
                  <a:lnTo>
                    <a:pt x="2879" y="28417"/>
                  </a:lnTo>
                  <a:cubicBezTo>
                    <a:pt x="1286" y="28417"/>
                    <a:pt x="0" y="29703"/>
                    <a:pt x="0" y="31296"/>
                  </a:cubicBezTo>
                  <a:cubicBezTo>
                    <a:pt x="0" y="32888"/>
                    <a:pt x="1286" y="34174"/>
                    <a:pt x="2879" y="34174"/>
                  </a:cubicBezTo>
                  <a:lnTo>
                    <a:pt x="13284" y="34174"/>
                  </a:lnTo>
                  <a:cubicBezTo>
                    <a:pt x="14322" y="34174"/>
                    <a:pt x="15278" y="33608"/>
                    <a:pt x="15797" y="32700"/>
                  </a:cubicBezTo>
                  <a:lnTo>
                    <a:pt x="21860" y="21882"/>
                  </a:lnTo>
                  <a:lnTo>
                    <a:pt x="32985" y="54241"/>
                  </a:lnTo>
                  <a:cubicBezTo>
                    <a:pt x="33429" y="55543"/>
                    <a:pt x="34561" y="56180"/>
                    <a:pt x="35692" y="56180"/>
                  </a:cubicBezTo>
                  <a:cubicBezTo>
                    <a:pt x="36907" y="56180"/>
                    <a:pt x="38122" y="55446"/>
                    <a:pt x="38482" y="54017"/>
                  </a:cubicBezTo>
                  <a:lnTo>
                    <a:pt x="49005" y="12597"/>
                  </a:lnTo>
                  <a:lnTo>
                    <a:pt x="56225" y="32287"/>
                  </a:lnTo>
                  <a:cubicBezTo>
                    <a:pt x="56638" y="33419"/>
                    <a:pt x="57711" y="34174"/>
                    <a:pt x="58915" y="34174"/>
                  </a:cubicBezTo>
                  <a:lnTo>
                    <a:pt x="76138" y="34174"/>
                  </a:lnTo>
                  <a:cubicBezTo>
                    <a:pt x="77719" y="34174"/>
                    <a:pt x="79005" y="32888"/>
                    <a:pt x="79005" y="31296"/>
                  </a:cubicBezTo>
                  <a:cubicBezTo>
                    <a:pt x="79005" y="29703"/>
                    <a:pt x="77719" y="28417"/>
                    <a:pt x="76138" y="28417"/>
                  </a:cubicBezTo>
                  <a:lnTo>
                    <a:pt x="60932" y="28417"/>
                  </a:lnTo>
                  <a:lnTo>
                    <a:pt x="51211" y="1886"/>
                  </a:lnTo>
                  <a:cubicBezTo>
                    <a:pt x="50748" y="619"/>
                    <a:pt x="49629" y="1"/>
                    <a:pt x="485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6"/>
            <p:cNvSpPr/>
            <p:nvPr/>
          </p:nvSpPr>
          <p:spPr>
            <a:xfrm>
              <a:off x="2776425" y="3543050"/>
              <a:ext cx="1975125" cy="143650"/>
            </a:xfrm>
            <a:custGeom>
              <a:rect b="b" l="l" r="r" t="t"/>
              <a:pathLst>
                <a:path extrusionOk="0" h="5746" w="79005">
                  <a:moveTo>
                    <a:pt x="2879" y="0"/>
                  </a:moveTo>
                  <a:cubicBezTo>
                    <a:pt x="1286" y="0"/>
                    <a:pt x="0" y="1286"/>
                    <a:pt x="0" y="2879"/>
                  </a:cubicBezTo>
                  <a:cubicBezTo>
                    <a:pt x="0" y="4459"/>
                    <a:pt x="1286" y="5745"/>
                    <a:pt x="2879" y="5745"/>
                  </a:cubicBezTo>
                  <a:lnTo>
                    <a:pt x="76138" y="5745"/>
                  </a:lnTo>
                  <a:cubicBezTo>
                    <a:pt x="77719" y="5745"/>
                    <a:pt x="79005" y="4459"/>
                    <a:pt x="79005" y="2879"/>
                  </a:cubicBezTo>
                  <a:cubicBezTo>
                    <a:pt x="79005" y="1286"/>
                    <a:pt x="77719" y="0"/>
                    <a:pt x="761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6"/>
            <p:cNvSpPr/>
            <p:nvPr/>
          </p:nvSpPr>
          <p:spPr>
            <a:xfrm>
              <a:off x="2776425" y="4176250"/>
              <a:ext cx="1975125" cy="143950"/>
            </a:xfrm>
            <a:custGeom>
              <a:rect b="b" l="l" r="r" t="t"/>
              <a:pathLst>
                <a:path extrusionOk="0" h="5758" w="79005">
                  <a:moveTo>
                    <a:pt x="2879" y="0"/>
                  </a:moveTo>
                  <a:cubicBezTo>
                    <a:pt x="1286" y="0"/>
                    <a:pt x="0" y="1298"/>
                    <a:pt x="0" y="2879"/>
                  </a:cubicBezTo>
                  <a:cubicBezTo>
                    <a:pt x="0" y="4471"/>
                    <a:pt x="1286" y="5757"/>
                    <a:pt x="2879" y="5757"/>
                  </a:cubicBezTo>
                  <a:lnTo>
                    <a:pt x="76138" y="5757"/>
                  </a:lnTo>
                  <a:cubicBezTo>
                    <a:pt x="77719" y="5757"/>
                    <a:pt x="79005" y="4471"/>
                    <a:pt x="79005" y="2879"/>
                  </a:cubicBezTo>
                  <a:cubicBezTo>
                    <a:pt x="79005" y="1298"/>
                    <a:pt x="77719" y="0"/>
                    <a:pt x="761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" name="Google Shape;465;p26"/>
          <p:cNvGrpSpPr/>
          <p:nvPr/>
        </p:nvGrpSpPr>
        <p:grpSpPr>
          <a:xfrm>
            <a:off x="3752329" y="1690301"/>
            <a:ext cx="347384" cy="444883"/>
            <a:chOff x="1761450" y="238125"/>
            <a:chExt cx="4067725" cy="5209400"/>
          </a:xfrm>
        </p:grpSpPr>
        <p:sp>
          <p:nvSpPr>
            <p:cNvPr id="466" name="Google Shape;466;p26"/>
            <p:cNvSpPr/>
            <p:nvPr/>
          </p:nvSpPr>
          <p:spPr>
            <a:xfrm>
              <a:off x="1761450" y="238125"/>
              <a:ext cx="4067725" cy="5209400"/>
            </a:xfrm>
            <a:custGeom>
              <a:rect b="b" l="l" r="r" t="t"/>
              <a:pathLst>
                <a:path extrusionOk="0" h="208376" w="162709">
                  <a:moveTo>
                    <a:pt x="81355" y="6133"/>
                  </a:moveTo>
                  <a:cubicBezTo>
                    <a:pt x="84160" y="6133"/>
                    <a:pt x="86705" y="7927"/>
                    <a:pt x="87650" y="10601"/>
                  </a:cubicBezTo>
                  <a:cubicBezTo>
                    <a:pt x="88075" y="11841"/>
                    <a:pt x="89249" y="12657"/>
                    <a:pt x="90521" y="12657"/>
                  </a:cubicBezTo>
                  <a:lnTo>
                    <a:pt x="100927" y="12657"/>
                  </a:lnTo>
                  <a:cubicBezTo>
                    <a:pt x="106440" y="12657"/>
                    <a:pt x="110908" y="17125"/>
                    <a:pt x="110908" y="22638"/>
                  </a:cubicBezTo>
                  <a:lnTo>
                    <a:pt x="110908" y="32620"/>
                  </a:lnTo>
                  <a:lnTo>
                    <a:pt x="51801" y="32620"/>
                  </a:lnTo>
                  <a:lnTo>
                    <a:pt x="51801" y="22638"/>
                  </a:lnTo>
                  <a:cubicBezTo>
                    <a:pt x="51801" y="17125"/>
                    <a:pt x="56270" y="12657"/>
                    <a:pt x="61783" y="12657"/>
                  </a:cubicBezTo>
                  <a:lnTo>
                    <a:pt x="72156" y="12657"/>
                  </a:lnTo>
                  <a:cubicBezTo>
                    <a:pt x="73461" y="12657"/>
                    <a:pt x="74603" y="11841"/>
                    <a:pt x="75027" y="10601"/>
                  </a:cubicBezTo>
                  <a:cubicBezTo>
                    <a:pt x="76005" y="7927"/>
                    <a:pt x="78517" y="6133"/>
                    <a:pt x="81355" y="6133"/>
                  </a:cubicBezTo>
                  <a:close/>
                  <a:moveTo>
                    <a:pt x="146595" y="19180"/>
                  </a:moveTo>
                  <a:cubicBezTo>
                    <a:pt x="152107" y="19180"/>
                    <a:pt x="156576" y="23649"/>
                    <a:pt x="156576" y="29162"/>
                  </a:cubicBezTo>
                  <a:lnTo>
                    <a:pt x="156576" y="192261"/>
                  </a:lnTo>
                  <a:cubicBezTo>
                    <a:pt x="156576" y="197774"/>
                    <a:pt x="152107" y="202243"/>
                    <a:pt x="146595" y="202243"/>
                  </a:cubicBezTo>
                  <a:lnTo>
                    <a:pt x="16115" y="202243"/>
                  </a:lnTo>
                  <a:cubicBezTo>
                    <a:pt x="10602" y="202243"/>
                    <a:pt x="6133" y="197774"/>
                    <a:pt x="6133" y="192261"/>
                  </a:cubicBezTo>
                  <a:lnTo>
                    <a:pt x="6133" y="29162"/>
                  </a:lnTo>
                  <a:cubicBezTo>
                    <a:pt x="6133" y="23649"/>
                    <a:pt x="10602" y="19180"/>
                    <a:pt x="16115" y="19180"/>
                  </a:cubicBezTo>
                  <a:lnTo>
                    <a:pt x="46060" y="19180"/>
                  </a:lnTo>
                  <a:cubicBezTo>
                    <a:pt x="45799" y="20290"/>
                    <a:pt x="45669" y="21431"/>
                    <a:pt x="45669" y="22638"/>
                  </a:cubicBezTo>
                  <a:lnTo>
                    <a:pt x="45669" y="35686"/>
                  </a:lnTo>
                  <a:cubicBezTo>
                    <a:pt x="45669" y="37382"/>
                    <a:pt x="47039" y="38752"/>
                    <a:pt x="48735" y="38752"/>
                  </a:cubicBezTo>
                  <a:lnTo>
                    <a:pt x="113975" y="38752"/>
                  </a:lnTo>
                  <a:cubicBezTo>
                    <a:pt x="115671" y="38752"/>
                    <a:pt x="117041" y="37382"/>
                    <a:pt x="117041" y="35686"/>
                  </a:cubicBezTo>
                  <a:lnTo>
                    <a:pt x="117041" y="22638"/>
                  </a:lnTo>
                  <a:cubicBezTo>
                    <a:pt x="117041" y="21431"/>
                    <a:pt x="116878" y="20290"/>
                    <a:pt x="116650" y="19180"/>
                  </a:cubicBezTo>
                  <a:close/>
                  <a:moveTo>
                    <a:pt x="81355" y="0"/>
                  </a:moveTo>
                  <a:cubicBezTo>
                    <a:pt x="76690" y="0"/>
                    <a:pt x="72450" y="2544"/>
                    <a:pt x="70199" y="6524"/>
                  </a:cubicBezTo>
                  <a:lnTo>
                    <a:pt x="61783" y="6524"/>
                  </a:lnTo>
                  <a:cubicBezTo>
                    <a:pt x="56466" y="6524"/>
                    <a:pt x="51769" y="9101"/>
                    <a:pt x="48833" y="13048"/>
                  </a:cubicBezTo>
                  <a:lnTo>
                    <a:pt x="16115" y="13048"/>
                  </a:lnTo>
                  <a:cubicBezTo>
                    <a:pt x="7243" y="13048"/>
                    <a:pt x="1" y="20290"/>
                    <a:pt x="1" y="29162"/>
                  </a:cubicBezTo>
                  <a:lnTo>
                    <a:pt x="1" y="192261"/>
                  </a:lnTo>
                  <a:cubicBezTo>
                    <a:pt x="1" y="201134"/>
                    <a:pt x="7243" y="208376"/>
                    <a:pt x="16115" y="208376"/>
                  </a:cubicBezTo>
                  <a:lnTo>
                    <a:pt x="146595" y="208376"/>
                  </a:lnTo>
                  <a:cubicBezTo>
                    <a:pt x="155467" y="208376"/>
                    <a:pt x="162709" y="201134"/>
                    <a:pt x="162709" y="192261"/>
                  </a:cubicBezTo>
                  <a:lnTo>
                    <a:pt x="162709" y="29162"/>
                  </a:lnTo>
                  <a:cubicBezTo>
                    <a:pt x="162709" y="20290"/>
                    <a:pt x="155467" y="13048"/>
                    <a:pt x="146595" y="13048"/>
                  </a:cubicBezTo>
                  <a:lnTo>
                    <a:pt x="113844" y="13048"/>
                  </a:lnTo>
                  <a:cubicBezTo>
                    <a:pt x="110908" y="9101"/>
                    <a:pt x="106211" y="6524"/>
                    <a:pt x="100927" y="6524"/>
                  </a:cubicBezTo>
                  <a:lnTo>
                    <a:pt x="92478" y="6524"/>
                  </a:lnTo>
                  <a:cubicBezTo>
                    <a:pt x="90227" y="2544"/>
                    <a:pt x="85987" y="0"/>
                    <a:pt x="813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6"/>
            <p:cNvSpPr/>
            <p:nvPr/>
          </p:nvSpPr>
          <p:spPr>
            <a:xfrm>
              <a:off x="2087650" y="890500"/>
              <a:ext cx="3415325" cy="4230825"/>
            </a:xfrm>
            <a:custGeom>
              <a:rect b="b" l="l" r="r" t="t"/>
              <a:pathLst>
                <a:path extrusionOk="0" h="169233" w="136613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lnTo>
                    <a:pt x="1" y="166166"/>
                  </a:lnTo>
                  <a:cubicBezTo>
                    <a:pt x="1" y="167863"/>
                    <a:pt x="1371" y="169233"/>
                    <a:pt x="3067" y="169233"/>
                  </a:cubicBezTo>
                  <a:lnTo>
                    <a:pt x="91141" y="169233"/>
                  </a:lnTo>
                  <a:cubicBezTo>
                    <a:pt x="91141" y="169233"/>
                    <a:pt x="91141" y="169200"/>
                    <a:pt x="91141" y="169200"/>
                  </a:cubicBezTo>
                  <a:lnTo>
                    <a:pt x="91434" y="169200"/>
                  </a:lnTo>
                  <a:cubicBezTo>
                    <a:pt x="91467" y="169200"/>
                    <a:pt x="91532" y="169200"/>
                    <a:pt x="91565" y="169168"/>
                  </a:cubicBezTo>
                  <a:lnTo>
                    <a:pt x="91728" y="169168"/>
                  </a:lnTo>
                  <a:cubicBezTo>
                    <a:pt x="91793" y="169135"/>
                    <a:pt x="91826" y="169135"/>
                    <a:pt x="91891" y="169102"/>
                  </a:cubicBezTo>
                  <a:cubicBezTo>
                    <a:pt x="91924" y="169102"/>
                    <a:pt x="91989" y="169102"/>
                    <a:pt x="92021" y="169070"/>
                  </a:cubicBezTo>
                  <a:cubicBezTo>
                    <a:pt x="92087" y="169070"/>
                    <a:pt x="92119" y="169037"/>
                    <a:pt x="92185" y="169037"/>
                  </a:cubicBezTo>
                  <a:cubicBezTo>
                    <a:pt x="92217" y="169004"/>
                    <a:pt x="92250" y="169004"/>
                    <a:pt x="92315" y="168972"/>
                  </a:cubicBezTo>
                  <a:cubicBezTo>
                    <a:pt x="92348" y="168972"/>
                    <a:pt x="92413" y="168939"/>
                    <a:pt x="92446" y="168907"/>
                  </a:cubicBezTo>
                  <a:cubicBezTo>
                    <a:pt x="92478" y="168907"/>
                    <a:pt x="92543" y="168874"/>
                    <a:pt x="92576" y="168841"/>
                  </a:cubicBezTo>
                  <a:cubicBezTo>
                    <a:pt x="92609" y="168841"/>
                    <a:pt x="92674" y="168809"/>
                    <a:pt x="92707" y="168776"/>
                  </a:cubicBezTo>
                  <a:cubicBezTo>
                    <a:pt x="92739" y="168743"/>
                    <a:pt x="92804" y="168743"/>
                    <a:pt x="92837" y="168711"/>
                  </a:cubicBezTo>
                  <a:cubicBezTo>
                    <a:pt x="92902" y="168678"/>
                    <a:pt x="92935" y="168613"/>
                    <a:pt x="93000" y="168580"/>
                  </a:cubicBezTo>
                  <a:cubicBezTo>
                    <a:pt x="93033" y="168548"/>
                    <a:pt x="93033" y="168548"/>
                    <a:pt x="93065" y="168515"/>
                  </a:cubicBezTo>
                  <a:cubicBezTo>
                    <a:pt x="93163" y="168450"/>
                    <a:pt x="93228" y="168385"/>
                    <a:pt x="93294" y="168319"/>
                  </a:cubicBezTo>
                  <a:lnTo>
                    <a:pt x="135699" y="125914"/>
                  </a:lnTo>
                  <a:cubicBezTo>
                    <a:pt x="135797" y="125816"/>
                    <a:pt x="135895" y="125718"/>
                    <a:pt x="135960" y="125620"/>
                  </a:cubicBezTo>
                  <a:cubicBezTo>
                    <a:pt x="135993" y="125587"/>
                    <a:pt x="135993" y="125555"/>
                    <a:pt x="136026" y="125522"/>
                  </a:cubicBezTo>
                  <a:cubicBezTo>
                    <a:pt x="136091" y="125424"/>
                    <a:pt x="136189" y="125326"/>
                    <a:pt x="136221" y="125196"/>
                  </a:cubicBezTo>
                  <a:cubicBezTo>
                    <a:pt x="136254" y="125196"/>
                    <a:pt x="136254" y="125163"/>
                    <a:pt x="136254" y="125163"/>
                  </a:cubicBezTo>
                  <a:cubicBezTo>
                    <a:pt x="136319" y="125033"/>
                    <a:pt x="136352" y="124935"/>
                    <a:pt x="136385" y="124837"/>
                  </a:cubicBezTo>
                  <a:cubicBezTo>
                    <a:pt x="136417" y="124804"/>
                    <a:pt x="136417" y="124772"/>
                    <a:pt x="136417" y="124739"/>
                  </a:cubicBezTo>
                  <a:cubicBezTo>
                    <a:pt x="136482" y="124609"/>
                    <a:pt x="136515" y="124478"/>
                    <a:pt x="136548" y="124348"/>
                  </a:cubicBezTo>
                  <a:cubicBezTo>
                    <a:pt x="136548" y="124217"/>
                    <a:pt x="136580" y="124087"/>
                    <a:pt x="136580" y="123956"/>
                  </a:cubicBezTo>
                  <a:cubicBezTo>
                    <a:pt x="136580" y="123924"/>
                    <a:pt x="136580" y="123891"/>
                    <a:pt x="136580" y="123859"/>
                  </a:cubicBezTo>
                  <a:cubicBezTo>
                    <a:pt x="136580" y="123826"/>
                    <a:pt x="136580" y="123793"/>
                    <a:pt x="136580" y="123761"/>
                  </a:cubicBezTo>
                  <a:lnTo>
                    <a:pt x="136580" y="3067"/>
                  </a:lnTo>
                  <a:cubicBezTo>
                    <a:pt x="136613" y="1371"/>
                    <a:pt x="135243" y="1"/>
                    <a:pt x="133547" y="1"/>
                  </a:cubicBezTo>
                  <a:lnTo>
                    <a:pt x="113975" y="1"/>
                  </a:lnTo>
                  <a:cubicBezTo>
                    <a:pt x="112278" y="1"/>
                    <a:pt x="110908" y="1371"/>
                    <a:pt x="110908" y="3067"/>
                  </a:cubicBezTo>
                  <a:cubicBezTo>
                    <a:pt x="110908" y="4763"/>
                    <a:pt x="112278" y="6133"/>
                    <a:pt x="113975" y="6133"/>
                  </a:cubicBezTo>
                  <a:lnTo>
                    <a:pt x="130480" y="6133"/>
                  </a:lnTo>
                  <a:lnTo>
                    <a:pt x="130480" y="120694"/>
                  </a:lnTo>
                  <a:lnTo>
                    <a:pt x="97665" y="120694"/>
                  </a:lnTo>
                  <a:cubicBezTo>
                    <a:pt x="92380" y="120694"/>
                    <a:pt x="88074" y="125000"/>
                    <a:pt x="88074" y="130285"/>
                  </a:cubicBezTo>
                  <a:lnTo>
                    <a:pt x="88074" y="149857"/>
                  </a:lnTo>
                  <a:cubicBezTo>
                    <a:pt x="88074" y="151553"/>
                    <a:pt x="89445" y="152890"/>
                    <a:pt x="91141" y="152890"/>
                  </a:cubicBezTo>
                  <a:cubicBezTo>
                    <a:pt x="92837" y="152890"/>
                    <a:pt x="94207" y="151553"/>
                    <a:pt x="94207" y="149857"/>
                  </a:cubicBezTo>
                  <a:lnTo>
                    <a:pt x="94207" y="130285"/>
                  </a:lnTo>
                  <a:cubicBezTo>
                    <a:pt x="94207" y="128360"/>
                    <a:pt x="95740" y="126827"/>
                    <a:pt x="97665" y="126827"/>
                  </a:cubicBezTo>
                  <a:lnTo>
                    <a:pt x="126142" y="126827"/>
                  </a:lnTo>
                  <a:lnTo>
                    <a:pt x="89869" y="163100"/>
                  </a:lnTo>
                  <a:lnTo>
                    <a:pt x="6133" y="163100"/>
                  </a:lnTo>
                  <a:lnTo>
                    <a:pt x="6133" y="6133"/>
                  </a:lnTo>
                  <a:lnTo>
                    <a:pt x="22639" y="6133"/>
                  </a:lnTo>
                  <a:cubicBezTo>
                    <a:pt x="24335" y="6133"/>
                    <a:pt x="25705" y="4763"/>
                    <a:pt x="25705" y="3067"/>
                  </a:cubicBezTo>
                  <a:cubicBezTo>
                    <a:pt x="25705" y="1371"/>
                    <a:pt x="24335" y="1"/>
                    <a:pt x="226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6"/>
            <p:cNvSpPr/>
            <p:nvPr/>
          </p:nvSpPr>
          <p:spPr>
            <a:xfrm>
              <a:off x="3718650" y="564300"/>
              <a:ext cx="153350" cy="153350"/>
            </a:xfrm>
            <a:custGeom>
              <a:rect b="b" l="l" r="r" t="t"/>
              <a:pathLst>
                <a:path extrusionOk="0" h="6134" w="6134">
                  <a:moveTo>
                    <a:pt x="3067" y="1"/>
                  </a:moveTo>
                  <a:cubicBezTo>
                    <a:pt x="2251" y="1"/>
                    <a:pt x="1468" y="327"/>
                    <a:pt x="914" y="914"/>
                  </a:cubicBezTo>
                  <a:cubicBezTo>
                    <a:pt x="327" y="1469"/>
                    <a:pt x="1" y="2252"/>
                    <a:pt x="1" y="3067"/>
                  </a:cubicBezTo>
                  <a:cubicBezTo>
                    <a:pt x="1" y="3883"/>
                    <a:pt x="327" y="4666"/>
                    <a:pt x="914" y="5220"/>
                  </a:cubicBezTo>
                  <a:cubicBezTo>
                    <a:pt x="1468" y="5807"/>
                    <a:pt x="2251" y="6133"/>
                    <a:pt x="3067" y="6133"/>
                  </a:cubicBezTo>
                  <a:cubicBezTo>
                    <a:pt x="3850" y="6133"/>
                    <a:pt x="4665" y="5807"/>
                    <a:pt x="5220" y="5220"/>
                  </a:cubicBezTo>
                  <a:cubicBezTo>
                    <a:pt x="5807" y="4666"/>
                    <a:pt x="6133" y="3850"/>
                    <a:pt x="6133" y="3067"/>
                  </a:cubicBezTo>
                  <a:cubicBezTo>
                    <a:pt x="6133" y="2252"/>
                    <a:pt x="5807" y="1469"/>
                    <a:pt x="5220" y="914"/>
                  </a:cubicBezTo>
                  <a:cubicBezTo>
                    <a:pt x="4665" y="327"/>
                    <a:pt x="3850" y="1"/>
                    <a:pt x="30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6"/>
            <p:cNvSpPr/>
            <p:nvPr/>
          </p:nvSpPr>
          <p:spPr>
            <a:xfrm>
              <a:off x="4044850" y="1624450"/>
              <a:ext cx="968825" cy="153350"/>
            </a:xfrm>
            <a:custGeom>
              <a:rect b="b" l="l" r="r" t="t"/>
              <a:pathLst>
                <a:path extrusionOk="0" h="6134" w="38753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35687" y="6133"/>
                  </a:lnTo>
                  <a:cubicBezTo>
                    <a:pt x="37383" y="6133"/>
                    <a:pt x="38753" y="4763"/>
                    <a:pt x="38753" y="3067"/>
                  </a:cubicBezTo>
                  <a:cubicBezTo>
                    <a:pt x="38753" y="1371"/>
                    <a:pt x="37383" y="1"/>
                    <a:pt x="356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6"/>
            <p:cNvSpPr/>
            <p:nvPr/>
          </p:nvSpPr>
          <p:spPr>
            <a:xfrm>
              <a:off x="3800200" y="1950650"/>
              <a:ext cx="1213475" cy="153350"/>
            </a:xfrm>
            <a:custGeom>
              <a:rect b="b" l="l" r="r" t="t"/>
              <a:pathLst>
                <a:path extrusionOk="0" h="6134" w="48539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45473" y="6133"/>
                  </a:lnTo>
                  <a:cubicBezTo>
                    <a:pt x="47169" y="6133"/>
                    <a:pt x="48539" y="4763"/>
                    <a:pt x="48539" y="3067"/>
                  </a:cubicBezTo>
                  <a:cubicBezTo>
                    <a:pt x="48539" y="1371"/>
                    <a:pt x="47169" y="1"/>
                    <a:pt x="454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6"/>
            <p:cNvSpPr/>
            <p:nvPr/>
          </p:nvSpPr>
          <p:spPr>
            <a:xfrm>
              <a:off x="4044850" y="2276850"/>
              <a:ext cx="968825" cy="153350"/>
            </a:xfrm>
            <a:custGeom>
              <a:rect b="b" l="l" r="r" t="t"/>
              <a:pathLst>
                <a:path extrusionOk="0" h="6134" w="38753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35687" y="6133"/>
                  </a:lnTo>
                  <a:cubicBezTo>
                    <a:pt x="37383" y="6133"/>
                    <a:pt x="38753" y="4763"/>
                    <a:pt x="38753" y="3067"/>
                  </a:cubicBezTo>
                  <a:cubicBezTo>
                    <a:pt x="38753" y="1371"/>
                    <a:pt x="37383" y="1"/>
                    <a:pt x="356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6"/>
            <p:cNvSpPr/>
            <p:nvPr/>
          </p:nvSpPr>
          <p:spPr>
            <a:xfrm>
              <a:off x="2576950" y="2603050"/>
              <a:ext cx="2436725" cy="153350"/>
            </a:xfrm>
            <a:custGeom>
              <a:rect b="b" l="l" r="r" t="t"/>
              <a:pathLst>
                <a:path extrusionOk="0" h="6134" w="97469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4403" y="6133"/>
                  </a:lnTo>
                  <a:cubicBezTo>
                    <a:pt x="96099" y="6133"/>
                    <a:pt x="97469" y="4763"/>
                    <a:pt x="97469" y="3067"/>
                  </a:cubicBezTo>
                  <a:cubicBezTo>
                    <a:pt x="97469" y="1371"/>
                    <a:pt x="96099" y="1"/>
                    <a:pt x="944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6"/>
            <p:cNvSpPr/>
            <p:nvPr/>
          </p:nvSpPr>
          <p:spPr>
            <a:xfrm>
              <a:off x="2576950" y="2929250"/>
              <a:ext cx="2436725" cy="153350"/>
            </a:xfrm>
            <a:custGeom>
              <a:rect b="b" l="l" r="r" t="t"/>
              <a:pathLst>
                <a:path extrusionOk="0" h="6134" w="97469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4403" y="6133"/>
                  </a:lnTo>
                  <a:cubicBezTo>
                    <a:pt x="96099" y="6133"/>
                    <a:pt x="97469" y="4763"/>
                    <a:pt x="97469" y="3067"/>
                  </a:cubicBezTo>
                  <a:cubicBezTo>
                    <a:pt x="97469" y="1371"/>
                    <a:pt x="96099" y="1"/>
                    <a:pt x="944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6"/>
            <p:cNvSpPr/>
            <p:nvPr/>
          </p:nvSpPr>
          <p:spPr>
            <a:xfrm>
              <a:off x="2576950" y="3255450"/>
              <a:ext cx="2436725" cy="153350"/>
            </a:xfrm>
            <a:custGeom>
              <a:rect b="b" l="l" r="r" t="t"/>
              <a:pathLst>
                <a:path extrusionOk="0" h="6134" w="97469">
                  <a:moveTo>
                    <a:pt x="3067" y="0"/>
                  </a:moveTo>
                  <a:cubicBezTo>
                    <a:pt x="1371" y="0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4403" y="6133"/>
                  </a:lnTo>
                  <a:cubicBezTo>
                    <a:pt x="96099" y="6133"/>
                    <a:pt x="97469" y="4763"/>
                    <a:pt x="97469" y="3067"/>
                  </a:cubicBezTo>
                  <a:cubicBezTo>
                    <a:pt x="97469" y="1371"/>
                    <a:pt x="96099" y="0"/>
                    <a:pt x="944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6"/>
            <p:cNvSpPr/>
            <p:nvPr/>
          </p:nvSpPr>
          <p:spPr>
            <a:xfrm>
              <a:off x="2576950" y="3581650"/>
              <a:ext cx="2436725" cy="153325"/>
            </a:xfrm>
            <a:custGeom>
              <a:rect b="b" l="l" r="r" t="t"/>
              <a:pathLst>
                <a:path extrusionOk="0" h="6133" w="97469">
                  <a:moveTo>
                    <a:pt x="3067" y="0"/>
                  </a:moveTo>
                  <a:cubicBezTo>
                    <a:pt x="1371" y="0"/>
                    <a:pt x="1" y="1370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4403" y="6133"/>
                  </a:lnTo>
                  <a:cubicBezTo>
                    <a:pt x="96099" y="6133"/>
                    <a:pt x="97469" y="4763"/>
                    <a:pt x="97469" y="3067"/>
                  </a:cubicBezTo>
                  <a:cubicBezTo>
                    <a:pt x="97469" y="1370"/>
                    <a:pt x="96099" y="0"/>
                    <a:pt x="944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6"/>
            <p:cNvSpPr/>
            <p:nvPr/>
          </p:nvSpPr>
          <p:spPr>
            <a:xfrm>
              <a:off x="3310900" y="3907850"/>
              <a:ext cx="805750" cy="153325"/>
            </a:xfrm>
            <a:custGeom>
              <a:rect b="b" l="l" r="r" t="t"/>
              <a:pathLst>
                <a:path extrusionOk="0" h="6133" w="32230">
                  <a:moveTo>
                    <a:pt x="3067" y="0"/>
                  </a:moveTo>
                  <a:cubicBezTo>
                    <a:pt x="1371" y="0"/>
                    <a:pt x="1" y="1370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29163" y="6133"/>
                  </a:lnTo>
                  <a:cubicBezTo>
                    <a:pt x="30859" y="6133"/>
                    <a:pt x="32229" y="4763"/>
                    <a:pt x="32229" y="3067"/>
                  </a:cubicBezTo>
                  <a:cubicBezTo>
                    <a:pt x="32229" y="1370"/>
                    <a:pt x="30859" y="0"/>
                    <a:pt x="291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6"/>
            <p:cNvSpPr/>
            <p:nvPr/>
          </p:nvSpPr>
          <p:spPr>
            <a:xfrm>
              <a:off x="3637100" y="4234050"/>
              <a:ext cx="479550" cy="153325"/>
            </a:xfrm>
            <a:custGeom>
              <a:rect b="b" l="l" r="r" t="t"/>
              <a:pathLst>
                <a:path extrusionOk="0" h="6133" w="19182">
                  <a:moveTo>
                    <a:pt x="3067" y="0"/>
                  </a:moveTo>
                  <a:cubicBezTo>
                    <a:pt x="1371" y="0"/>
                    <a:pt x="1" y="1370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16115" y="6133"/>
                  </a:lnTo>
                  <a:cubicBezTo>
                    <a:pt x="17811" y="6133"/>
                    <a:pt x="19181" y="4763"/>
                    <a:pt x="19181" y="3067"/>
                  </a:cubicBezTo>
                  <a:cubicBezTo>
                    <a:pt x="19181" y="1370"/>
                    <a:pt x="17811" y="0"/>
                    <a:pt x="16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6"/>
            <p:cNvSpPr/>
            <p:nvPr/>
          </p:nvSpPr>
          <p:spPr>
            <a:xfrm>
              <a:off x="2576950" y="1461350"/>
              <a:ext cx="968850" cy="968850"/>
            </a:xfrm>
            <a:custGeom>
              <a:rect b="b" l="l" r="r" t="t"/>
              <a:pathLst>
                <a:path extrusionOk="0" h="38754" w="38754">
                  <a:moveTo>
                    <a:pt x="19377" y="1"/>
                  </a:moveTo>
                  <a:cubicBezTo>
                    <a:pt x="17681" y="1"/>
                    <a:pt x="16311" y="1371"/>
                    <a:pt x="16311" y="3067"/>
                  </a:cubicBezTo>
                  <a:lnTo>
                    <a:pt x="16311" y="16311"/>
                  </a:lnTo>
                  <a:lnTo>
                    <a:pt x="3067" y="16311"/>
                  </a:lnTo>
                  <a:cubicBezTo>
                    <a:pt x="1371" y="16311"/>
                    <a:pt x="1" y="17681"/>
                    <a:pt x="1" y="19377"/>
                  </a:cubicBezTo>
                  <a:cubicBezTo>
                    <a:pt x="1" y="21073"/>
                    <a:pt x="1371" y="22443"/>
                    <a:pt x="3067" y="22443"/>
                  </a:cubicBezTo>
                  <a:lnTo>
                    <a:pt x="16311" y="22443"/>
                  </a:lnTo>
                  <a:lnTo>
                    <a:pt x="16311" y="35687"/>
                  </a:lnTo>
                  <a:cubicBezTo>
                    <a:pt x="16311" y="37383"/>
                    <a:pt x="17681" y="38753"/>
                    <a:pt x="19377" y="38753"/>
                  </a:cubicBezTo>
                  <a:cubicBezTo>
                    <a:pt x="21073" y="38753"/>
                    <a:pt x="22443" y="37383"/>
                    <a:pt x="22443" y="35687"/>
                  </a:cubicBezTo>
                  <a:lnTo>
                    <a:pt x="22443" y="22443"/>
                  </a:lnTo>
                  <a:lnTo>
                    <a:pt x="35687" y="22443"/>
                  </a:lnTo>
                  <a:cubicBezTo>
                    <a:pt x="37383" y="22443"/>
                    <a:pt x="38753" y="21073"/>
                    <a:pt x="38753" y="19377"/>
                  </a:cubicBezTo>
                  <a:cubicBezTo>
                    <a:pt x="38753" y="17681"/>
                    <a:pt x="37383" y="16311"/>
                    <a:pt x="35687" y="16311"/>
                  </a:cubicBezTo>
                  <a:lnTo>
                    <a:pt x="22443" y="16311"/>
                  </a:lnTo>
                  <a:lnTo>
                    <a:pt x="22443" y="3067"/>
                  </a:lnTo>
                  <a:cubicBezTo>
                    <a:pt x="22443" y="1371"/>
                    <a:pt x="21073" y="1"/>
                    <a:pt x="193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" name="Google Shape;479;p26"/>
          <p:cNvGrpSpPr/>
          <p:nvPr/>
        </p:nvGrpSpPr>
        <p:grpSpPr>
          <a:xfrm>
            <a:off x="5789236" y="1686423"/>
            <a:ext cx="452628" cy="452628"/>
            <a:chOff x="1190625" y="238125"/>
            <a:chExt cx="5238750" cy="5238750"/>
          </a:xfrm>
        </p:grpSpPr>
        <p:sp>
          <p:nvSpPr>
            <p:cNvPr id="480" name="Google Shape;480;p26"/>
            <p:cNvSpPr/>
            <p:nvPr/>
          </p:nvSpPr>
          <p:spPr>
            <a:xfrm>
              <a:off x="1190625" y="238125"/>
              <a:ext cx="3548700" cy="5238750"/>
            </a:xfrm>
            <a:custGeom>
              <a:rect b="b" l="l" r="r" t="t"/>
              <a:pathLst>
                <a:path extrusionOk="0" h="209550" w="141948">
                  <a:moveTo>
                    <a:pt x="135180" y="20278"/>
                  </a:moveTo>
                  <a:lnTo>
                    <a:pt x="135180" y="23649"/>
                  </a:lnTo>
                  <a:cubicBezTo>
                    <a:pt x="135180" y="24790"/>
                    <a:pt x="135104" y="25931"/>
                    <a:pt x="134977" y="27046"/>
                  </a:cubicBezTo>
                  <a:lnTo>
                    <a:pt x="74548" y="27046"/>
                  </a:lnTo>
                  <a:cubicBezTo>
                    <a:pt x="74421" y="25931"/>
                    <a:pt x="74345" y="24790"/>
                    <a:pt x="74345" y="23649"/>
                  </a:cubicBezTo>
                  <a:lnTo>
                    <a:pt x="74345" y="20278"/>
                  </a:lnTo>
                  <a:close/>
                  <a:moveTo>
                    <a:pt x="30417" y="27046"/>
                  </a:moveTo>
                  <a:cubicBezTo>
                    <a:pt x="32268" y="27046"/>
                    <a:pt x="33789" y="28567"/>
                    <a:pt x="33789" y="30417"/>
                  </a:cubicBezTo>
                  <a:cubicBezTo>
                    <a:pt x="33789" y="32268"/>
                    <a:pt x="32268" y="33789"/>
                    <a:pt x="30417" y="33789"/>
                  </a:cubicBezTo>
                  <a:cubicBezTo>
                    <a:pt x="28567" y="33789"/>
                    <a:pt x="27046" y="32268"/>
                    <a:pt x="27046" y="30417"/>
                  </a:cubicBezTo>
                  <a:cubicBezTo>
                    <a:pt x="27046" y="28567"/>
                    <a:pt x="28567" y="27046"/>
                    <a:pt x="30417" y="27046"/>
                  </a:cubicBezTo>
                  <a:close/>
                  <a:moveTo>
                    <a:pt x="133405" y="33789"/>
                  </a:moveTo>
                  <a:cubicBezTo>
                    <a:pt x="132569" y="36197"/>
                    <a:pt x="131454" y="38478"/>
                    <a:pt x="130034" y="40556"/>
                  </a:cubicBezTo>
                  <a:lnTo>
                    <a:pt x="79491" y="40556"/>
                  </a:lnTo>
                  <a:cubicBezTo>
                    <a:pt x="78096" y="38478"/>
                    <a:pt x="76981" y="36197"/>
                    <a:pt x="76119" y="33789"/>
                  </a:cubicBezTo>
                  <a:close/>
                  <a:moveTo>
                    <a:pt x="123849" y="47324"/>
                  </a:moveTo>
                  <a:cubicBezTo>
                    <a:pt x="118628" y="51532"/>
                    <a:pt x="111986" y="54067"/>
                    <a:pt x="104762" y="54067"/>
                  </a:cubicBezTo>
                  <a:cubicBezTo>
                    <a:pt x="97564" y="54067"/>
                    <a:pt x="90922" y="51532"/>
                    <a:pt x="85701" y="47324"/>
                  </a:cubicBezTo>
                  <a:close/>
                  <a:moveTo>
                    <a:pt x="13510" y="118298"/>
                  </a:moveTo>
                  <a:cubicBezTo>
                    <a:pt x="17236" y="118298"/>
                    <a:pt x="20278" y="121314"/>
                    <a:pt x="20278" y="125041"/>
                  </a:cubicBezTo>
                  <a:cubicBezTo>
                    <a:pt x="20278" y="128767"/>
                    <a:pt x="17236" y="131808"/>
                    <a:pt x="13510" y="131808"/>
                  </a:cubicBezTo>
                  <a:cubicBezTo>
                    <a:pt x="9784" y="131808"/>
                    <a:pt x="6768" y="128767"/>
                    <a:pt x="6768" y="125041"/>
                  </a:cubicBezTo>
                  <a:cubicBezTo>
                    <a:pt x="6768" y="121314"/>
                    <a:pt x="9784" y="118298"/>
                    <a:pt x="13510" y="118298"/>
                  </a:cubicBezTo>
                  <a:close/>
                  <a:moveTo>
                    <a:pt x="104762" y="155458"/>
                  </a:moveTo>
                  <a:cubicBezTo>
                    <a:pt x="111986" y="155458"/>
                    <a:pt x="118628" y="158018"/>
                    <a:pt x="123849" y="162226"/>
                  </a:cubicBezTo>
                  <a:lnTo>
                    <a:pt x="85701" y="162226"/>
                  </a:lnTo>
                  <a:cubicBezTo>
                    <a:pt x="90922" y="158018"/>
                    <a:pt x="97564" y="155458"/>
                    <a:pt x="104762" y="155458"/>
                  </a:cubicBezTo>
                  <a:close/>
                  <a:moveTo>
                    <a:pt x="130034" y="168994"/>
                  </a:moveTo>
                  <a:cubicBezTo>
                    <a:pt x="131428" y="171072"/>
                    <a:pt x="132569" y="173353"/>
                    <a:pt x="133405" y="175736"/>
                  </a:cubicBezTo>
                  <a:lnTo>
                    <a:pt x="76119" y="175736"/>
                  </a:lnTo>
                  <a:cubicBezTo>
                    <a:pt x="76981" y="173353"/>
                    <a:pt x="78096" y="171072"/>
                    <a:pt x="79491" y="168994"/>
                  </a:cubicBezTo>
                  <a:close/>
                  <a:moveTo>
                    <a:pt x="134977" y="182504"/>
                  </a:moveTo>
                  <a:cubicBezTo>
                    <a:pt x="135104" y="183619"/>
                    <a:pt x="135180" y="184735"/>
                    <a:pt x="135180" y="185875"/>
                  </a:cubicBezTo>
                  <a:lnTo>
                    <a:pt x="135180" y="189272"/>
                  </a:lnTo>
                  <a:lnTo>
                    <a:pt x="74345" y="189272"/>
                  </a:lnTo>
                  <a:lnTo>
                    <a:pt x="74345" y="185875"/>
                  </a:lnTo>
                  <a:cubicBezTo>
                    <a:pt x="74345" y="184735"/>
                    <a:pt x="74421" y="183619"/>
                    <a:pt x="74548" y="182504"/>
                  </a:cubicBezTo>
                  <a:close/>
                  <a:moveTo>
                    <a:pt x="54067" y="0"/>
                  </a:moveTo>
                  <a:lnTo>
                    <a:pt x="54067" y="23649"/>
                  </a:lnTo>
                  <a:cubicBezTo>
                    <a:pt x="54067" y="24790"/>
                    <a:pt x="54117" y="25931"/>
                    <a:pt x="54194" y="27046"/>
                  </a:cubicBezTo>
                  <a:lnTo>
                    <a:pt x="39923" y="27046"/>
                  </a:lnTo>
                  <a:cubicBezTo>
                    <a:pt x="38529" y="23117"/>
                    <a:pt x="34828" y="20278"/>
                    <a:pt x="30417" y="20278"/>
                  </a:cubicBezTo>
                  <a:cubicBezTo>
                    <a:pt x="24815" y="20278"/>
                    <a:pt x="20278" y="24815"/>
                    <a:pt x="20278" y="30417"/>
                  </a:cubicBezTo>
                  <a:cubicBezTo>
                    <a:pt x="20278" y="36019"/>
                    <a:pt x="24815" y="40556"/>
                    <a:pt x="30417" y="40556"/>
                  </a:cubicBezTo>
                  <a:cubicBezTo>
                    <a:pt x="34828" y="40556"/>
                    <a:pt x="38529" y="37717"/>
                    <a:pt x="39923" y="33789"/>
                  </a:cubicBezTo>
                  <a:lnTo>
                    <a:pt x="55081" y="33789"/>
                  </a:lnTo>
                  <a:cubicBezTo>
                    <a:pt x="57514" y="45956"/>
                    <a:pt x="64333" y="56754"/>
                    <a:pt x="74446" y="64257"/>
                  </a:cubicBezTo>
                  <a:cubicBezTo>
                    <a:pt x="62102" y="73509"/>
                    <a:pt x="54067" y="88210"/>
                    <a:pt x="54067" y="104762"/>
                  </a:cubicBezTo>
                  <a:cubicBezTo>
                    <a:pt x="54067" y="110694"/>
                    <a:pt x="55157" y="116372"/>
                    <a:pt x="57032" y="121669"/>
                  </a:cubicBezTo>
                  <a:lnTo>
                    <a:pt x="26564" y="121669"/>
                  </a:lnTo>
                  <a:cubicBezTo>
                    <a:pt x="25044" y="115865"/>
                    <a:pt x="19797" y="111530"/>
                    <a:pt x="13510" y="111530"/>
                  </a:cubicBezTo>
                  <a:cubicBezTo>
                    <a:pt x="6058" y="111530"/>
                    <a:pt x="0" y="117588"/>
                    <a:pt x="0" y="125041"/>
                  </a:cubicBezTo>
                  <a:cubicBezTo>
                    <a:pt x="0" y="132493"/>
                    <a:pt x="6058" y="138576"/>
                    <a:pt x="13510" y="138576"/>
                  </a:cubicBezTo>
                  <a:cubicBezTo>
                    <a:pt x="19797" y="138576"/>
                    <a:pt x="25044" y="134242"/>
                    <a:pt x="26564" y="128437"/>
                  </a:cubicBezTo>
                  <a:lnTo>
                    <a:pt x="59973" y="128437"/>
                  </a:lnTo>
                  <a:cubicBezTo>
                    <a:pt x="63496" y="135078"/>
                    <a:pt x="68464" y="140807"/>
                    <a:pt x="74421" y="145293"/>
                  </a:cubicBezTo>
                  <a:cubicBezTo>
                    <a:pt x="61620" y="154824"/>
                    <a:pt x="54067" y="169653"/>
                    <a:pt x="54067" y="185875"/>
                  </a:cubicBezTo>
                  <a:lnTo>
                    <a:pt x="54067" y="209550"/>
                  </a:lnTo>
                  <a:lnTo>
                    <a:pt x="60835" y="209550"/>
                  </a:lnTo>
                  <a:lnTo>
                    <a:pt x="60835" y="185875"/>
                  </a:lnTo>
                  <a:cubicBezTo>
                    <a:pt x="60835" y="170971"/>
                    <a:pt x="68211" y="157486"/>
                    <a:pt x="80581" y="149298"/>
                  </a:cubicBezTo>
                  <a:cubicBezTo>
                    <a:pt x="83014" y="150642"/>
                    <a:pt x="85574" y="151732"/>
                    <a:pt x="88236" y="152644"/>
                  </a:cubicBezTo>
                  <a:cubicBezTo>
                    <a:pt x="76018" y="158753"/>
                    <a:pt x="67603" y="171326"/>
                    <a:pt x="67603" y="185875"/>
                  </a:cubicBezTo>
                  <a:lnTo>
                    <a:pt x="67603" y="209550"/>
                  </a:lnTo>
                  <a:lnTo>
                    <a:pt x="74345" y="209550"/>
                  </a:lnTo>
                  <a:lnTo>
                    <a:pt x="74345" y="196014"/>
                  </a:lnTo>
                  <a:lnTo>
                    <a:pt x="135180" y="196014"/>
                  </a:lnTo>
                  <a:lnTo>
                    <a:pt x="135180" y="209550"/>
                  </a:lnTo>
                  <a:lnTo>
                    <a:pt x="141948" y="209550"/>
                  </a:lnTo>
                  <a:lnTo>
                    <a:pt x="141948" y="185875"/>
                  </a:lnTo>
                  <a:cubicBezTo>
                    <a:pt x="141948" y="165394"/>
                    <a:pt x="125269" y="148715"/>
                    <a:pt x="104762" y="148715"/>
                  </a:cubicBezTo>
                  <a:cubicBezTo>
                    <a:pt x="80555" y="148715"/>
                    <a:pt x="60835" y="128995"/>
                    <a:pt x="60835" y="104762"/>
                  </a:cubicBezTo>
                  <a:cubicBezTo>
                    <a:pt x="60835" y="80555"/>
                    <a:pt x="80555" y="60835"/>
                    <a:pt x="104762" y="60835"/>
                  </a:cubicBezTo>
                  <a:cubicBezTo>
                    <a:pt x="125269" y="60835"/>
                    <a:pt x="141948" y="44156"/>
                    <a:pt x="141948" y="23649"/>
                  </a:cubicBezTo>
                  <a:lnTo>
                    <a:pt x="141948" y="0"/>
                  </a:lnTo>
                  <a:lnTo>
                    <a:pt x="135180" y="0"/>
                  </a:lnTo>
                  <a:lnTo>
                    <a:pt x="135180" y="13510"/>
                  </a:lnTo>
                  <a:lnTo>
                    <a:pt x="74345" y="13510"/>
                  </a:lnTo>
                  <a:lnTo>
                    <a:pt x="74345" y="0"/>
                  </a:lnTo>
                  <a:lnTo>
                    <a:pt x="67603" y="0"/>
                  </a:lnTo>
                  <a:lnTo>
                    <a:pt x="67603" y="23649"/>
                  </a:lnTo>
                  <a:cubicBezTo>
                    <a:pt x="67603" y="38199"/>
                    <a:pt x="76018" y="50797"/>
                    <a:pt x="88236" y="56906"/>
                  </a:cubicBezTo>
                  <a:cubicBezTo>
                    <a:pt x="85574" y="57818"/>
                    <a:pt x="83014" y="58908"/>
                    <a:pt x="80581" y="60252"/>
                  </a:cubicBezTo>
                  <a:cubicBezTo>
                    <a:pt x="68211" y="52064"/>
                    <a:pt x="60835" y="38554"/>
                    <a:pt x="60835" y="23649"/>
                  </a:cubicBezTo>
                  <a:lnTo>
                    <a:pt x="608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6"/>
            <p:cNvSpPr/>
            <p:nvPr/>
          </p:nvSpPr>
          <p:spPr>
            <a:xfrm>
              <a:off x="2880675" y="238125"/>
              <a:ext cx="3548700" cy="5238750"/>
            </a:xfrm>
            <a:custGeom>
              <a:rect b="b" l="l" r="r" t="t"/>
              <a:pathLst>
                <a:path extrusionOk="0" h="209550" w="141948">
                  <a:moveTo>
                    <a:pt x="37160" y="74345"/>
                  </a:moveTo>
                  <a:cubicBezTo>
                    <a:pt x="44384" y="74345"/>
                    <a:pt x="51026" y="76905"/>
                    <a:pt x="56247" y="81113"/>
                  </a:cubicBezTo>
                  <a:lnTo>
                    <a:pt x="18099" y="81113"/>
                  </a:lnTo>
                  <a:cubicBezTo>
                    <a:pt x="23320" y="76905"/>
                    <a:pt x="29962" y="74345"/>
                    <a:pt x="37160" y="74345"/>
                  </a:cubicBezTo>
                  <a:close/>
                  <a:moveTo>
                    <a:pt x="128412" y="77742"/>
                  </a:moveTo>
                  <a:cubicBezTo>
                    <a:pt x="132138" y="77742"/>
                    <a:pt x="135180" y="80758"/>
                    <a:pt x="135180" y="84484"/>
                  </a:cubicBezTo>
                  <a:cubicBezTo>
                    <a:pt x="135180" y="88210"/>
                    <a:pt x="132138" y="91252"/>
                    <a:pt x="128412" y="91252"/>
                  </a:cubicBezTo>
                  <a:cubicBezTo>
                    <a:pt x="124686" y="91252"/>
                    <a:pt x="121670" y="88210"/>
                    <a:pt x="121670" y="84484"/>
                  </a:cubicBezTo>
                  <a:cubicBezTo>
                    <a:pt x="121670" y="80758"/>
                    <a:pt x="124686" y="77742"/>
                    <a:pt x="128412" y="77742"/>
                  </a:cubicBezTo>
                  <a:close/>
                  <a:moveTo>
                    <a:pt x="62432" y="87881"/>
                  </a:moveTo>
                  <a:cubicBezTo>
                    <a:pt x="65094" y="91835"/>
                    <a:pt x="66843" y="96423"/>
                    <a:pt x="67375" y="101391"/>
                  </a:cubicBezTo>
                  <a:lnTo>
                    <a:pt x="6946" y="101391"/>
                  </a:lnTo>
                  <a:cubicBezTo>
                    <a:pt x="7503" y="96423"/>
                    <a:pt x="9252" y="91835"/>
                    <a:pt x="11889" y="87881"/>
                  </a:cubicBezTo>
                  <a:close/>
                  <a:moveTo>
                    <a:pt x="67375" y="108159"/>
                  </a:moveTo>
                  <a:cubicBezTo>
                    <a:pt x="66843" y="113102"/>
                    <a:pt x="65094" y="117715"/>
                    <a:pt x="62432" y="121669"/>
                  </a:cubicBezTo>
                  <a:lnTo>
                    <a:pt x="11889" y="121669"/>
                  </a:lnTo>
                  <a:cubicBezTo>
                    <a:pt x="9252" y="117715"/>
                    <a:pt x="7503" y="113102"/>
                    <a:pt x="6946" y="108159"/>
                  </a:cubicBezTo>
                  <a:close/>
                  <a:moveTo>
                    <a:pt x="56247" y="128437"/>
                  </a:moveTo>
                  <a:cubicBezTo>
                    <a:pt x="51026" y="132645"/>
                    <a:pt x="44384" y="135180"/>
                    <a:pt x="37160" y="135180"/>
                  </a:cubicBezTo>
                  <a:cubicBezTo>
                    <a:pt x="29962" y="135180"/>
                    <a:pt x="23320" y="132645"/>
                    <a:pt x="18099" y="128437"/>
                  </a:cubicBezTo>
                  <a:close/>
                  <a:moveTo>
                    <a:pt x="61367" y="68186"/>
                  </a:moveTo>
                  <a:cubicBezTo>
                    <a:pt x="73737" y="76373"/>
                    <a:pt x="81113" y="89858"/>
                    <a:pt x="81113" y="104762"/>
                  </a:cubicBezTo>
                  <a:cubicBezTo>
                    <a:pt x="81113" y="119667"/>
                    <a:pt x="73737" y="133177"/>
                    <a:pt x="61367" y="141339"/>
                  </a:cubicBezTo>
                  <a:cubicBezTo>
                    <a:pt x="58934" y="140021"/>
                    <a:pt x="56374" y="138931"/>
                    <a:pt x="53712" y="138019"/>
                  </a:cubicBezTo>
                  <a:cubicBezTo>
                    <a:pt x="65930" y="131910"/>
                    <a:pt x="74346" y="119312"/>
                    <a:pt x="74346" y="104762"/>
                  </a:cubicBezTo>
                  <a:cubicBezTo>
                    <a:pt x="74346" y="90213"/>
                    <a:pt x="65930" y="77640"/>
                    <a:pt x="53712" y="71531"/>
                  </a:cubicBezTo>
                  <a:cubicBezTo>
                    <a:pt x="56374" y="70594"/>
                    <a:pt x="58934" y="69529"/>
                    <a:pt x="61367" y="68186"/>
                  </a:cubicBezTo>
                  <a:close/>
                  <a:moveTo>
                    <a:pt x="111531" y="175736"/>
                  </a:moveTo>
                  <a:cubicBezTo>
                    <a:pt x="113381" y="175736"/>
                    <a:pt x="114902" y="177257"/>
                    <a:pt x="114902" y="179133"/>
                  </a:cubicBezTo>
                  <a:cubicBezTo>
                    <a:pt x="114902" y="180983"/>
                    <a:pt x="113381" y="182504"/>
                    <a:pt x="111531" y="182504"/>
                  </a:cubicBezTo>
                  <a:cubicBezTo>
                    <a:pt x="109655" y="182504"/>
                    <a:pt x="108134" y="180983"/>
                    <a:pt x="108134" y="179133"/>
                  </a:cubicBezTo>
                  <a:cubicBezTo>
                    <a:pt x="108134" y="177257"/>
                    <a:pt x="109655" y="175736"/>
                    <a:pt x="111531" y="175736"/>
                  </a:cubicBezTo>
                  <a:close/>
                  <a:moveTo>
                    <a:pt x="81113" y="0"/>
                  </a:moveTo>
                  <a:lnTo>
                    <a:pt x="81113" y="23649"/>
                  </a:lnTo>
                  <a:cubicBezTo>
                    <a:pt x="81113" y="47882"/>
                    <a:pt x="61393" y="67603"/>
                    <a:pt x="37160" y="67603"/>
                  </a:cubicBezTo>
                  <a:cubicBezTo>
                    <a:pt x="16679" y="67603"/>
                    <a:pt x="1" y="84281"/>
                    <a:pt x="1" y="104762"/>
                  </a:cubicBezTo>
                  <a:cubicBezTo>
                    <a:pt x="1" y="125269"/>
                    <a:pt x="16679" y="141948"/>
                    <a:pt x="37160" y="141948"/>
                  </a:cubicBezTo>
                  <a:cubicBezTo>
                    <a:pt x="61393" y="141948"/>
                    <a:pt x="81113" y="161668"/>
                    <a:pt x="81113" y="185875"/>
                  </a:cubicBezTo>
                  <a:lnTo>
                    <a:pt x="81113" y="209550"/>
                  </a:lnTo>
                  <a:lnTo>
                    <a:pt x="87856" y="209550"/>
                  </a:lnTo>
                  <a:lnTo>
                    <a:pt x="87856" y="185875"/>
                  </a:lnTo>
                  <a:cubicBezTo>
                    <a:pt x="87856" y="184735"/>
                    <a:pt x="87754" y="183619"/>
                    <a:pt x="87704" y="182504"/>
                  </a:cubicBezTo>
                  <a:lnTo>
                    <a:pt x="102000" y="182504"/>
                  </a:lnTo>
                  <a:cubicBezTo>
                    <a:pt x="103394" y="186433"/>
                    <a:pt x="107120" y="189272"/>
                    <a:pt x="111531" y="189272"/>
                  </a:cubicBezTo>
                  <a:cubicBezTo>
                    <a:pt x="117107" y="189272"/>
                    <a:pt x="121670" y="184709"/>
                    <a:pt x="121670" y="179133"/>
                  </a:cubicBezTo>
                  <a:cubicBezTo>
                    <a:pt x="121670" y="173531"/>
                    <a:pt x="117107" y="168994"/>
                    <a:pt x="111531" y="168994"/>
                  </a:cubicBezTo>
                  <a:cubicBezTo>
                    <a:pt x="107120" y="168994"/>
                    <a:pt x="103394" y="171833"/>
                    <a:pt x="102000" y="175736"/>
                  </a:cubicBezTo>
                  <a:lnTo>
                    <a:pt x="86842" y="175736"/>
                  </a:lnTo>
                  <a:cubicBezTo>
                    <a:pt x="84307" y="163366"/>
                    <a:pt x="77261" y="152670"/>
                    <a:pt x="67502" y="145369"/>
                  </a:cubicBezTo>
                  <a:cubicBezTo>
                    <a:pt x="80328" y="135813"/>
                    <a:pt x="87856" y="121010"/>
                    <a:pt x="87856" y="104762"/>
                  </a:cubicBezTo>
                  <a:cubicBezTo>
                    <a:pt x="87856" y="98882"/>
                    <a:pt x="86867" y="93204"/>
                    <a:pt x="84992" y="87881"/>
                  </a:cubicBezTo>
                  <a:lnTo>
                    <a:pt x="115384" y="87881"/>
                  </a:lnTo>
                  <a:cubicBezTo>
                    <a:pt x="116904" y="93685"/>
                    <a:pt x="122151" y="98020"/>
                    <a:pt x="128412" y="98020"/>
                  </a:cubicBezTo>
                  <a:cubicBezTo>
                    <a:pt x="135865" y="98020"/>
                    <a:pt x="141948" y="91936"/>
                    <a:pt x="141948" y="84484"/>
                  </a:cubicBezTo>
                  <a:cubicBezTo>
                    <a:pt x="141948" y="77032"/>
                    <a:pt x="135865" y="70974"/>
                    <a:pt x="128412" y="70974"/>
                  </a:cubicBezTo>
                  <a:cubicBezTo>
                    <a:pt x="122151" y="70974"/>
                    <a:pt x="116904" y="75308"/>
                    <a:pt x="115384" y="81113"/>
                  </a:cubicBezTo>
                  <a:lnTo>
                    <a:pt x="82051" y="81113"/>
                  </a:lnTo>
                  <a:cubicBezTo>
                    <a:pt x="78579" y="74548"/>
                    <a:pt x="73661" y="68743"/>
                    <a:pt x="67502" y="64181"/>
                  </a:cubicBezTo>
                  <a:cubicBezTo>
                    <a:pt x="79846" y="54929"/>
                    <a:pt x="87856" y="40227"/>
                    <a:pt x="87856" y="23649"/>
                  </a:cubicBezTo>
                  <a:lnTo>
                    <a:pt x="8785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485" name="Shape 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" name="Google Shape;486;p27"/>
          <p:cNvSpPr txBox="1"/>
          <p:nvPr>
            <p:ph idx="4294967295" type="subTitle"/>
          </p:nvPr>
        </p:nvSpPr>
        <p:spPr>
          <a:xfrm>
            <a:off x="1249675" y="1840600"/>
            <a:ext cx="1529100" cy="367500"/>
          </a:xfrm>
          <a:prstGeom prst="rect">
            <a:avLst/>
          </a:prstGeom>
        </p:spPr>
        <p:txBody>
          <a:bodyPr anchorCtr="0" anchor="ctr" bIns="0" lIns="91425" spcFirstLastPara="1" rIns="91425" wrap="square" tIns="198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It’s the closest planet to the Sun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87" name="Google Shape;487;p27"/>
          <p:cNvSpPr txBox="1"/>
          <p:nvPr>
            <p:ph idx="4294967295" type="subTitle"/>
          </p:nvPr>
        </p:nvSpPr>
        <p:spPr>
          <a:xfrm>
            <a:off x="696900" y="1293200"/>
            <a:ext cx="1804200" cy="36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MERCURY</a:t>
            </a:r>
            <a:endParaRPr sz="12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88" name="Google Shape;488;p27"/>
          <p:cNvSpPr txBox="1"/>
          <p:nvPr>
            <p:ph type="title"/>
          </p:nvPr>
        </p:nvSpPr>
        <p:spPr>
          <a:xfrm>
            <a:off x="6920175" y="2208550"/>
            <a:ext cx="15810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REVIEW OF SYSTEMS</a:t>
            </a:r>
            <a:endParaRPr b="0"/>
          </a:p>
        </p:txBody>
      </p:sp>
      <p:sp>
        <p:nvSpPr>
          <p:cNvPr id="489" name="Google Shape;489;p27"/>
          <p:cNvSpPr/>
          <p:nvPr/>
        </p:nvSpPr>
        <p:spPr>
          <a:xfrm>
            <a:off x="798725" y="1840600"/>
            <a:ext cx="367500" cy="367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" name="Google Shape;490;p27"/>
          <p:cNvSpPr/>
          <p:nvPr/>
        </p:nvSpPr>
        <p:spPr>
          <a:xfrm>
            <a:off x="798725" y="2387995"/>
            <a:ext cx="367500" cy="367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" name="Google Shape;491;p27"/>
          <p:cNvSpPr/>
          <p:nvPr/>
        </p:nvSpPr>
        <p:spPr>
          <a:xfrm>
            <a:off x="798725" y="2935391"/>
            <a:ext cx="367500" cy="367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" name="Google Shape;492;p27"/>
          <p:cNvSpPr txBox="1"/>
          <p:nvPr>
            <p:ph idx="4294967295" type="subTitle"/>
          </p:nvPr>
        </p:nvSpPr>
        <p:spPr>
          <a:xfrm>
            <a:off x="1249675" y="2388000"/>
            <a:ext cx="1529100" cy="367500"/>
          </a:xfrm>
          <a:prstGeom prst="rect">
            <a:avLst/>
          </a:prstGeom>
        </p:spPr>
        <p:txBody>
          <a:bodyPr anchorCtr="0" anchor="ctr" bIns="0" lIns="91425" spcFirstLastPara="1" rIns="91425" wrap="square" tIns="198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It’s the smallest one in our Solar System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93" name="Google Shape;493;p27"/>
          <p:cNvSpPr txBox="1"/>
          <p:nvPr>
            <p:ph idx="4294967295" type="subTitle"/>
          </p:nvPr>
        </p:nvSpPr>
        <p:spPr>
          <a:xfrm>
            <a:off x="1249675" y="2935400"/>
            <a:ext cx="1529100" cy="367500"/>
          </a:xfrm>
          <a:prstGeom prst="rect">
            <a:avLst/>
          </a:prstGeom>
        </p:spPr>
        <p:txBody>
          <a:bodyPr anchorCtr="0" anchor="ctr" bIns="0" lIns="91425" spcFirstLastPara="1" rIns="91425" wrap="square" tIns="198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It’s only a bit larger than our Moon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94" name="Google Shape;494;p27"/>
          <p:cNvSpPr txBox="1"/>
          <p:nvPr>
            <p:ph idx="4294967295" type="subTitle"/>
          </p:nvPr>
        </p:nvSpPr>
        <p:spPr>
          <a:xfrm>
            <a:off x="3974585" y="1840600"/>
            <a:ext cx="1529100" cy="367500"/>
          </a:xfrm>
          <a:prstGeom prst="rect">
            <a:avLst/>
          </a:prstGeom>
        </p:spPr>
        <p:txBody>
          <a:bodyPr anchorCtr="0" anchor="ctr" bIns="0" lIns="91425" spcFirstLastPara="1" rIns="91425" wrap="square" tIns="198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It has a beautiful name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95" name="Google Shape;495;p27"/>
          <p:cNvSpPr txBox="1"/>
          <p:nvPr>
            <p:ph idx="4294967295" type="subTitle"/>
          </p:nvPr>
        </p:nvSpPr>
        <p:spPr>
          <a:xfrm>
            <a:off x="3421810" y="1293200"/>
            <a:ext cx="1529100" cy="36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VENUS</a:t>
            </a:r>
            <a:endParaRPr sz="12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96" name="Google Shape;496;p27"/>
          <p:cNvSpPr/>
          <p:nvPr/>
        </p:nvSpPr>
        <p:spPr>
          <a:xfrm>
            <a:off x="3523635" y="1840600"/>
            <a:ext cx="367500" cy="367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" name="Google Shape;497;p27"/>
          <p:cNvSpPr/>
          <p:nvPr/>
        </p:nvSpPr>
        <p:spPr>
          <a:xfrm>
            <a:off x="3523635" y="2387995"/>
            <a:ext cx="367500" cy="367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" name="Google Shape;498;p27"/>
          <p:cNvSpPr/>
          <p:nvPr/>
        </p:nvSpPr>
        <p:spPr>
          <a:xfrm>
            <a:off x="3523635" y="2935391"/>
            <a:ext cx="367500" cy="367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" name="Google Shape;499;p27"/>
          <p:cNvSpPr txBox="1"/>
          <p:nvPr>
            <p:ph idx="4294967295" type="subTitle"/>
          </p:nvPr>
        </p:nvSpPr>
        <p:spPr>
          <a:xfrm>
            <a:off x="3974585" y="2388000"/>
            <a:ext cx="1529100" cy="367500"/>
          </a:xfrm>
          <a:prstGeom prst="rect">
            <a:avLst/>
          </a:prstGeom>
        </p:spPr>
        <p:txBody>
          <a:bodyPr anchorCtr="0" anchor="ctr" bIns="0" lIns="91425" spcFirstLastPara="1" rIns="91425" wrap="square" tIns="198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It’s the second planet from the Sun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00" name="Google Shape;500;p27"/>
          <p:cNvSpPr txBox="1"/>
          <p:nvPr>
            <p:ph idx="4294967295" type="subTitle"/>
          </p:nvPr>
        </p:nvSpPr>
        <p:spPr>
          <a:xfrm>
            <a:off x="3974585" y="2935400"/>
            <a:ext cx="1529100" cy="367500"/>
          </a:xfrm>
          <a:prstGeom prst="rect">
            <a:avLst/>
          </a:prstGeom>
        </p:spPr>
        <p:txBody>
          <a:bodyPr anchorCtr="0" anchor="ctr" bIns="0" lIns="91425" spcFirstLastPara="1" rIns="91425" wrap="square" tIns="198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It’s even hotter than Mercury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01" name="Google Shape;501;p27"/>
          <p:cNvSpPr/>
          <p:nvPr/>
        </p:nvSpPr>
        <p:spPr>
          <a:xfrm>
            <a:off x="798725" y="3482791"/>
            <a:ext cx="367500" cy="367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" name="Google Shape;502;p27"/>
          <p:cNvSpPr txBox="1"/>
          <p:nvPr>
            <p:ph idx="4294967295" type="subTitle"/>
          </p:nvPr>
        </p:nvSpPr>
        <p:spPr>
          <a:xfrm>
            <a:off x="1249675" y="3482800"/>
            <a:ext cx="1529100" cy="367500"/>
          </a:xfrm>
          <a:prstGeom prst="rect">
            <a:avLst/>
          </a:prstGeom>
        </p:spPr>
        <p:txBody>
          <a:bodyPr anchorCtr="0" anchor="ctr" bIns="0" lIns="91425" spcFirstLastPara="1" rIns="91425" wrap="square" tIns="198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It was named after the Roman messenger god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03" name="Google Shape;503;p27"/>
          <p:cNvSpPr/>
          <p:nvPr/>
        </p:nvSpPr>
        <p:spPr>
          <a:xfrm>
            <a:off x="3523635" y="3482791"/>
            <a:ext cx="367500" cy="3675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" name="Google Shape;504;p27"/>
          <p:cNvSpPr txBox="1"/>
          <p:nvPr>
            <p:ph idx="4294967295" type="subTitle"/>
          </p:nvPr>
        </p:nvSpPr>
        <p:spPr>
          <a:xfrm>
            <a:off x="3974585" y="3482800"/>
            <a:ext cx="1529100" cy="367500"/>
          </a:xfrm>
          <a:prstGeom prst="rect">
            <a:avLst/>
          </a:prstGeom>
        </p:spPr>
        <p:txBody>
          <a:bodyPr anchorCtr="0" anchor="ctr" bIns="0" lIns="91425" spcFirstLastPara="1" rIns="91425" wrap="square" tIns="198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Its atmosphere is extremely poisonous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505" name="Google Shape;505;p27"/>
          <p:cNvGrpSpPr/>
          <p:nvPr/>
        </p:nvGrpSpPr>
        <p:grpSpPr>
          <a:xfrm flipH="1">
            <a:off x="6214709" y="3336198"/>
            <a:ext cx="1827264" cy="1821991"/>
            <a:chOff x="580156" y="1728309"/>
            <a:chExt cx="3425050" cy="3415167"/>
          </a:xfrm>
        </p:grpSpPr>
        <p:sp>
          <p:nvSpPr>
            <p:cNvPr id="506" name="Google Shape;506;p27"/>
            <p:cNvSpPr/>
            <p:nvPr/>
          </p:nvSpPr>
          <p:spPr>
            <a:xfrm>
              <a:off x="2205370" y="2931347"/>
              <a:ext cx="1799836" cy="2206055"/>
            </a:xfrm>
            <a:custGeom>
              <a:rect b="b" l="l" r="r" t="t"/>
              <a:pathLst>
                <a:path extrusionOk="0" h="10535" w="8595">
                  <a:moveTo>
                    <a:pt x="8401" y="0"/>
                  </a:moveTo>
                  <a:cubicBezTo>
                    <a:pt x="6031" y="490"/>
                    <a:pt x="3849" y="1826"/>
                    <a:pt x="2336" y="3713"/>
                  </a:cubicBezTo>
                  <a:cubicBezTo>
                    <a:pt x="826" y="5599"/>
                    <a:pt x="0" y="8118"/>
                    <a:pt x="40" y="10534"/>
                  </a:cubicBezTo>
                  <a:lnTo>
                    <a:pt x="2389" y="10534"/>
                  </a:lnTo>
                  <a:cubicBezTo>
                    <a:pt x="4069" y="9651"/>
                    <a:pt x="6018" y="7788"/>
                    <a:pt x="7011" y="6092"/>
                  </a:cubicBezTo>
                  <a:lnTo>
                    <a:pt x="5442" y="5945"/>
                  </a:lnTo>
                  <a:lnTo>
                    <a:pt x="7464" y="5209"/>
                  </a:lnTo>
                  <a:cubicBezTo>
                    <a:pt x="8207" y="3589"/>
                    <a:pt x="8594" y="1763"/>
                    <a:pt x="8401" y="0"/>
                  </a:cubicBez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7"/>
            <p:cNvSpPr/>
            <p:nvPr/>
          </p:nvSpPr>
          <p:spPr>
            <a:xfrm>
              <a:off x="1577147" y="1728309"/>
              <a:ext cx="1395266" cy="3409073"/>
            </a:xfrm>
            <a:custGeom>
              <a:rect b="b" l="l" r="r" t="t"/>
              <a:pathLst>
                <a:path extrusionOk="0" h="16280" w="6663">
                  <a:moveTo>
                    <a:pt x="5786" y="1"/>
                  </a:moveTo>
                  <a:cubicBezTo>
                    <a:pt x="4009" y="1240"/>
                    <a:pt x="2567" y="2940"/>
                    <a:pt x="1607" y="4875"/>
                  </a:cubicBezTo>
                  <a:lnTo>
                    <a:pt x="2400" y="7838"/>
                  </a:lnTo>
                  <a:lnTo>
                    <a:pt x="1033" y="6222"/>
                  </a:lnTo>
                  <a:cubicBezTo>
                    <a:pt x="961" y="6425"/>
                    <a:pt x="894" y="6632"/>
                    <a:pt x="830" y="6842"/>
                  </a:cubicBezTo>
                  <a:cubicBezTo>
                    <a:pt x="1" y="9588"/>
                    <a:pt x="127" y="13610"/>
                    <a:pt x="1177" y="16279"/>
                  </a:cubicBezTo>
                  <a:lnTo>
                    <a:pt x="3740" y="16279"/>
                  </a:lnTo>
                  <a:cubicBezTo>
                    <a:pt x="5703" y="13190"/>
                    <a:pt x="6662" y="9211"/>
                    <a:pt x="6596" y="5355"/>
                  </a:cubicBezTo>
                  <a:lnTo>
                    <a:pt x="6596" y="5355"/>
                  </a:lnTo>
                  <a:lnTo>
                    <a:pt x="5063" y="5832"/>
                  </a:lnTo>
                  <a:lnTo>
                    <a:pt x="6559" y="4455"/>
                  </a:lnTo>
                  <a:cubicBezTo>
                    <a:pt x="6469" y="2916"/>
                    <a:pt x="6212" y="1410"/>
                    <a:pt x="5786" y="1"/>
                  </a:cubicBezTo>
                  <a:close/>
                </a:path>
              </a:pathLst>
            </a:custGeom>
            <a:solidFill>
              <a:srgbClr val="CBE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7"/>
            <p:cNvSpPr/>
            <p:nvPr/>
          </p:nvSpPr>
          <p:spPr>
            <a:xfrm>
              <a:off x="1926858" y="2604045"/>
              <a:ext cx="619211" cy="2535236"/>
            </a:xfrm>
            <a:custGeom>
              <a:rect b="b" l="l" r="r" t="t"/>
              <a:pathLst>
                <a:path extrusionOk="0" h="12107" w="2957">
                  <a:moveTo>
                    <a:pt x="2746" y="1"/>
                  </a:moveTo>
                  <a:lnTo>
                    <a:pt x="0" y="12060"/>
                  </a:lnTo>
                  <a:lnTo>
                    <a:pt x="210" y="12107"/>
                  </a:lnTo>
                  <a:lnTo>
                    <a:pt x="2956" y="47"/>
                  </a:lnTo>
                  <a:lnTo>
                    <a:pt x="2746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7"/>
            <p:cNvSpPr/>
            <p:nvPr/>
          </p:nvSpPr>
          <p:spPr>
            <a:xfrm>
              <a:off x="580156" y="2220204"/>
              <a:ext cx="1584777" cy="2917186"/>
            </a:xfrm>
            <a:custGeom>
              <a:rect b="b" l="l" r="r" t="t"/>
              <a:pathLst>
                <a:path extrusionOk="0" h="13931" w="7568">
                  <a:moveTo>
                    <a:pt x="1116" y="1"/>
                  </a:moveTo>
                  <a:cubicBezTo>
                    <a:pt x="167" y="2383"/>
                    <a:pt x="0" y="5076"/>
                    <a:pt x="653" y="7555"/>
                  </a:cubicBezTo>
                  <a:cubicBezTo>
                    <a:pt x="690" y="7698"/>
                    <a:pt x="730" y="7838"/>
                    <a:pt x="770" y="7978"/>
                  </a:cubicBezTo>
                  <a:lnTo>
                    <a:pt x="3006" y="9268"/>
                  </a:lnTo>
                  <a:lnTo>
                    <a:pt x="1180" y="9118"/>
                  </a:lnTo>
                  <a:lnTo>
                    <a:pt x="1180" y="9118"/>
                  </a:lnTo>
                  <a:cubicBezTo>
                    <a:pt x="1956" y="10984"/>
                    <a:pt x="3195" y="12667"/>
                    <a:pt x="4768" y="13930"/>
                  </a:cubicBezTo>
                  <a:lnTo>
                    <a:pt x="7568" y="13930"/>
                  </a:lnTo>
                  <a:cubicBezTo>
                    <a:pt x="7301" y="9041"/>
                    <a:pt x="4842" y="3183"/>
                    <a:pt x="1116" y="1"/>
                  </a:cubicBez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7"/>
            <p:cNvSpPr/>
            <p:nvPr/>
          </p:nvSpPr>
          <p:spPr>
            <a:xfrm>
              <a:off x="1003579" y="2960664"/>
              <a:ext cx="989020" cy="2182812"/>
            </a:xfrm>
            <a:custGeom>
              <a:rect b="b" l="l" r="r" t="t"/>
              <a:pathLst>
                <a:path extrusionOk="0" h="10424" w="4723">
                  <a:moveTo>
                    <a:pt x="201" y="0"/>
                  </a:moveTo>
                  <a:lnTo>
                    <a:pt x="1" y="87"/>
                  </a:lnTo>
                  <a:lnTo>
                    <a:pt x="4523" y="10424"/>
                  </a:lnTo>
                  <a:lnTo>
                    <a:pt x="4723" y="10337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" name="Google Shape;511;p27"/>
          <p:cNvSpPr/>
          <p:nvPr/>
        </p:nvSpPr>
        <p:spPr>
          <a:xfrm>
            <a:off x="3554208" y="1901487"/>
            <a:ext cx="306347" cy="245744"/>
          </a:xfrm>
          <a:custGeom>
            <a:rect b="b" l="l" r="r" t="t"/>
            <a:pathLst>
              <a:path extrusionOk="0" h="169771" w="211639">
                <a:moveTo>
                  <a:pt x="182052" y="8327"/>
                </a:moveTo>
                <a:cubicBezTo>
                  <a:pt x="183659" y="8327"/>
                  <a:pt x="185265" y="8938"/>
                  <a:pt x="186488" y="10161"/>
                </a:cubicBezTo>
                <a:lnTo>
                  <a:pt x="200058" y="23731"/>
                </a:lnTo>
                <a:cubicBezTo>
                  <a:pt x="202505" y="26178"/>
                  <a:pt x="202505" y="30125"/>
                  <a:pt x="200058" y="32571"/>
                </a:cubicBezTo>
                <a:lnTo>
                  <a:pt x="73298" y="159626"/>
                </a:lnTo>
                <a:cubicBezTo>
                  <a:pt x="72123" y="160800"/>
                  <a:pt x="70525" y="161452"/>
                  <a:pt x="68861" y="161452"/>
                </a:cubicBezTo>
                <a:cubicBezTo>
                  <a:pt x="67165" y="161452"/>
                  <a:pt x="65599" y="160800"/>
                  <a:pt x="64425" y="159626"/>
                </a:cubicBezTo>
                <a:lnTo>
                  <a:pt x="11581" y="106781"/>
                </a:lnTo>
                <a:cubicBezTo>
                  <a:pt x="9134" y="104335"/>
                  <a:pt x="9134" y="100355"/>
                  <a:pt x="11581" y="97942"/>
                </a:cubicBezTo>
                <a:lnTo>
                  <a:pt x="25151" y="84372"/>
                </a:lnTo>
                <a:cubicBezTo>
                  <a:pt x="26358" y="83132"/>
                  <a:pt x="27989" y="82545"/>
                  <a:pt x="29587" y="82545"/>
                </a:cubicBezTo>
                <a:cubicBezTo>
                  <a:pt x="31185" y="82545"/>
                  <a:pt x="32784" y="83132"/>
                  <a:pt x="34023" y="84372"/>
                </a:cubicBezTo>
                <a:lnTo>
                  <a:pt x="62892" y="113240"/>
                </a:lnTo>
                <a:cubicBezTo>
                  <a:pt x="64507" y="114855"/>
                  <a:pt x="66610" y="115662"/>
                  <a:pt x="68710" y="115662"/>
                </a:cubicBezTo>
                <a:cubicBezTo>
                  <a:pt x="70810" y="115662"/>
                  <a:pt x="72906" y="114855"/>
                  <a:pt x="74504" y="113240"/>
                </a:cubicBezTo>
                <a:lnTo>
                  <a:pt x="177616" y="10161"/>
                </a:lnTo>
                <a:cubicBezTo>
                  <a:pt x="178839" y="8938"/>
                  <a:pt x="180446" y="8327"/>
                  <a:pt x="182052" y="8327"/>
                </a:cubicBezTo>
                <a:close/>
                <a:moveTo>
                  <a:pt x="182052" y="0"/>
                </a:moveTo>
                <a:cubicBezTo>
                  <a:pt x="178317" y="0"/>
                  <a:pt x="174582" y="1419"/>
                  <a:pt x="171744" y="4257"/>
                </a:cubicBezTo>
                <a:lnTo>
                  <a:pt x="68698" y="107303"/>
                </a:lnTo>
                <a:lnTo>
                  <a:pt x="39895" y="78467"/>
                </a:lnTo>
                <a:cubicBezTo>
                  <a:pt x="37057" y="75630"/>
                  <a:pt x="33322" y="74211"/>
                  <a:pt x="29587" y="74211"/>
                </a:cubicBezTo>
                <a:cubicBezTo>
                  <a:pt x="25852" y="74211"/>
                  <a:pt x="22117" y="75630"/>
                  <a:pt x="19279" y="78467"/>
                </a:cubicBezTo>
                <a:lnTo>
                  <a:pt x="5709" y="92037"/>
                </a:lnTo>
                <a:cubicBezTo>
                  <a:pt x="1" y="97746"/>
                  <a:pt x="1" y="106977"/>
                  <a:pt x="5709" y="112686"/>
                </a:cubicBezTo>
                <a:lnTo>
                  <a:pt x="58553" y="165497"/>
                </a:lnTo>
                <a:cubicBezTo>
                  <a:pt x="61293" y="168270"/>
                  <a:pt x="64947" y="169770"/>
                  <a:pt x="68861" y="169770"/>
                </a:cubicBezTo>
                <a:cubicBezTo>
                  <a:pt x="72776" y="169770"/>
                  <a:pt x="76429" y="168270"/>
                  <a:pt x="79169" y="165497"/>
                </a:cubicBezTo>
                <a:lnTo>
                  <a:pt x="205963" y="38443"/>
                </a:lnTo>
                <a:cubicBezTo>
                  <a:pt x="211638" y="32767"/>
                  <a:pt x="211606" y="23536"/>
                  <a:pt x="205930" y="17827"/>
                </a:cubicBezTo>
                <a:lnTo>
                  <a:pt x="192360" y="4257"/>
                </a:lnTo>
                <a:cubicBezTo>
                  <a:pt x="189522" y="1419"/>
                  <a:pt x="185787" y="0"/>
                  <a:pt x="18205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" name="Google Shape;512;p27"/>
          <p:cNvSpPr/>
          <p:nvPr/>
        </p:nvSpPr>
        <p:spPr>
          <a:xfrm>
            <a:off x="829298" y="1901487"/>
            <a:ext cx="306347" cy="245744"/>
          </a:xfrm>
          <a:custGeom>
            <a:rect b="b" l="l" r="r" t="t"/>
            <a:pathLst>
              <a:path extrusionOk="0" h="169771" w="211639">
                <a:moveTo>
                  <a:pt x="182052" y="8327"/>
                </a:moveTo>
                <a:cubicBezTo>
                  <a:pt x="183659" y="8327"/>
                  <a:pt x="185265" y="8938"/>
                  <a:pt x="186488" y="10161"/>
                </a:cubicBezTo>
                <a:lnTo>
                  <a:pt x="200058" y="23731"/>
                </a:lnTo>
                <a:cubicBezTo>
                  <a:pt x="202505" y="26178"/>
                  <a:pt x="202505" y="30125"/>
                  <a:pt x="200058" y="32571"/>
                </a:cubicBezTo>
                <a:lnTo>
                  <a:pt x="73298" y="159626"/>
                </a:lnTo>
                <a:cubicBezTo>
                  <a:pt x="72123" y="160800"/>
                  <a:pt x="70525" y="161452"/>
                  <a:pt x="68861" y="161452"/>
                </a:cubicBezTo>
                <a:cubicBezTo>
                  <a:pt x="67165" y="161452"/>
                  <a:pt x="65599" y="160800"/>
                  <a:pt x="64425" y="159626"/>
                </a:cubicBezTo>
                <a:lnTo>
                  <a:pt x="11581" y="106781"/>
                </a:lnTo>
                <a:cubicBezTo>
                  <a:pt x="9134" y="104335"/>
                  <a:pt x="9134" y="100355"/>
                  <a:pt x="11581" y="97942"/>
                </a:cubicBezTo>
                <a:lnTo>
                  <a:pt x="25151" y="84372"/>
                </a:lnTo>
                <a:cubicBezTo>
                  <a:pt x="26358" y="83132"/>
                  <a:pt x="27989" y="82545"/>
                  <a:pt x="29587" y="82545"/>
                </a:cubicBezTo>
                <a:cubicBezTo>
                  <a:pt x="31185" y="82545"/>
                  <a:pt x="32784" y="83132"/>
                  <a:pt x="34023" y="84372"/>
                </a:cubicBezTo>
                <a:lnTo>
                  <a:pt x="62892" y="113240"/>
                </a:lnTo>
                <a:cubicBezTo>
                  <a:pt x="64507" y="114855"/>
                  <a:pt x="66610" y="115662"/>
                  <a:pt x="68710" y="115662"/>
                </a:cubicBezTo>
                <a:cubicBezTo>
                  <a:pt x="70810" y="115662"/>
                  <a:pt x="72906" y="114855"/>
                  <a:pt x="74504" y="113240"/>
                </a:cubicBezTo>
                <a:lnTo>
                  <a:pt x="177616" y="10161"/>
                </a:lnTo>
                <a:cubicBezTo>
                  <a:pt x="178839" y="8938"/>
                  <a:pt x="180446" y="8327"/>
                  <a:pt x="182052" y="8327"/>
                </a:cubicBezTo>
                <a:close/>
                <a:moveTo>
                  <a:pt x="182052" y="0"/>
                </a:moveTo>
                <a:cubicBezTo>
                  <a:pt x="178317" y="0"/>
                  <a:pt x="174582" y="1419"/>
                  <a:pt x="171744" y="4257"/>
                </a:cubicBezTo>
                <a:lnTo>
                  <a:pt x="68698" y="107303"/>
                </a:lnTo>
                <a:lnTo>
                  <a:pt x="39895" y="78467"/>
                </a:lnTo>
                <a:cubicBezTo>
                  <a:pt x="37057" y="75630"/>
                  <a:pt x="33322" y="74211"/>
                  <a:pt x="29587" y="74211"/>
                </a:cubicBezTo>
                <a:cubicBezTo>
                  <a:pt x="25852" y="74211"/>
                  <a:pt x="22117" y="75630"/>
                  <a:pt x="19279" y="78467"/>
                </a:cubicBezTo>
                <a:lnTo>
                  <a:pt x="5709" y="92037"/>
                </a:lnTo>
                <a:cubicBezTo>
                  <a:pt x="1" y="97746"/>
                  <a:pt x="1" y="106977"/>
                  <a:pt x="5709" y="112686"/>
                </a:cubicBezTo>
                <a:lnTo>
                  <a:pt x="58553" y="165497"/>
                </a:lnTo>
                <a:cubicBezTo>
                  <a:pt x="61293" y="168270"/>
                  <a:pt x="64947" y="169770"/>
                  <a:pt x="68861" y="169770"/>
                </a:cubicBezTo>
                <a:cubicBezTo>
                  <a:pt x="72776" y="169770"/>
                  <a:pt x="76429" y="168270"/>
                  <a:pt x="79169" y="165497"/>
                </a:cubicBezTo>
                <a:lnTo>
                  <a:pt x="205963" y="38443"/>
                </a:lnTo>
                <a:cubicBezTo>
                  <a:pt x="211638" y="32767"/>
                  <a:pt x="211606" y="23536"/>
                  <a:pt x="205930" y="17827"/>
                </a:cubicBezTo>
                <a:lnTo>
                  <a:pt x="192360" y="4257"/>
                </a:lnTo>
                <a:cubicBezTo>
                  <a:pt x="189522" y="1419"/>
                  <a:pt x="185787" y="0"/>
                  <a:pt x="18205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" name="Google Shape;513;p27"/>
          <p:cNvSpPr/>
          <p:nvPr/>
        </p:nvSpPr>
        <p:spPr>
          <a:xfrm>
            <a:off x="3554208" y="2996287"/>
            <a:ext cx="306347" cy="245744"/>
          </a:xfrm>
          <a:custGeom>
            <a:rect b="b" l="l" r="r" t="t"/>
            <a:pathLst>
              <a:path extrusionOk="0" h="169771" w="211639">
                <a:moveTo>
                  <a:pt x="182052" y="8327"/>
                </a:moveTo>
                <a:cubicBezTo>
                  <a:pt x="183659" y="8327"/>
                  <a:pt x="185265" y="8938"/>
                  <a:pt x="186488" y="10161"/>
                </a:cubicBezTo>
                <a:lnTo>
                  <a:pt x="200058" y="23731"/>
                </a:lnTo>
                <a:cubicBezTo>
                  <a:pt x="202505" y="26178"/>
                  <a:pt x="202505" y="30125"/>
                  <a:pt x="200058" y="32571"/>
                </a:cubicBezTo>
                <a:lnTo>
                  <a:pt x="73298" y="159626"/>
                </a:lnTo>
                <a:cubicBezTo>
                  <a:pt x="72123" y="160800"/>
                  <a:pt x="70525" y="161452"/>
                  <a:pt x="68861" y="161452"/>
                </a:cubicBezTo>
                <a:cubicBezTo>
                  <a:pt x="67165" y="161452"/>
                  <a:pt x="65599" y="160800"/>
                  <a:pt x="64425" y="159626"/>
                </a:cubicBezTo>
                <a:lnTo>
                  <a:pt x="11581" y="106781"/>
                </a:lnTo>
                <a:cubicBezTo>
                  <a:pt x="9134" y="104335"/>
                  <a:pt x="9134" y="100355"/>
                  <a:pt x="11581" y="97942"/>
                </a:cubicBezTo>
                <a:lnTo>
                  <a:pt x="25151" y="84372"/>
                </a:lnTo>
                <a:cubicBezTo>
                  <a:pt x="26358" y="83132"/>
                  <a:pt x="27989" y="82545"/>
                  <a:pt x="29587" y="82545"/>
                </a:cubicBezTo>
                <a:cubicBezTo>
                  <a:pt x="31185" y="82545"/>
                  <a:pt x="32784" y="83132"/>
                  <a:pt x="34023" y="84372"/>
                </a:cubicBezTo>
                <a:lnTo>
                  <a:pt x="62892" y="113240"/>
                </a:lnTo>
                <a:cubicBezTo>
                  <a:pt x="64507" y="114855"/>
                  <a:pt x="66610" y="115662"/>
                  <a:pt x="68710" y="115662"/>
                </a:cubicBezTo>
                <a:cubicBezTo>
                  <a:pt x="70810" y="115662"/>
                  <a:pt x="72906" y="114855"/>
                  <a:pt x="74504" y="113240"/>
                </a:cubicBezTo>
                <a:lnTo>
                  <a:pt x="177616" y="10161"/>
                </a:lnTo>
                <a:cubicBezTo>
                  <a:pt x="178839" y="8938"/>
                  <a:pt x="180446" y="8327"/>
                  <a:pt x="182052" y="8327"/>
                </a:cubicBezTo>
                <a:close/>
                <a:moveTo>
                  <a:pt x="182052" y="0"/>
                </a:moveTo>
                <a:cubicBezTo>
                  <a:pt x="178317" y="0"/>
                  <a:pt x="174582" y="1419"/>
                  <a:pt x="171744" y="4257"/>
                </a:cubicBezTo>
                <a:lnTo>
                  <a:pt x="68698" y="107303"/>
                </a:lnTo>
                <a:lnTo>
                  <a:pt x="39895" y="78467"/>
                </a:lnTo>
                <a:cubicBezTo>
                  <a:pt x="37057" y="75630"/>
                  <a:pt x="33322" y="74211"/>
                  <a:pt x="29587" y="74211"/>
                </a:cubicBezTo>
                <a:cubicBezTo>
                  <a:pt x="25852" y="74211"/>
                  <a:pt x="22117" y="75630"/>
                  <a:pt x="19279" y="78467"/>
                </a:cubicBezTo>
                <a:lnTo>
                  <a:pt x="5709" y="92037"/>
                </a:lnTo>
                <a:cubicBezTo>
                  <a:pt x="1" y="97746"/>
                  <a:pt x="1" y="106977"/>
                  <a:pt x="5709" y="112686"/>
                </a:cubicBezTo>
                <a:lnTo>
                  <a:pt x="58553" y="165497"/>
                </a:lnTo>
                <a:cubicBezTo>
                  <a:pt x="61293" y="168270"/>
                  <a:pt x="64947" y="169770"/>
                  <a:pt x="68861" y="169770"/>
                </a:cubicBezTo>
                <a:cubicBezTo>
                  <a:pt x="72776" y="169770"/>
                  <a:pt x="76429" y="168270"/>
                  <a:pt x="79169" y="165497"/>
                </a:cubicBezTo>
                <a:lnTo>
                  <a:pt x="205963" y="38443"/>
                </a:lnTo>
                <a:cubicBezTo>
                  <a:pt x="211638" y="32767"/>
                  <a:pt x="211606" y="23536"/>
                  <a:pt x="205930" y="17827"/>
                </a:cubicBezTo>
                <a:lnTo>
                  <a:pt x="192360" y="4257"/>
                </a:lnTo>
                <a:cubicBezTo>
                  <a:pt x="189522" y="1419"/>
                  <a:pt x="185787" y="0"/>
                  <a:pt x="18205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" name="Google Shape;514;p27"/>
          <p:cNvSpPr/>
          <p:nvPr/>
        </p:nvSpPr>
        <p:spPr>
          <a:xfrm>
            <a:off x="3554208" y="2448887"/>
            <a:ext cx="306347" cy="245744"/>
          </a:xfrm>
          <a:custGeom>
            <a:rect b="b" l="l" r="r" t="t"/>
            <a:pathLst>
              <a:path extrusionOk="0" h="169771" w="211639">
                <a:moveTo>
                  <a:pt x="182052" y="8327"/>
                </a:moveTo>
                <a:cubicBezTo>
                  <a:pt x="183659" y="8327"/>
                  <a:pt x="185265" y="8938"/>
                  <a:pt x="186488" y="10161"/>
                </a:cubicBezTo>
                <a:lnTo>
                  <a:pt x="200058" y="23731"/>
                </a:lnTo>
                <a:cubicBezTo>
                  <a:pt x="202505" y="26178"/>
                  <a:pt x="202505" y="30125"/>
                  <a:pt x="200058" y="32571"/>
                </a:cubicBezTo>
                <a:lnTo>
                  <a:pt x="73298" y="159626"/>
                </a:lnTo>
                <a:cubicBezTo>
                  <a:pt x="72123" y="160800"/>
                  <a:pt x="70525" y="161452"/>
                  <a:pt x="68861" y="161452"/>
                </a:cubicBezTo>
                <a:cubicBezTo>
                  <a:pt x="67165" y="161452"/>
                  <a:pt x="65599" y="160800"/>
                  <a:pt x="64425" y="159626"/>
                </a:cubicBezTo>
                <a:lnTo>
                  <a:pt x="11581" y="106781"/>
                </a:lnTo>
                <a:cubicBezTo>
                  <a:pt x="9134" y="104335"/>
                  <a:pt x="9134" y="100355"/>
                  <a:pt x="11581" y="97942"/>
                </a:cubicBezTo>
                <a:lnTo>
                  <a:pt x="25151" y="84372"/>
                </a:lnTo>
                <a:cubicBezTo>
                  <a:pt x="26358" y="83132"/>
                  <a:pt x="27989" y="82545"/>
                  <a:pt x="29587" y="82545"/>
                </a:cubicBezTo>
                <a:cubicBezTo>
                  <a:pt x="31185" y="82545"/>
                  <a:pt x="32784" y="83132"/>
                  <a:pt x="34023" y="84372"/>
                </a:cubicBezTo>
                <a:lnTo>
                  <a:pt x="62892" y="113240"/>
                </a:lnTo>
                <a:cubicBezTo>
                  <a:pt x="64507" y="114855"/>
                  <a:pt x="66610" y="115662"/>
                  <a:pt x="68710" y="115662"/>
                </a:cubicBezTo>
                <a:cubicBezTo>
                  <a:pt x="70810" y="115662"/>
                  <a:pt x="72906" y="114855"/>
                  <a:pt x="74504" y="113240"/>
                </a:cubicBezTo>
                <a:lnTo>
                  <a:pt x="177616" y="10161"/>
                </a:lnTo>
                <a:cubicBezTo>
                  <a:pt x="178839" y="8938"/>
                  <a:pt x="180446" y="8327"/>
                  <a:pt x="182052" y="8327"/>
                </a:cubicBezTo>
                <a:close/>
                <a:moveTo>
                  <a:pt x="182052" y="0"/>
                </a:moveTo>
                <a:cubicBezTo>
                  <a:pt x="178317" y="0"/>
                  <a:pt x="174582" y="1419"/>
                  <a:pt x="171744" y="4257"/>
                </a:cubicBezTo>
                <a:lnTo>
                  <a:pt x="68698" y="107303"/>
                </a:lnTo>
                <a:lnTo>
                  <a:pt x="39895" y="78467"/>
                </a:lnTo>
                <a:cubicBezTo>
                  <a:pt x="37057" y="75630"/>
                  <a:pt x="33322" y="74211"/>
                  <a:pt x="29587" y="74211"/>
                </a:cubicBezTo>
                <a:cubicBezTo>
                  <a:pt x="25852" y="74211"/>
                  <a:pt x="22117" y="75630"/>
                  <a:pt x="19279" y="78467"/>
                </a:cubicBezTo>
                <a:lnTo>
                  <a:pt x="5709" y="92037"/>
                </a:lnTo>
                <a:cubicBezTo>
                  <a:pt x="1" y="97746"/>
                  <a:pt x="1" y="106977"/>
                  <a:pt x="5709" y="112686"/>
                </a:cubicBezTo>
                <a:lnTo>
                  <a:pt x="58553" y="165497"/>
                </a:lnTo>
                <a:cubicBezTo>
                  <a:pt x="61293" y="168270"/>
                  <a:pt x="64947" y="169770"/>
                  <a:pt x="68861" y="169770"/>
                </a:cubicBezTo>
                <a:cubicBezTo>
                  <a:pt x="72776" y="169770"/>
                  <a:pt x="76429" y="168270"/>
                  <a:pt x="79169" y="165497"/>
                </a:cubicBezTo>
                <a:lnTo>
                  <a:pt x="205963" y="38443"/>
                </a:lnTo>
                <a:cubicBezTo>
                  <a:pt x="211638" y="32767"/>
                  <a:pt x="211606" y="23536"/>
                  <a:pt x="205930" y="17827"/>
                </a:cubicBezTo>
                <a:lnTo>
                  <a:pt x="192360" y="4257"/>
                </a:lnTo>
                <a:cubicBezTo>
                  <a:pt x="189522" y="1419"/>
                  <a:pt x="185787" y="0"/>
                  <a:pt x="18205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" name="Google Shape;515;p27"/>
          <p:cNvSpPr/>
          <p:nvPr/>
        </p:nvSpPr>
        <p:spPr>
          <a:xfrm>
            <a:off x="829298" y="2996287"/>
            <a:ext cx="306347" cy="245744"/>
          </a:xfrm>
          <a:custGeom>
            <a:rect b="b" l="l" r="r" t="t"/>
            <a:pathLst>
              <a:path extrusionOk="0" h="169771" w="211639">
                <a:moveTo>
                  <a:pt x="182052" y="8327"/>
                </a:moveTo>
                <a:cubicBezTo>
                  <a:pt x="183659" y="8327"/>
                  <a:pt x="185265" y="8938"/>
                  <a:pt x="186488" y="10161"/>
                </a:cubicBezTo>
                <a:lnTo>
                  <a:pt x="200058" y="23731"/>
                </a:lnTo>
                <a:cubicBezTo>
                  <a:pt x="202505" y="26178"/>
                  <a:pt x="202505" y="30125"/>
                  <a:pt x="200058" y="32571"/>
                </a:cubicBezTo>
                <a:lnTo>
                  <a:pt x="73298" y="159626"/>
                </a:lnTo>
                <a:cubicBezTo>
                  <a:pt x="72123" y="160800"/>
                  <a:pt x="70525" y="161452"/>
                  <a:pt x="68861" y="161452"/>
                </a:cubicBezTo>
                <a:cubicBezTo>
                  <a:pt x="67165" y="161452"/>
                  <a:pt x="65599" y="160800"/>
                  <a:pt x="64425" y="159626"/>
                </a:cubicBezTo>
                <a:lnTo>
                  <a:pt x="11581" y="106781"/>
                </a:lnTo>
                <a:cubicBezTo>
                  <a:pt x="9134" y="104335"/>
                  <a:pt x="9134" y="100355"/>
                  <a:pt x="11581" y="97942"/>
                </a:cubicBezTo>
                <a:lnTo>
                  <a:pt x="25151" y="84372"/>
                </a:lnTo>
                <a:cubicBezTo>
                  <a:pt x="26358" y="83132"/>
                  <a:pt x="27989" y="82545"/>
                  <a:pt x="29587" y="82545"/>
                </a:cubicBezTo>
                <a:cubicBezTo>
                  <a:pt x="31185" y="82545"/>
                  <a:pt x="32784" y="83132"/>
                  <a:pt x="34023" y="84372"/>
                </a:cubicBezTo>
                <a:lnTo>
                  <a:pt x="62892" y="113240"/>
                </a:lnTo>
                <a:cubicBezTo>
                  <a:pt x="64507" y="114855"/>
                  <a:pt x="66610" y="115662"/>
                  <a:pt x="68710" y="115662"/>
                </a:cubicBezTo>
                <a:cubicBezTo>
                  <a:pt x="70810" y="115662"/>
                  <a:pt x="72906" y="114855"/>
                  <a:pt x="74504" y="113240"/>
                </a:cubicBezTo>
                <a:lnTo>
                  <a:pt x="177616" y="10161"/>
                </a:lnTo>
                <a:cubicBezTo>
                  <a:pt x="178839" y="8938"/>
                  <a:pt x="180446" y="8327"/>
                  <a:pt x="182052" y="8327"/>
                </a:cubicBezTo>
                <a:close/>
                <a:moveTo>
                  <a:pt x="182052" y="0"/>
                </a:moveTo>
                <a:cubicBezTo>
                  <a:pt x="178317" y="0"/>
                  <a:pt x="174582" y="1419"/>
                  <a:pt x="171744" y="4257"/>
                </a:cubicBezTo>
                <a:lnTo>
                  <a:pt x="68698" y="107303"/>
                </a:lnTo>
                <a:lnTo>
                  <a:pt x="39895" y="78467"/>
                </a:lnTo>
                <a:cubicBezTo>
                  <a:pt x="37057" y="75630"/>
                  <a:pt x="33322" y="74211"/>
                  <a:pt x="29587" y="74211"/>
                </a:cubicBezTo>
                <a:cubicBezTo>
                  <a:pt x="25852" y="74211"/>
                  <a:pt x="22117" y="75630"/>
                  <a:pt x="19279" y="78467"/>
                </a:cubicBezTo>
                <a:lnTo>
                  <a:pt x="5709" y="92037"/>
                </a:lnTo>
                <a:cubicBezTo>
                  <a:pt x="1" y="97746"/>
                  <a:pt x="1" y="106977"/>
                  <a:pt x="5709" y="112686"/>
                </a:cubicBezTo>
                <a:lnTo>
                  <a:pt x="58553" y="165497"/>
                </a:lnTo>
                <a:cubicBezTo>
                  <a:pt x="61293" y="168270"/>
                  <a:pt x="64947" y="169770"/>
                  <a:pt x="68861" y="169770"/>
                </a:cubicBezTo>
                <a:cubicBezTo>
                  <a:pt x="72776" y="169770"/>
                  <a:pt x="76429" y="168270"/>
                  <a:pt x="79169" y="165497"/>
                </a:cubicBezTo>
                <a:lnTo>
                  <a:pt x="205963" y="38443"/>
                </a:lnTo>
                <a:cubicBezTo>
                  <a:pt x="211638" y="32767"/>
                  <a:pt x="211606" y="23536"/>
                  <a:pt x="205930" y="17827"/>
                </a:cubicBezTo>
                <a:lnTo>
                  <a:pt x="192360" y="4257"/>
                </a:lnTo>
                <a:cubicBezTo>
                  <a:pt x="189522" y="1419"/>
                  <a:pt x="185787" y="0"/>
                  <a:pt x="18205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519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28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PHYSICAL EXAMINATION</a:t>
            </a:r>
            <a:endParaRPr b="0"/>
          </a:p>
        </p:txBody>
      </p:sp>
      <p:grpSp>
        <p:nvGrpSpPr>
          <p:cNvPr id="521" name="Google Shape;521;p28"/>
          <p:cNvGrpSpPr/>
          <p:nvPr/>
        </p:nvGrpSpPr>
        <p:grpSpPr>
          <a:xfrm>
            <a:off x="2273439" y="1021822"/>
            <a:ext cx="397703" cy="340163"/>
            <a:chOff x="1190625" y="615675"/>
            <a:chExt cx="5219200" cy="4464075"/>
          </a:xfrm>
        </p:grpSpPr>
        <p:sp>
          <p:nvSpPr>
            <p:cNvPr id="522" name="Google Shape;522;p28"/>
            <p:cNvSpPr/>
            <p:nvPr/>
          </p:nvSpPr>
          <p:spPr>
            <a:xfrm>
              <a:off x="2051775" y="2118150"/>
              <a:ext cx="3496875" cy="912250"/>
            </a:xfrm>
            <a:custGeom>
              <a:rect b="b" l="l" r="r" t="t"/>
              <a:pathLst>
                <a:path extrusionOk="0" h="36490" w="139875">
                  <a:moveTo>
                    <a:pt x="96245" y="1"/>
                  </a:moveTo>
                  <a:cubicBezTo>
                    <a:pt x="95642" y="1"/>
                    <a:pt x="95036" y="124"/>
                    <a:pt x="94468" y="379"/>
                  </a:cubicBezTo>
                  <a:cubicBezTo>
                    <a:pt x="92837" y="1064"/>
                    <a:pt x="91793" y="2695"/>
                    <a:pt x="91793" y="4457"/>
                  </a:cubicBezTo>
                  <a:lnTo>
                    <a:pt x="91793" y="28041"/>
                  </a:lnTo>
                  <a:lnTo>
                    <a:pt x="80311" y="16559"/>
                  </a:lnTo>
                  <a:cubicBezTo>
                    <a:pt x="79463" y="15711"/>
                    <a:pt x="78353" y="15254"/>
                    <a:pt x="77147" y="15254"/>
                  </a:cubicBezTo>
                  <a:lnTo>
                    <a:pt x="62794" y="15254"/>
                  </a:lnTo>
                  <a:lnTo>
                    <a:pt x="48833" y="1456"/>
                  </a:lnTo>
                  <a:cubicBezTo>
                    <a:pt x="47987" y="610"/>
                    <a:pt x="46852" y="153"/>
                    <a:pt x="45698" y="153"/>
                  </a:cubicBezTo>
                  <a:cubicBezTo>
                    <a:pt x="45116" y="153"/>
                    <a:pt x="44530" y="269"/>
                    <a:pt x="43972" y="510"/>
                  </a:cubicBezTo>
                  <a:cubicBezTo>
                    <a:pt x="42309" y="1195"/>
                    <a:pt x="41232" y="2793"/>
                    <a:pt x="41232" y="4620"/>
                  </a:cubicBezTo>
                  <a:lnTo>
                    <a:pt x="41232" y="28008"/>
                  </a:lnTo>
                  <a:lnTo>
                    <a:pt x="29424" y="16167"/>
                  </a:lnTo>
                  <a:cubicBezTo>
                    <a:pt x="28576" y="15352"/>
                    <a:pt x="27467" y="14862"/>
                    <a:pt x="26260" y="14862"/>
                  </a:cubicBezTo>
                  <a:lnTo>
                    <a:pt x="3067" y="14862"/>
                  </a:lnTo>
                  <a:cubicBezTo>
                    <a:pt x="1371" y="14862"/>
                    <a:pt x="1" y="16232"/>
                    <a:pt x="1" y="17929"/>
                  </a:cubicBezTo>
                  <a:cubicBezTo>
                    <a:pt x="1" y="19625"/>
                    <a:pt x="1371" y="20995"/>
                    <a:pt x="3067" y="20995"/>
                  </a:cubicBezTo>
                  <a:lnTo>
                    <a:pt x="25575" y="20995"/>
                  </a:lnTo>
                  <a:lnTo>
                    <a:pt x="39764" y="35152"/>
                  </a:lnTo>
                  <a:cubicBezTo>
                    <a:pt x="40619" y="36007"/>
                    <a:pt x="41754" y="36464"/>
                    <a:pt x="42921" y="36464"/>
                  </a:cubicBezTo>
                  <a:cubicBezTo>
                    <a:pt x="43491" y="36464"/>
                    <a:pt x="44068" y="36355"/>
                    <a:pt x="44625" y="36131"/>
                  </a:cubicBezTo>
                  <a:cubicBezTo>
                    <a:pt x="46288" y="35446"/>
                    <a:pt x="47365" y="33815"/>
                    <a:pt x="47365" y="32020"/>
                  </a:cubicBezTo>
                  <a:lnTo>
                    <a:pt x="47365" y="8599"/>
                  </a:lnTo>
                  <a:lnTo>
                    <a:pt x="58945" y="20082"/>
                  </a:lnTo>
                  <a:cubicBezTo>
                    <a:pt x="59793" y="20930"/>
                    <a:pt x="60902" y="21386"/>
                    <a:pt x="62109" y="21386"/>
                  </a:cubicBezTo>
                  <a:lnTo>
                    <a:pt x="76462" y="21386"/>
                  </a:lnTo>
                  <a:lnTo>
                    <a:pt x="90292" y="35185"/>
                  </a:lnTo>
                  <a:cubicBezTo>
                    <a:pt x="91140" y="36065"/>
                    <a:pt x="92282" y="36489"/>
                    <a:pt x="93424" y="36489"/>
                  </a:cubicBezTo>
                  <a:cubicBezTo>
                    <a:pt x="94011" y="36489"/>
                    <a:pt x="94598" y="36392"/>
                    <a:pt x="95153" y="36163"/>
                  </a:cubicBezTo>
                  <a:cubicBezTo>
                    <a:pt x="96816" y="35478"/>
                    <a:pt x="97893" y="33847"/>
                    <a:pt x="97893" y="32053"/>
                  </a:cubicBezTo>
                  <a:lnTo>
                    <a:pt x="97893" y="8241"/>
                  </a:lnTo>
                  <a:lnTo>
                    <a:pt x="110843" y="20212"/>
                  </a:lnTo>
                  <a:cubicBezTo>
                    <a:pt x="111691" y="20962"/>
                    <a:pt x="112767" y="21386"/>
                    <a:pt x="113877" y="21386"/>
                  </a:cubicBezTo>
                  <a:lnTo>
                    <a:pt x="136808" y="21386"/>
                  </a:lnTo>
                  <a:cubicBezTo>
                    <a:pt x="138505" y="21386"/>
                    <a:pt x="139875" y="20016"/>
                    <a:pt x="139875" y="18353"/>
                  </a:cubicBezTo>
                  <a:cubicBezTo>
                    <a:pt x="139875" y="16657"/>
                    <a:pt x="138505" y="15287"/>
                    <a:pt x="136808" y="15287"/>
                  </a:cubicBezTo>
                  <a:lnTo>
                    <a:pt x="114529" y="15287"/>
                  </a:lnTo>
                  <a:lnTo>
                    <a:pt x="99263" y="1162"/>
                  </a:lnTo>
                  <a:cubicBezTo>
                    <a:pt x="98422" y="405"/>
                    <a:pt x="97337" y="1"/>
                    <a:pt x="962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8"/>
            <p:cNvSpPr/>
            <p:nvPr/>
          </p:nvSpPr>
          <p:spPr>
            <a:xfrm>
              <a:off x="2816725" y="4190000"/>
              <a:ext cx="1507875" cy="153350"/>
            </a:xfrm>
            <a:custGeom>
              <a:rect b="b" l="l" r="r" t="t"/>
              <a:pathLst>
                <a:path extrusionOk="0" h="6134" w="60315">
                  <a:moveTo>
                    <a:pt x="3066" y="1"/>
                  </a:moveTo>
                  <a:cubicBezTo>
                    <a:pt x="1370" y="1"/>
                    <a:pt x="0" y="1371"/>
                    <a:pt x="0" y="3067"/>
                  </a:cubicBezTo>
                  <a:cubicBezTo>
                    <a:pt x="0" y="4763"/>
                    <a:pt x="1370" y="6133"/>
                    <a:pt x="3066" y="6133"/>
                  </a:cubicBezTo>
                  <a:lnTo>
                    <a:pt x="57248" y="6133"/>
                  </a:lnTo>
                  <a:cubicBezTo>
                    <a:pt x="58944" y="6133"/>
                    <a:pt x="60314" y="4763"/>
                    <a:pt x="60314" y="3067"/>
                  </a:cubicBezTo>
                  <a:cubicBezTo>
                    <a:pt x="60314" y="1371"/>
                    <a:pt x="58944" y="1"/>
                    <a:pt x="572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8"/>
            <p:cNvSpPr/>
            <p:nvPr/>
          </p:nvSpPr>
          <p:spPr>
            <a:xfrm>
              <a:off x="4528450" y="4190000"/>
              <a:ext cx="350675" cy="153350"/>
            </a:xfrm>
            <a:custGeom>
              <a:rect b="b" l="l" r="r" t="t"/>
              <a:pathLst>
                <a:path extrusionOk="0" h="6134" w="14027">
                  <a:moveTo>
                    <a:pt x="3034" y="1"/>
                  </a:moveTo>
                  <a:cubicBezTo>
                    <a:pt x="1370" y="1"/>
                    <a:pt x="0" y="1371"/>
                    <a:pt x="0" y="3067"/>
                  </a:cubicBezTo>
                  <a:cubicBezTo>
                    <a:pt x="0" y="4763"/>
                    <a:pt x="1370" y="6133"/>
                    <a:pt x="3034" y="6133"/>
                  </a:cubicBezTo>
                  <a:lnTo>
                    <a:pt x="10960" y="6133"/>
                  </a:lnTo>
                  <a:cubicBezTo>
                    <a:pt x="12657" y="6133"/>
                    <a:pt x="14027" y="4763"/>
                    <a:pt x="14027" y="3067"/>
                  </a:cubicBezTo>
                  <a:cubicBezTo>
                    <a:pt x="14027" y="1371"/>
                    <a:pt x="12657" y="1"/>
                    <a:pt x="109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8"/>
            <p:cNvSpPr/>
            <p:nvPr/>
          </p:nvSpPr>
          <p:spPr>
            <a:xfrm>
              <a:off x="1190625" y="615675"/>
              <a:ext cx="5219200" cy="4464075"/>
            </a:xfrm>
            <a:custGeom>
              <a:rect b="b" l="l" r="r" t="t"/>
              <a:pathLst>
                <a:path extrusionOk="0" h="178563" w="208768">
                  <a:moveTo>
                    <a:pt x="199862" y="6101"/>
                  </a:moveTo>
                  <a:cubicBezTo>
                    <a:pt x="201395" y="6101"/>
                    <a:pt x="202635" y="7373"/>
                    <a:pt x="202635" y="8906"/>
                  </a:cubicBezTo>
                  <a:lnTo>
                    <a:pt x="202635" y="155891"/>
                  </a:lnTo>
                  <a:lnTo>
                    <a:pt x="202667" y="155891"/>
                  </a:lnTo>
                  <a:cubicBezTo>
                    <a:pt x="202667" y="157424"/>
                    <a:pt x="201395" y="158697"/>
                    <a:pt x="199862" y="158697"/>
                  </a:cubicBezTo>
                  <a:lnTo>
                    <a:pt x="8905" y="158697"/>
                  </a:lnTo>
                  <a:cubicBezTo>
                    <a:pt x="7372" y="158697"/>
                    <a:pt x="6133" y="157424"/>
                    <a:pt x="6133" y="155891"/>
                  </a:cubicBezTo>
                  <a:lnTo>
                    <a:pt x="6133" y="8906"/>
                  </a:lnTo>
                  <a:cubicBezTo>
                    <a:pt x="6133" y="7373"/>
                    <a:pt x="7372" y="6101"/>
                    <a:pt x="8905" y="6101"/>
                  </a:cubicBezTo>
                  <a:close/>
                  <a:moveTo>
                    <a:pt x="36175" y="164797"/>
                  </a:moveTo>
                  <a:lnTo>
                    <a:pt x="36175" y="172267"/>
                  </a:lnTo>
                  <a:cubicBezTo>
                    <a:pt x="36175" y="172364"/>
                    <a:pt x="36078" y="172462"/>
                    <a:pt x="35980" y="172462"/>
                  </a:cubicBezTo>
                  <a:lnTo>
                    <a:pt x="24824" y="172462"/>
                  </a:lnTo>
                  <a:cubicBezTo>
                    <a:pt x="24693" y="172462"/>
                    <a:pt x="24628" y="172364"/>
                    <a:pt x="24628" y="172267"/>
                  </a:cubicBezTo>
                  <a:lnTo>
                    <a:pt x="24628" y="164797"/>
                  </a:lnTo>
                  <a:close/>
                  <a:moveTo>
                    <a:pt x="184139" y="164797"/>
                  </a:moveTo>
                  <a:lnTo>
                    <a:pt x="184139" y="172267"/>
                  </a:lnTo>
                  <a:cubicBezTo>
                    <a:pt x="184139" y="172364"/>
                    <a:pt x="184074" y="172462"/>
                    <a:pt x="183943" y="172462"/>
                  </a:cubicBezTo>
                  <a:lnTo>
                    <a:pt x="172787" y="172462"/>
                  </a:lnTo>
                  <a:cubicBezTo>
                    <a:pt x="172690" y="172462"/>
                    <a:pt x="172592" y="172364"/>
                    <a:pt x="172592" y="172267"/>
                  </a:cubicBezTo>
                  <a:lnTo>
                    <a:pt x="172592" y="164797"/>
                  </a:lnTo>
                  <a:close/>
                  <a:moveTo>
                    <a:pt x="8905" y="1"/>
                  </a:moveTo>
                  <a:cubicBezTo>
                    <a:pt x="3980" y="1"/>
                    <a:pt x="0" y="3981"/>
                    <a:pt x="0" y="8906"/>
                  </a:cubicBezTo>
                  <a:lnTo>
                    <a:pt x="0" y="155891"/>
                  </a:lnTo>
                  <a:cubicBezTo>
                    <a:pt x="0" y="160817"/>
                    <a:pt x="3980" y="164797"/>
                    <a:pt x="8905" y="164797"/>
                  </a:cubicBezTo>
                  <a:lnTo>
                    <a:pt x="18495" y="164797"/>
                  </a:lnTo>
                  <a:lnTo>
                    <a:pt x="18495" y="172267"/>
                  </a:lnTo>
                  <a:cubicBezTo>
                    <a:pt x="18495" y="175724"/>
                    <a:pt x="21333" y="178562"/>
                    <a:pt x="24824" y="178562"/>
                  </a:cubicBezTo>
                  <a:lnTo>
                    <a:pt x="35980" y="178562"/>
                  </a:lnTo>
                  <a:cubicBezTo>
                    <a:pt x="39470" y="178562"/>
                    <a:pt x="42275" y="175724"/>
                    <a:pt x="42275" y="172267"/>
                  </a:cubicBezTo>
                  <a:lnTo>
                    <a:pt x="42275" y="164797"/>
                  </a:lnTo>
                  <a:lnTo>
                    <a:pt x="166492" y="164797"/>
                  </a:lnTo>
                  <a:lnTo>
                    <a:pt x="166492" y="172267"/>
                  </a:lnTo>
                  <a:cubicBezTo>
                    <a:pt x="166492" y="175724"/>
                    <a:pt x="169297" y="178562"/>
                    <a:pt x="172787" y="178562"/>
                  </a:cubicBezTo>
                  <a:lnTo>
                    <a:pt x="183943" y="178562"/>
                  </a:lnTo>
                  <a:cubicBezTo>
                    <a:pt x="187434" y="178562"/>
                    <a:pt x="190272" y="175724"/>
                    <a:pt x="190272" y="172267"/>
                  </a:cubicBezTo>
                  <a:lnTo>
                    <a:pt x="190272" y="164797"/>
                  </a:lnTo>
                  <a:lnTo>
                    <a:pt x="199862" y="164797"/>
                  </a:lnTo>
                  <a:cubicBezTo>
                    <a:pt x="204788" y="164797"/>
                    <a:pt x="208767" y="160817"/>
                    <a:pt x="208767" y="155891"/>
                  </a:cubicBezTo>
                  <a:lnTo>
                    <a:pt x="208767" y="8906"/>
                  </a:lnTo>
                  <a:cubicBezTo>
                    <a:pt x="208767" y="3981"/>
                    <a:pt x="204788" y="1"/>
                    <a:pt x="1998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8"/>
            <p:cNvSpPr/>
            <p:nvPr/>
          </p:nvSpPr>
          <p:spPr>
            <a:xfrm>
              <a:off x="1532300" y="957375"/>
              <a:ext cx="4535825" cy="2986375"/>
            </a:xfrm>
            <a:custGeom>
              <a:rect b="b" l="l" r="r" t="t"/>
              <a:pathLst>
                <a:path extrusionOk="0" h="119455" w="181433">
                  <a:moveTo>
                    <a:pt x="4731" y="1"/>
                  </a:moveTo>
                  <a:cubicBezTo>
                    <a:pt x="2121" y="1"/>
                    <a:pt x="1" y="2121"/>
                    <a:pt x="1" y="4731"/>
                  </a:cubicBezTo>
                  <a:lnTo>
                    <a:pt x="1" y="114725"/>
                  </a:lnTo>
                  <a:cubicBezTo>
                    <a:pt x="1" y="117334"/>
                    <a:pt x="2121" y="119455"/>
                    <a:pt x="4731" y="119455"/>
                  </a:cubicBezTo>
                  <a:lnTo>
                    <a:pt x="176703" y="119455"/>
                  </a:lnTo>
                  <a:cubicBezTo>
                    <a:pt x="179312" y="119455"/>
                    <a:pt x="181432" y="117334"/>
                    <a:pt x="181432" y="114725"/>
                  </a:cubicBezTo>
                  <a:lnTo>
                    <a:pt x="181432" y="4731"/>
                  </a:lnTo>
                  <a:cubicBezTo>
                    <a:pt x="181432" y="2121"/>
                    <a:pt x="179312" y="1"/>
                    <a:pt x="176703" y="1"/>
                  </a:cubicBezTo>
                  <a:lnTo>
                    <a:pt x="31512" y="1"/>
                  </a:lnTo>
                  <a:cubicBezTo>
                    <a:pt x="29848" y="1"/>
                    <a:pt x="28478" y="1371"/>
                    <a:pt x="28478" y="3067"/>
                  </a:cubicBezTo>
                  <a:cubicBezTo>
                    <a:pt x="28478" y="4763"/>
                    <a:pt x="29848" y="6133"/>
                    <a:pt x="31512" y="6133"/>
                  </a:cubicBezTo>
                  <a:lnTo>
                    <a:pt x="175300" y="6133"/>
                  </a:lnTo>
                  <a:lnTo>
                    <a:pt x="175300" y="113322"/>
                  </a:lnTo>
                  <a:lnTo>
                    <a:pt x="6133" y="113322"/>
                  </a:lnTo>
                  <a:lnTo>
                    <a:pt x="6133" y="6133"/>
                  </a:lnTo>
                  <a:lnTo>
                    <a:pt x="17257" y="6133"/>
                  </a:lnTo>
                  <a:cubicBezTo>
                    <a:pt x="18953" y="6133"/>
                    <a:pt x="20323" y="4763"/>
                    <a:pt x="20323" y="3067"/>
                  </a:cubicBezTo>
                  <a:cubicBezTo>
                    <a:pt x="20323" y="1371"/>
                    <a:pt x="18953" y="1"/>
                    <a:pt x="172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8"/>
            <p:cNvSpPr/>
            <p:nvPr/>
          </p:nvSpPr>
          <p:spPr>
            <a:xfrm>
              <a:off x="5513550" y="4035875"/>
              <a:ext cx="461600" cy="461600"/>
            </a:xfrm>
            <a:custGeom>
              <a:rect b="b" l="l" r="r" t="t"/>
              <a:pathLst>
                <a:path extrusionOk="0" h="18464" w="18464">
                  <a:moveTo>
                    <a:pt x="9232" y="6133"/>
                  </a:moveTo>
                  <a:cubicBezTo>
                    <a:pt x="10961" y="6133"/>
                    <a:pt x="12364" y="7503"/>
                    <a:pt x="12364" y="9232"/>
                  </a:cubicBezTo>
                  <a:cubicBezTo>
                    <a:pt x="12364" y="10961"/>
                    <a:pt x="10961" y="12364"/>
                    <a:pt x="9232" y="12364"/>
                  </a:cubicBezTo>
                  <a:cubicBezTo>
                    <a:pt x="7503" y="12364"/>
                    <a:pt x="6101" y="10961"/>
                    <a:pt x="6101" y="9232"/>
                  </a:cubicBezTo>
                  <a:cubicBezTo>
                    <a:pt x="6101" y="7503"/>
                    <a:pt x="7503" y="6133"/>
                    <a:pt x="9232" y="6133"/>
                  </a:cubicBezTo>
                  <a:close/>
                  <a:moveTo>
                    <a:pt x="9232" y="1"/>
                  </a:moveTo>
                  <a:cubicBezTo>
                    <a:pt x="4144" y="1"/>
                    <a:pt x="1" y="4143"/>
                    <a:pt x="1" y="9232"/>
                  </a:cubicBezTo>
                  <a:cubicBezTo>
                    <a:pt x="1" y="14321"/>
                    <a:pt x="4144" y="18464"/>
                    <a:pt x="9232" y="18464"/>
                  </a:cubicBezTo>
                  <a:cubicBezTo>
                    <a:pt x="14321" y="18464"/>
                    <a:pt x="18464" y="14321"/>
                    <a:pt x="18464" y="9232"/>
                  </a:cubicBezTo>
                  <a:cubicBezTo>
                    <a:pt x="18464" y="4143"/>
                    <a:pt x="14321" y="1"/>
                    <a:pt x="92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" name="Google Shape;528;p28"/>
          <p:cNvSpPr/>
          <p:nvPr/>
        </p:nvSpPr>
        <p:spPr>
          <a:xfrm>
            <a:off x="3339848" y="2681588"/>
            <a:ext cx="403444" cy="372178"/>
          </a:xfrm>
          <a:custGeom>
            <a:rect b="b" l="l" r="r" t="t"/>
            <a:pathLst>
              <a:path extrusionOk="0" h="192589" w="208768">
                <a:moveTo>
                  <a:pt x="64196" y="6101"/>
                </a:moveTo>
                <a:cubicBezTo>
                  <a:pt x="64979" y="6101"/>
                  <a:pt x="65599" y="6720"/>
                  <a:pt x="65599" y="7503"/>
                </a:cubicBezTo>
                <a:lnTo>
                  <a:pt x="65599" y="13799"/>
                </a:lnTo>
                <a:cubicBezTo>
                  <a:pt x="65599" y="14549"/>
                  <a:pt x="64979" y="15169"/>
                  <a:pt x="64196" y="15169"/>
                </a:cubicBezTo>
                <a:lnTo>
                  <a:pt x="27629" y="15169"/>
                </a:lnTo>
                <a:cubicBezTo>
                  <a:pt x="26879" y="15169"/>
                  <a:pt x="26259" y="14549"/>
                  <a:pt x="26259" y="13799"/>
                </a:cubicBezTo>
                <a:lnTo>
                  <a:pt x="26259" y="7503"/>
                </a:lnTo>
                <a:cubicBezTo>
                  <a:pt x="26259" y="6720"/>
                  <a:pt x="26879" y="6101"/>
                  <a:pt x="27629" y="6101"/>
                </a:cubicBezTo>
                <a:close/>
                <a:moveTo>
                  <a:pt x="122683" y="6101"/>
                </a:moveTo>
                <a:cubicBezTo>
                  <a:pt x="123434" y="6101"/>
                  <a:pt x="124053" y="6720"/>
                  <a:pt x="124053" y="7503"/>
                </a:cubicBezTo>
                <a:lnTo>
                  <a:pt x="124053" y="13799"/>
                </a:lnTo>
                <a:cubicBezTo>
                  <a:pt x="124053" y="14549"/>
                  <a:pt x="123434" y="15169"/>
                  <a:pt x="122683" y="15169"/>
                </a:cubicBezTo>
                <a:lnTo>
                  <a:pt x="86084" y="15169"/>
                </a:lnTo>
                <a:cubicBezTo>
                  <a:pt x="85334" y="15169"/>
                  <a:pt x="84714" y="14549"/>
                  <a:pt x="84714" y="13799"/>
                </a:cubicBezTo>
                <a:lnTo>
                  <a:pt x="84714" y="7503"/>
                </a:lnTo>
                <a:cubicBezTo>
                  <a:pt x="84714" y="6720"/>
                  <a:pt x="85334" y="6101"/>
                  <a:pt x="86084" y="6101"/>
                </a:cubicBezTo>
                <a:close/>
                <a:moveTo>
                  <a:pt x="181138" y="6101"/>
                </a:moveTo>
                <a:cubicBezTo>
                  <a:pt x="181888" y="6101"/>
                  <a:pt x="182508" y="6720"/>
                  <a:pt x="182508" y="7503"/>
                </a:cubicBezTo>
                <a:lnTo>
                  <a:pt x="182508" y="13799"/>
                </a:lnTo>
                <a:cubicBezTo>
                  <a:pt x="182508" y="14549"/>
                  <a:pt x="181888" y="15169"/>
                  <a:pt x="181138" y="15169"/>
                </a:cubicBezTo>
                <a:lnTo>
                  <a:pt x="144571" y="15169"/>
                </a:lnTo>
                <a:cubicBezTo>
                  <a:pt x="143788" y="15169"/>
                  <a:pt x="143169" y="14549"/>
                  <a:pt x="143169" y="13799"/>
                </a:cubicBezTo>
                <a:lnTo>
                  <a:pt x="143169" y="7503"/>
                </a:lnTo>
                <a:cubicBezTo>
                  <a:pt x="143169" y="6720"/>
                  <a:pt x="143788" y="6101"/>
                  <a:pt x="144571" y="6101"/>
                </a:cubicBezTo>
                <a:close/>
                <a:moveTo>
                  <a:pt x="59042" y="21301"/>
                </a:moveTo>
                <a:lnTo>
                  <a:pt x="59042" y="39373"/>
                </a:lnTo>
                <a:lnTo>
                  <a:pt x="32783" y="39373"/>
                </a:lnTo>
                <a:lnTo>
                  <a:pt x="32783" y="21301"/>
                </a:lnTo>
                <a:close/>
                <a:moveTo>
                  <a:pt x="117497" y="21301"/>
                </a:moveTo>
                <a:lnTo>
                  <a:pt x="117497" y="39373"/>
                </a:lnTo>
                <a:lnTo>
                  <a:pt x="91270" y="39373"/>
                </a:lnTo>
                <a:lnTo>
                  <a:pt x="91270" y="21301"/>
                </a:lnTo>
                <a:close/>
                <a:moveTo>
                  <a:pt x="175984" y="21301"/>
                </a:moveTo>
                <a:lnTo>
                  <a:pt x="175984" y="39373"/>
                </a:lnTo>
                <a:lnTo>
                  <a:pt x="149725" y="39373"/>
                </a:lnTo>
                <a:lnTo>
                  <a:pt x="149725" y="21301"/>
                </a:lnTo>
                <a:close/>
                <a:moveTo>
                  <a:pt x="199405" y="45473"/>
                </a:moveTo>
                <a:cubicBezTo>
                  <a:pt x="201199" y="45473"/>
                  <a:pt x="202667" y="46941"/>
                  <a:pt x="202667" y="48735"/>
                </a:cubicBezTo>
                <a:cubicBezTo>
                  <a:pt x="202667" y="50529"/>
                  <a:pt x="201199" y="51997"/>
                  <a:pt x="199405" y="51997"/>
                </a:cubicBezTo>
                <a:lnTo>
                  <a:pt x="9362" y="51997"/>
                </a:lnTo>
                <a:cubicBezTo>
                  <a:pt x="7568" y="51997"/>
                  <a:pt x="6100" y="50529"/>
                  <a:pt x="6100" y="48735"/>
                </a:cubicBezTo>
                <a:cubicBezTo>
                  <a:pt x="6100" y="46941"/>
                  <a:pt x="7568" y="45473"/>
                  <a:pt x="9362" y="45473"/>
                </a:cubicBezTo>
                <a:close/>
                <a:moveTo>
                  <a:pt x="59042" y="58097"/>
                </a:moveTo>
                <a:lnTo>
                  <a:pt x="59042" y="84290"/>
                </a:lnTo>
                <a:lnTo>
                  <a:pt x="32783" y="84290"/>
                </a:lnTo>
                <a:lnTo>
                  <a:pt x="32783" y="58097"/>
                </a:lnTo>
                <a:close/>
                <a:moveTo>
                  <a:pt x="117497" y="58097"/>
                </a:moveTo>
                <a:lnTo>
                  <a:pt x="117497" y="84290"/>
                </a:lnTo>
                <a:lnTo>
                  <a:pt x="91270" y="84290"/>
                </a:lnTo>
                <a:lnTo>
                  <a:pt x="91270" y="58097"/>
                </a:lnTo>
                <a:close/>
                <a:moveTo>
                  <a:pt x="175984" y="58097"/>
                </a:moveTo>
                <a:lnTo>
                  <a:pt x="175984" y="84290"/>
                </a:lnTo>
                <a:lnTo>
                  <a:pt x="149725" y="84290"/>
                </a:lnTo>
                <a:lnTo>
                  <a:pt x="149725" y="58097"/>
                </a:lnTo>
                <a:close/>
                <a:moveTo>
                  <a:pt x="117497" y="90423"/>
                </a:moveTo>
                <a:lnTo>
                  <a:pt x="117497" y="136123"/>
                </a:lnTo>
                <a:cubicBezTo>
                  <a:pt x="117497" y="143365"/>
                  <a:pt x="111625" y="149237"/>
                  <a:pt x="104384" y="149237"/>
                </a:cubicBezTo>
                <a:cubicBezTo>
                  <a:pt x="97142" y="149237"/>
                  <a:pt x="91270" y="143365"/>
                  <a:pt x="91270" y="136123"/>
                </a:cubicBezTo>
                <a:lnTo>
                  <a:pt x="91270" y="90423"/>
                </a:lnTo>
                <a:close/>
                <a:moveTo>
                  <a:pt x="175984" y="90423"/>
                </a:moveTo>
                <a:lnTo>
                  <a:pt x="175984" y="136123"/>
                </a:lnTo>
                <a:cubicBezTo>
                  <a:pt x="175984" y="143365"/>
                  <a:pt x="170080" y="149237"/>
                  <a:pt x="162838" y="149237"/>
                </a:cubicBezTo>
                <a:cubicBezTo>
                  <a:pt x="155629" y="149237"/>
                  <a:pt x="149725" y="143365"/>
                  <a:pt x="149725" y="136123"/>
                </a:cubicBezTo>
                <a:lnTo>
                  <a:pt x="149725" y="90423"/>
                </a:lnTo>
                <a:close/>
                <a:moveTo>
                  <a:pt x="191381" y="58097"/>
                </a:moveTo>
                <a:lnTo>
                  <a:pt x="191381" y="168580"/>
                </a:lnTo>
                <a:lnTo>
                  <a:pt x="172624" y="168580"/>
                </a:lnTo>
                <a:cubicBezTo>
                  <a:pt x="170928" y="168580"/>
                  <a:pt x="169558" y="169950"/>
                  <a:pt x="169558" y="171646"/>
                </a:cubicBezTo>
                <a:cubicBezTo>
                  <a:pt x="169558" y="173343"/>
                  <a:pt x="170928" y="174713"/>
                  <a:pt x="172624" y="174713"/>
                </a:cubicBezTo>
                <a:lnTo>
                  <a:pt x="202667" y="174713"/>
                </a:lnTo>
                <a:lnTo>
                  <a:pt x="202667" y="186488"/>
                </a:lnTo>
                <a:lnTo>
                  <a:pt x="6100" y="186488"/>
                </a:lnTo>
                <a:lnTo>
                  <a:pt x="6100" y="174713"/>
                </a:lnTo>
                <a:lnTo>
                  <a:pt x="158304" y="174713"/>
                </a:lnTo>
                <a:cubicBezTo>
                  <a:pt x="159968" y="174713"/>
                  <a:pt x="161338" y="173343"/>
                  <a:pt x="161338" y="171646"/>
                </a:cubicBezTo>
                <a:cubicBezTo>
                  <a:pt x="161338" y="169950"/>
                  <a:pt x="159968" y="168580"/>
                  <a:pt x="158304" y="168580"/>
                </a:cubicBezTo>
                <a:lnTo>
                  <a:pt x="17386" y="168580"/>
                </a:lnTo>
                <a:lnTo>
                  <a:pt x="17386" y="58097"/>
                </a:lnTo>
                <a:lnTo>
                  <a:pt x="26683" y="58097"/>
                </a:lnTo>
                <a:lnTo>
                  <a:pt x="26683" y="97208"/>
                </a:lnTo>
                <a:cubicBezTo>
                  <a:pt x="26683" y="98904"/>
                  <a:pt x="28053" y="100274"/>
                  <a:pt x="29749" y="100274"/>
                </a:cubicBezTo>
                <a:cubicBezTo>
                  <a:pt x="31413" y="100274"/>
                  <a:pt x="32783" y="98904"/>
                  <a:pt x="32783" y="97208"/>
                </a:cubicBezTo>
                <a:lnTo>
                  <a:pt x="32783" y="90423"/>
                </a:lnTo>
                <a:lnTo>
                  <a:pt x="59042" y="90423"/>
                </a:lnTo>
                <a:lnTo>
                  <a:pt x="59042" y="136123"/>
                </a:lnTo>
                <a:cubicBezTo>
                  <a:pt x="59042" y="143365"/>
                  <a:pt x="53138" y="149237"/>
                  <a:pt x="45929" y="149237"/>
                </a:cubicBezTo>
                <a:cubicBezTo>
                  <a:pt x="38687" y="149237"/>
                  <a:pt x="32783" y="143365"/>
                  <a:pt x="32783" y="136123"/>
                </a:cubicBezTo>
                <a:lnTo>
                  <a:pt x="32783" y="111691"/>
                </a:lnTo>
                <a:cubicBezTo>
                  <a:pt x="32783" y="109995"/>
                  <a:pt x="31413" y="108625"/>
                  <a:pt x="29749" y="108625"/>
                </a:cubicBezTo>
                <a:cubicBezTo>
                  <a:pt x="28053" y="108625"/>
                  <a:pt x="26683" y="109995"/>
                  <a:pt x="26683" y="111691"/>
                </a:cubicBezTo>
                <a:lnTo>
                  <a:pt x="26683" y="136123"/>
                </a:lnTo>
                <a:cubicBezTo>
                  <a:pt x="26683" y="146725"/>
                  <a:pt x="35327" y="155369"/>
                  <a:pt x="45929" y="155369"/>
                </a:cubicBezTo>
                <a:cubicBezTo>
                  <a:pt x="56530" y="155369"/>
                  <a:pt x="65142" y="146725"/>
                  <a:pt x="65142" y="136123"/>
                </a:cubicBezTo>
                <a:lnTo>
                  <a:pt x="65142" y="58097"/>
                </a:lnTo>
                <a:lnTo>
                  <a:pt x="85138" y="58097"/>
                </a:lnTo>
                <a:lnTo>
                  <a:pt x="85138" y="136123"/>
                </a:lnTo>
                <a:cubicBezTo>
                  <a:pt x="85138" y="146725"/>
                  <a:pt x="93782" y="155369"/>
                  <a:pt x="104384" y="155369"/>
                </a:cubicBezTo>
                <a:cubicBezTo>
                  <a:pt x="114985" y="155369"/>
                  <a:pt x="123629" y="146725"/>
                  <a:pt x="123629" y="136123"/>
                </a:cubicBezTo>
                <a:lnTo>
                  <a:pt x="123629" y="58097"/>
                </a:lnTo>
                <a:lnTo>
                  <a:pt x="143625" y="58097"/>
                </a:lnTo>
                <a:lnTo>
                  <a:pt x="143625" y="136123"/>
                </a:lnTo>
                <a:cubicBezTo>
                  <a:pt x="143625" y="146725"/>
                  <a:pt x="152237" y="155369"/>
                  <a:pt x="162838" y="155369"/>
                </a:cubicBezTo>
                <a:cubicBezTo>
                  <a:pt x="173472" y="155369"/>
                  <a:pt x="182084" y="146725"/>
                  <a:pt x="182084" y="136123"/>
                </a:cubicBezTo>
                <a:lnTo>
                  <a:pt x="182084" y="58097"/>
                </a:lnTo>
                <a:close/>
                <a:moveTo>
                  <a:pt x="27629" y="1"/>
                </a:moveTo>
                <a:cubicBezTo>
                  <a:pt x="23486" y="1"/>
                  <a:pt x="20126" y="3361"/>
                  <a:pt x="20126" y="7503"/>
                </a:cubicBezTo>
                <a:lnTo>
                  <a:pt x="20126" y="13799"/>
                </a:lnTo>
                <a:cubicBezTo>
                  <a:pt x="20126" y="17615"/>
                  <a:pt x="22997" y="20747"/>
                  <a:pt x="26683" y="21236"/>
                </a:cubicBezTo>
                <a:lnTo>
                  <a:pt x="26683" y="39373"/>
                </a:lnTo>
                <a:lnTo>
                  <a:pt x="9362" y="39373"/>
                </a:lnTo>
                <a:cubicBezTo>
                  <a:pt x="4208" y="39373"/>
                  <a:pt x="0" y="43548"/>
                  <a:pt x="0" y="48735"/>
                </a:cubicBezTo>
                <a:cubicBezTo>
                  <a:pt x="0" y="53889"/>
                  <a:pt x="4208" y="58097"/>
                  <a:pt x="9362" y="58097"/>
                </a:cubicBezTo>
                <a:lnTo>
                  <a:pt x="11286" y="58097"/>
                </a:lnTo>
                <a:lnTo>
                  <a:pt x="11286" y="168580"/>
                </a:lnTo>
                <a:lnTo>
                  <a:pt x="5382" y="168580"/>
                </a:lnTo>
                <a:cubicBezTo>
                  <a:pt x="2414" y="168580"/>
                  <a:pt x="0" y="170994"/>
                  <a:pt x="0" y="173962"/>
                </a:cubicBezTo>
                <a:lnTo>
                  <a:pt x="0" y="187206"/>
                </a:lnTo>
                <a:cubicBezTo>
                  <a:pt x="0" y="190175"/>
                  <a:pt x="2414" y="192588"/>
                  <a:pt x="5382" y="192588"/>
                </a:cubicBezTo>
                <a:lnTo>
                  <a:pt x="203385" y="192588"/>
                </a:lnTo>
                <a:cubicBezTo>
                  <a:pt x="206353" y="192588"/>
                  <a:pt x="208767" y="190175"/>
                  <a:pt x="208767" y="187206"/>
                </a:cubicBezTo>
                <a:lnTo>
                  <a:pt x="208767" y="173962"/>
                </a:lnTo>
                <a:cubicBezTo>
                  <a:pt x="208767" y="170994"/>
                  <a:pt x="206353" y="168580"/>
                  <a:pt x="203385" y="168580"/>
                </a:cubicBezTo>
                <a:lnTo>
                  <a:pt x="197481" y="168580"/>
                </a:lnTo>
                <a:lnTo>
                  <a:pt x="197481" y="58097"/>
                </a:lnTo>
                <a:lnTo>
                  <a:pt x="199405" y="58097"/>
                </a:lnTo>
                <a:cubicBezTo>
                  <a:pt x="204559" y="58097"/>
                  <a:pt x="208767" y="53889"/>
                  <a:pt x="208767" y="48735"/>
                </a:cubicBezTo>
                <a:cubicBezTo>
                  <a:pt x="208767" y="43548"/>
                  <a:pt x="204559" y="39340"/>
                  <a:pt x="199405" y="39340"/>
                </a:cubicBezTo>
                <a:lnTo>
                  <a:pt x="182084" y="39340"/>
                </a:lnTo>
                <a:lnTo>
                  <a:pt x="182084" y="21236"/>
                </a:lnTo>
                <a:cubicBezTo>
                  <a:pt x="185770" y="20747"/>
                  <a:pt x="188641" y="17615"/>
                  <a:pt x="188641" y="13799"/>
                </a:cubicBezTo>
                <a:lnTo>
                  <a:pt x="188641" y="7503"/>
                </a:lnTo>
                <a:cubicBezTo>
                  <a:pt x="188641" y="3361"/>
                  <a:pt x="185281" y="1"/>
                  <a:pt x="181138" y="1"/>
                </a:cubicBezTo>
                <a:lnTo>
                  <a:pt x="144571" y="1"/>
                </a:lnTo>
                <a:cubicBezTo>
                  <a:pt x="140429" y="1"/>
                  <a:pt x="137069" y="3361"/>
                  <a:pt x="137069" y="7503"/>
                </a:cubicBezTo>
                <a:lnTo>
                  <a:pt x="137069" y="13799"/>
                </a:lnTo>
                <a:cubicBezTo>
                  <a:pt x="137069" y="17615"/>
                  <a:pt x="139939" y="20780"/>
                  <a:pt x="143625" y="21236"/>
                </a:cubicBezTo>
                <a:lnTo>
                  <a:pt x="143625" y="39373"/>
                </a:lnTo>
                <a:lnTo>
                  <a:pt x="123629" y="39373"/>
                </a:lnTo>
                <a:lnTo>
                  <a:pt x="123629" y="21236"/>
                </a:lnTo>
                <a:cubicBezTo>
                  <a:pt x="127315" y="20747"/>
                  <a:pt x="130153" y="17615"/>
                  <a:pt x="130153" y="13799"/>
                </a:cubicBezTo>
                <a:lnTo>
                  <a:pt x="130153" y="7503"/>
                </a:lnTo>
                <a:cubicBezTo>
                  <a:pt x="130153" y="3361"/>
                  <a:pt x="126793" y="1"/>
                  <a:pt x="122683" y="1"/>
                </a:cubicBezTo>
                <a:lnTo>
                  <a:pt x="86084" y="1"/>
                </a:lnTo>
                <a:cubicBezTo>
                  <a:pt x="81974" y="1"/>
                  <a:pt x="78614" y="3361"/>
                  <a:pt x="78614" y="7503"/>
                </a:cubicBezTo>
                <a:lnTo>
                  <a:pt x="78614" y="13799"/>
                </a:lnTo>
                <a:cubicBezTo>
                  <a:pt x="78614" y="17615"/>
                  <a:pt x="81452" y="20747"/>
                  <a:pt x="85138" y="21236"/>
                </a:cubicBezTo>
                <a:lnTo>
                  <a:pt x="85138" y="39373"/>
                </a:lnTo>
                <a:lnTo>
                  <a:pt x="65142" y="39373"/>
                </a:lnTo>
                <a:lnTo>
                  <a:pt x="65142" y="21236"/>
                </a:lnTo>
                <a:cubicBezTo>
                  <a:pt x="68828" y="20780"/>
                  <a:pt x="71698" y="17615"/>
                  <a:pt x="71698" y="13799"/>
                </a:cubicBezTo>
                <a:lnTo>
                  <a:pt x="71698" y="7503"/>
                </a:lnTo>
                <a:cubicBezTo>
                  <a:pt x="71698" y="3361"/>
                  <a:pt x="68339" y="1"/>
                  <a:pt x="6419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9" name="Google Shape;529;p28"/>
          <p:cNvGrpSpPr/>
          <p:nvPr/>
        </p:nvGrpSpPr>
        <p:grpSpPr>
          <a:xfrm>
            <a:off x="4440423" y="991469"/>
            <a:ext cx="340646" cy="400861"/>
            <a:chOff x="1565750" y="237775"/>
            <a:chExt cx="4435500" cy="5219550"/>
          </a:xfrm>
        </p:grpSpPr>
        <p:sp>
          <p:nvSpPr>
            <p:cNvPr id="530" name="Google Shape;530;p28"/>
            <p:cNvSpPr/>
            <p:nvPr/>
          </p:nvSpPr>
          <p:spPr>
            <a:xfrm>
              <a:off x="2629150" y="2645450"/>
              <a:ext cx="2967625" cy="2811875"/>
            </a:xfrm>
            <a:custGeom>
              <a:rect b="b" l="l" r="r" t="t"/>
              <a:pathLst>
                <a:path extrusionOk="0" h="112475" w="118705">
                  <a:moveTo>
                    <a:pt x="115670" y="1"/>
                  </a:moveTo>
                  <a:cubicBezTo>
                    <a:pt x="113974" y="1"/>
                    <a:pt x="112604" y="1371"/>
                    <a:pt x="112604" y="3067"/>
                  </a:cubicBezTo>
                  <a:lnTo>
                    <a:pt x="112604" y="60184"/>
                  </a:lnTo>
                  <a:cubicBezTo>
                    <a:pt x="112604" y="85661"/>
                    <a:pt x="91891" y="106374"/>
                    <a:pt x="66447" y="106374"/>
                  </a:cubicBezTo>
                  <a:lnTo>
                    <a:pt x="52257" y="106374"/>
                  </a:lnTo>
                  <a:cubicBezTo>
                    <a:pt x="26814" y="106374"/>
                    <a:pt x="6100" y="85661"/>
                    <a:pt x="6100" y="60184"/>
                  </a:cubicBezTo>
                  <a:lnTo>
                    <a:pt x="6100" y="46158"/>
                  </a:lnTo>
                  <a:cubicBezTo>
                    <a:pt x="6100" y="44462"/>
                    <a:pt x="4730" y="43092"/>
                    <a:pt x="3034" y="43092"/>
                  </a:cubicBezTo>
                  <a:cubicBezTo>
                    <a:pt x="1370" y="43092"/>
                    <a:pt x="0" y="44462"/>
                    <a:pt x="0" y="46158"/>
                  </a:cubicBezTo>
                  <a:lnTo>
                    <a:pt x="0" y="60184"/>
                  </a:lnTo>
                  <a:cubicBezTo>
                    <a:pt x="0" y="89020"/>
                    <a:pt x="23454" y="112474"/>
                    <a:pt x="52257" y="112474"/>
                  </a:cubicBezTo>
                  <a:lnTo>
                    <a:pt x="66447" y="112474"/>
                  </a:lnTo>
                  <a:cubicBezTo>
                    <a:pt x="95250" y="112474"/>
                    <a:pt x="118704" y="89020"/>
                    <a:pt x="118704" y="60184"/>
                  </a:cubicBezTo>
                  <a:lnTo>
                    <a:pt x="118704" y="3067"/>
                  </a:lnTo>
                  <a:cubicBezTo>
                    <a:pt x="118704" y="1371"/>
                    <a:pt x="117334" y="1"/>
                    <a:pt x="1156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8"/>
            <p:cNvSpPr/>
            <p:nvPr/>
          </p:nvSpPr>
          <p:spPr>
            <a:xfrm>
              <a:off x="1565750" y="237775"/>
              <a:ext cx="3767600" cy="4956125"/>
            </a:xfrm>
            <a:custGeom>
              <a:rect b="b" l="l" r="r" t="t"/>
              <a:pathLst>
                <a:path extrusionOk="0" h="198245" w="150704">
                  <a:moveTo>
                    <a:pt x="33032" y="6136"/>
                  </a:moveTo>
                  <a:cubicBezTo>
                    <a:pt x="35944" y="6136"/>
                    <a:pt x="38486" y="8343"/>
                    <a:pt x="38818" y="11333"/>
                  </a:cubicBezTo>
                  <a:cubicBezTo>
                    <a:pt x="39209" y="14530"/>
                    <a:pt x="36893" y="17433"/>
                    <a:pt x="33664" y="17824"/>
                  </a:cubicBezTo>
                  <a:cubicBezTo>
                    <a:pt x="33370" y="17859"/>
                    <a:pt x="33066" y="17875"/>
                    <a:pt x="32755" y="17875"/>
                  </a:cubicBezTo>
                  <a:cubicBezTo>
                    <a:pt x="28936" y="17875"/>
                    <a:pt x="24117" y="15385"/>
                    <a:pt x="23845" y="13062"/>
                  </a:cubicBezTo>
                  <a:cubicBezTo>
                    <a:pt x="23552" y="10550"/>
                    <a:pt x="28379" y="6636"/>
                    <a:pt x="32326" y="6179"/>
                  </a:cubicBezTo>
                  <a:cubicBezTo>
                    <a:pt x="32563" y="6150"/>
                    <a:pt x="32799" y="6136"/>
                    <a:pt x="33032" y="6136"/>
                  </a:cubicBezTo>
                  <a:close/>
                  <a:moveTo>
                    <a:pt x="68959" y="6147"/>
                  </a:moveTo>
                  <a:cubicBezTo>
                    <a:pt x="69187" y="6147"/>
                    <a:pt x="69415" y="6147"/>
                    <a:pt x="69644" y="6179"/>
                  </a:cubicBezTo>
                  <a:cubicBezTo>
                    <a:pt x="71503" y="6375"/>
                    <a:pt x="73884" y="7484"/>
                    <a:pt x="75646" y="8984"/>
                  </a:cubicBezTo>
                  <a:cubicBezTo>
                    <a:pt x="77309" y="10387"/>
                    <a:pt x="78255" y="11920"/>
                    <a:pt x="78125" y="13062"/>
                  </a:cubicBezTo>
                  <a:cubicBezTo>
                    <a:pt x="77962" y="14204"/>
                    <a:pt x="76722" y="15476"/>
                    <a:pt x="74797" y="16454"/>
                  </a:cubicBezTo>
                  <a:cubicBezTo>
                    <a:pt x="73023" y="17342"/>
                    <a:pt x="70919" y="17875"/>
                    <a:pt x="69166" y="17875"/>
                  </a:cubicBezTo>
                  <a:cubicBezTo>
                    <a:pt x="68856" y="17875"/>
                    <a:pt x="68557" y="17859"/>
                    <a:pt x="68274" y="17824"/>
                  </a:cubicBezTo>
                  <a:cubicBezTo>
                    <a:pt x="65077" y="17433"/>
                    <a:pt x="62761" y="14530"/>
                    <a:pt x="63152" y="11333"/>
                  </a:cubicBezTo>
                  <a:cubicBezTo>
                    <a:pt x="63478" y="8332"/>
                    <a:pt x="66023" y="6147"/>
                    <a:pt x="68959" y="6147"/>
                  </a:cubicBezTo>
                  <a:close/>
                  <a:moveTo>
                    <a:pt x="32977" y="1"/>
                  </a:moveTo>
                  <a:cubicBezTo>
                    <a:pt x="32525" y="1"/>
                    <a:pt x="32068" y="27"/>
                    <a:pt x="31609" y="79"/>
                  </a:cubicBezTo>
                  <a:cubicBezTo>
                    <a:pt x="28543" y="438"/>
                    <a:pt x="25085" y="2036"/>
                    <a:pt x="22377" y="4320"/>
                  </a:cubicBezTo>
                  <a:cubicBezTo>
                    <a:pt x="20029" y="6277"/>
                    <a:pt x="18528" y="8528"/>
                    <a:pt x="17974" y="10811"/>
                  </a:cubicBezTo>
                  <a:lnTo>
                    <a:pt x="13766" y="11822"/>
                  </a:lnTo>
                  <a:cubicBezTo>
                    <a:pt x="5317" y="13877"/>
                    <a:pt x="0" y="22163"/>
                    <a:pt x="1631" y="30709"/>
                  </a:cubicBezTo>
                  <a:cubicBezTo>
                    <a:pt x="1664" y="30775"/>
                    <a:pt x="1664" y="30840"/>
                    <a:pt x="1664" y="30872"/>
                  </a:cubicBezTo>
                  <a:lnTo>
                    <a:pt x="15168" y="83749"/>
                  </a:lnTo>
                  <a:cubicBezTo>
                    <a:pt x="15266" y="84271"/>
                    <a:pt x="15364" y="84793"/>
                    <a:pt x="15495" y="85315"/>
                  </a:cubicBezTo>
                  <a:cubicBezTo>
                    <a:pt x="14842" y="85869"/>
                    <a:pt x="14288" y="86555"/>
                    <a:pt x="13831" y="87305"/>
                  </a:cubicBezTo>
                  <a:cubicBezTo>
                    <a:pt x="12298" y="89784"/>
                    <a:pt x="12167" y="92818"/>
                    <a:pt x="13472" y="95427"/>
                  </a:cubicBezTo>
                  <a:cubicBezTo>
                    <a:pt x="19213" y="106942"/>
                    <a:pt x="29978" y="115227"/>
                    <a:pt x="42536" y="117804"/>
                  </a:cubicBezTo>
                  <a:lnTo>
                    <a:pt x="42536" y="128308"/>
                  </a:lnTo>
                  <a:cubicBezTo>
                    <a:pt x="42536" y="130004"/>
                    <a:pt x="43906" y="131374"/>
                    <a:pt x="45570" y="131374"/>
                  </a:cubicBezTo>
                  <a:cubicBezTo>
                    <a:pt x="47266" y="131374"/>
                    <a:pt x="48636" y="130004"/>
                    <a:pt x="48636" y="128308"/>
                  </a:cubicBezTo>
                  <a:lnTo>
                    <a:pt x="48636" y="116271"/>
                  </a:lnTo>
                  <a:cubicBezTo>
                    <a:pt x="48636" y="114184"/>
                    <a:pt x="47136" y="112422"/>
                    <a:pt x="45081" y="112063"/>
                  </a:cubicBezTo>
                  <a:cubicBezTo>
                    <a:pt x="33794" y="110171"/>
                    <a:pt x="24041" y="102930"/>
                    <a:pt x="18952" y="92687"/>
                  </a:cubicBezTo>
                  <a:cubicBezTo>
                    <a:pt x="18593" y="91969"/>
                    <a:pt x="18626" y="91187"/>
                    <a:pt x="19050" y="90502"/>
                  </a:cubicBezTo>
                  <a:cubicBezTo>
                    <a:pt x="19474" y="89784"/>
                    <a:pt x="20192" y="89360"/>
                    <a:pt x="20975" y="89360"/>
                  </a:cubicBezTo>
                  <a:lnTo>
                    <a:pt x="21040" y="89360"/>
                  </a:lnTo>
                  <a:cubicBezTo>
                    <a:pt x="21921" y="89360"/>
                    <a:pt x="22769" y="89914"/>
                    <a:pt x="23193" y="90762"/>
                  </a:cubicBezTo>
                  <a:cubicBezTo>
                    <a:pt x="28510" y="101331"/>
                    <a:pt x="39177" y="107888"/>
                    <a:pt x="50985" y="107888"/>
                  </a:cubicBezTo>
                  <a:cubicBezTo>
                    <a:pt x="62696" y="107888"/>
                    <a:pt x="73656" y="101103"/>
                    <a:pt x="78842" y="90567"/>
                  </a:cubicBezTo>
                  <a:cubicBezTo>
                    <a:pt x="79201" y="89849"/>
                    <a:pt x="80049" y="89360"/>
                    <a:pt x="80897" y="89360"/>
                  </a:cubicBezTo>
                  <a:cubicBezTo>
                    <a:pt x="81746" y="89360"/>
                    <a:pt x="82463" y="89751"/>
                    <a:pt x="82887" y="90469"/>
                  </a:cubicBezTo>
                  <a:cubicBezTo>
                    <a:pt x="83344" y="91154"/>
                    <a:pt x="83377" y="91969"/>
                    <a:pt x="83018" y="92687"/>
                  </a:cubicBezTo>
                  <a:cubicBezTo>
                    <a:pt x="77929" y="102897"/>
                    <a:pt x="68208" y="110139"/>
                    <a:pt x="56987" y="112063"/>
                  </a:cubicBezTo>
                  <a:lnTo>
                    <a:pt x="56889" y="112063"/>
                  </a:lnTo>
                  <a:cubicBezTo>
                    <a:pt x="54704" y="112292"/>
                    <a:pt x="53040" y="114118"/>
                    <a:pt x="53040" y="116304"/>
                  </a:cubicBezTo>
                  <a:lnTo>
                    <a:pt x="53073" y="156491"/>
                  </a:lnTo>
                  <a:cubicBezTo>
                    <a:pt x="53073" y="179521"/>
                    <a:pt x="71796" y="198245"/>
                    <a:pt x="94793" y="198245"/>
                  </a:cubicBezTo>
                  <a:lnTo>
                    <a:pt x="108983" y="198245"/>
                  </a:lnTo>
                  <a:cubicBezTo>
                    <a:pt x="131980" y="198245"/>
                    <a:pt x="150704" y="179521"/>
                    <a:pt x="150704" y="156491"/>
                  </a:cubicBezTo>
                  <a:lnTo>
                    <a:pt x="150704" y="99668"/>
                  </a:lnTo>
                  <a:cubicBezTo>
                    <a:pt x="150704" y="97971"/>
                    <a:pt x="149334" y="96601"/>
                    <a:pt x="147670" y="96601"/>
                  </a:cubicBezTo>
                  <a:cubicBezTo>
                    <a:pt x="145974" y="96601"/>
                    <a:pt x="144604" y="97971"/>
                    <a:pt x="144604" y="99668"/>
                  </a:cubicBezTo>
                  <a:lnTo>
                    <a:pt x="144604" y="156491"/>
                  </a:lnTo>
                  <a:cubicBezTo>
                    <a:pt x="144604" y="176129"/>
                    <a:pt x="128620" y="192112"/>
                    <a:pt x="108983" y="192112"/>
                  </a:cubicBezTo>
                  <a:lnTo>
                    <a:pt x="94793" y="192112"/>
                  </a:lnTo>
                  <a:cubicBezTo>
                    <a:pt x="75156" y="192112"/>
                    <a:pt x="59173" y="176129"/>
                    <a:pt x="59173" y="156491"/>
                  </a:cubicBezTo>
                  <a:lnTo>
                    <a:pt x="59173" y="117870"/>
                  </a:lnTo>
                  <a:cubicBezTo>
                    <a:pt x="71829" y="115325"/>
                    <a:pt x="82724" y="107007"/>
                    <a:pt x="88498" y="95427"/>
                  </a:cubicBezTo>
                  <a:cubicBezTo>
                    <a:pt x="89803" y="92785"/>
                    <a:pt x="89640" y="89751"/>
                    <a:pt x="88106" y="87240"/>
                  </a:cubicBezTo>
                  <a:cubicBezTo>
                    <a:pt x="87650" y="86522"/>
                    <a:pt x="87095" y="85869"/>
                    <a:pt x="86443" y="85315"/>
                  </a:cubicBezTo>
                  <a:cubicBezTo>
                    <a:pt x="86573" y="84793"/>
                    <a:pt x="86704" y="84271"/>
                    <a:pt x="86802" y="83749"/>
                  </a:cubicBezTo>
                  <a:lnTo>
                    <a:pt x="100274" y="30872"/>
                  </a:lnTo>
                  <a:cubicBezTo>
                    <a:pt x="100306" y="30840"/>
                    <a:pt x="100306" y="30775"/>
                    <a:pt x="100306" y="30709"/>
                  </a:cubicBezTo>
                  <a:cubicBezTo>
                    <a:pt x="101970" y="22163"/>
                    <a:pt x="96620" y="13877"/>
                    <a:pt x="88204" y="11822"/>
                  </a:cubicBezTo>
                  <a:lnTo>
                    <a:pt x="83996" y="10811"/>
                  </a:lnTo>
                  <a:cubicBezTo>
                    <a:pt x="83442" y="8528"/>
                    <a:pt x="81941" y="6277"/>
                    <a:pt x="79593" y="4320"/>
                  </a:cubicBezTo>
                  <a:cubicBezTo>
                    <a:pt x="76853" y="2036"/>
                    <a:pt x="73427" y="438"/>
                    <a:pt x="70329" y="79"/>
                  </a:cubicBezTo>
                  <a:cubicBezTo>
                    <a:pt x="69869" y="27"/>
                    <a:pt x="69413" y="1"/>
                    <a:pt x="68961" y="1"/>
                  </a:cubicBezTo>
                  <a:cubicBezTo>
                    <a:pt x="62965" y="1"/>
                    <a:pt x="57780" y="4518"/>
                    <a:pt x="57052" y="10615"/>
                  </a:cubicBezTo>
                  <a:cubicBezTo>
                    <a:pt x="56302" y="17172"/>
                    <a:pt x="61032" y="23141"/>
                    <a:pt x="67588" y="23892"/>
                  </a:cubicBezTo>
                  <a:cubicBezTo>
                    <a:pt x="68078" y="23957"/>
                    <a:pt x="68600" y="23990"/>
                    <a:pt x="69154" y="23990"/>
                  </a:cubicBezTo>
                  <a:cubicBezTo>
                    <a:pt x="71862" y="23990"/>
                    <a:pt x="74895" y="23239"/>
                    <a:pt x="77538" y="21902"/>
                  </a:cubicBezTo>
                  <a:cubicBezTo>
                    <a:pt x="80147" y="20597"/>
                    <a:pt x="82039" y="18868"/>
                    <a:pt x="83148" y="16911"/>
                  </a:cubicBezTo>
                  <a:lnTo>
                    <a:pt x="86736" y="17759"/>
                  </a:lnTo>
                  <a:cubicBezTo>
                    <a:pt x="91988" y="19064"/>
                    <a:pt x="95315" y="24185"/>
                    <a:pt x="94337" y="29470"/>
                  </a:cubicBezTo>
                  <a:lnTo>
                    <a:pt x="80865" y="82314"/>
                  </a:lnTo>
                  <a:cubicBezTo>
                    <a:pt x="80832" y="82379"/>
                    <a:pt x="80832" y="82444"/>
                    <a:pt x="80800" y="82510"/>
                  </a:cubicBezTo>
                  <a:cubicBezTo>
                    <a:pt x="80767" y="82771"/>
                    <a:pt x="80702" y="82999"/>
                    <a:pt x="80669" y="83260"/>
                  </a:cubicBezTo>
                  <a:cubicBezTo>
                    <a:pt x="77570" y="83325"/>
                    <a:pt x="74732" y="85119"/>
                    <a:pt x="73362" y="87859"/>
                  </a:cubicBezTo>
                  <a:cubicBezTo>
                    <a:pt x="69187" y="96308"/>
                    <a:pt x="60412" y="101755"/>
                    <a:pt x="50985" y="101755"/>
                  </a:cubicBezTo>
                  <a:cubicBezTo>
                    <a:pt x="41493" y="101755"/>
                    <a:pt x="32946" y="96504"/>
                    <a:pt x="28673" y="88022"/>
                  </a:cubicBezTo>
                  <a:cubicBezTo>
                    <a:pt x="27238" y="85184"/>
                    <a:pt x="24400" y="83358"/>
                    <a:pt x="21301" y="83260"/>
                  </a:cubicBezTo>
                  <a:cubicBezTo>
                    <a:pt x="21236" y="82999"/>
                    <a:pt x="21203" y="82771"/>
                    <a:pt x="21138" y="82510"/>
                  </a:cubicBezTo>
                  <a:cubicBezTo>
                    <a:pt x="21138" y="82444"/>
                    <a:pt x="21138" y="82379"/>
                    <a:pt x="21105" y="82314"/>
                  </a:cubicBezTo>
                  <a:lnTo>
                    <a:pt x="7633" y="29470"/>
                  </a:lnTo>
                  <a:cubicBezTo>
                    <a:pt x="6655" y="24185"/>
                    <a:pt x="9982" y="19064"/>
                    <a:pt x="15201" y="17759"/>
                  </a:cubicBezTo>
                  <a:lnTo>
                    <a:pt x="18789" y="16911"/>
                  </a:lnTo>
                  <a:cubicBezTo>
                    <a:pt x="21334" y="21478"/>
                    <a:pt x="27858" y="23990"/>
                    <a:pt x="32848" y="23990"/>
                  </a:cubicBezTo>
                  <a:cubicBezTo>
                    <a:pt x="33370" y="23990"/>
                    <a:pt x="33892" y="23957"/>
                    <a:pt x="34381" y="23892"/>
                  </a:cubicBezTo>
                  <a:cubicBezTo>
                    <a:pt x="40938" y="23141"/>
                    <a:pt x="45668" y="17172"/>
                    <a:pt x="44885" y="10615"/>
                  </a:cubicBezTo>
                  <a:cubicBezTo>
                    <a:pt x="44187" y="4518"/>
                    <a:pt x="38977" y="1"/>
                    <a:pt x="329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8"/>
            <p:cNvSpPr/>
            <p:nvPr/>
          </p:nvSpPr>
          <p:spPr>
            <a:xfrm>
              <a:off x="4744550" y="1225675"/>
              <a:ext cx="1256700" cy="1255900"/>
            </a:xfrm>
            <a:custGeom>
              <a:rect b="b" l="l" r="r" t="t"/>
              <a:pathLst>
                <a:path extrusionOk="0" h="50236" w="50268">
                  <a:moveTo>
                    <a:pt x="25150" y="6101"/>
                  </a:moveTo>
                  <a:cubicBezTo>
                    <a:pt x="35621" y="6101"/>
                    <a:pt x="44135" y="14647"/>
                    <a:pt x="44135" y="25118"/>
                  </a:cubicBezTo>
                  <a:cubicBezTo>
                    <a:pt x="44135" y="35622"/>
                    <a:pt x="35621" y="44135"/>
                    <a:pt x="25150" y="44135"/>
                  </a:cubicBezTo>
                  <a:cubicBezTo>
                    <a:pt x="14647" y="44135"/>
                    <a:pt x="6133" y="35622"/>
                    <a:pt x="6133" y="25118"/>
                  </a:cubicBezTo>
                  <a:cubicBezTo>
                    <a:pt x="6133" y="14647"/>
                    <a:pt x="14647" y="6101"/>
                    <a:pt x="25150" y="6101"/>
                  </a:cubicBezTo>
                  <a:close/>
                  <a:moveTo>
                    <a:pt x="25150" y="1"/>
                  </a:moveTo>
                  <a:cubicBezTo>
                    <a:pt x="11287" y="1"/>
                    <a:pt x="0" y="11255"/>
                    <a:pt x="0" y="25118"/>
                  </a:cubicBezTo>
                  <a:cubicBezTo>
                    <a:pt x="0" y="38981"/>
                    <a:pt x="11287" y="50235"/>
                    <a:pt x="25150" y="50235"/>
                  </a:cubicBezTo>
                  <a:cubicBezTo>
                    <a:pt x="38981" y="50235"/>
                    <a:pt x="50268" y="38981"/>
                    <a:pt x="50268" y="25118"/>
                  </a:cubicBezTo>
                  <a:cubicBezTo>
                    <a:pt x="50268" y="11255"/>
                    <a:pt x="38981" y="1"/>
                    <a:pt x="251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8"/>
            <p:cNvSpPr/>
            <p:nvPr/>
          </p:nvSpPr>
          <p:spPr>
            <a:xfrm>
              <a:off x="5081350" y="1562475"/>
              <a:ext cx="583100" cy="582300"/>
            </a:xfrm>
            <a:custGeom>
              <a:rect b="b" l="l" r="r" t="t"/>
              <a:pathLst>
                <a:path extrusionOk="0" h="23292" w="23324">
                  <a:moveTo>
                    <a:pt x="11678" y="6101"/>
                  </a:moveTo>
                  <a:cubicBezTo>
                    <a:pt x="14712" y="6101"/>
                    <a:pt x="17191" y="8612"/>
                    <a:pt x="17191" y="11646"/>
                  </a:cubicBezTo>
                  <a:cubicBezTo>
                    <a:pt x="17191" y="14712"/>
                    <a:pt x="14712" y="17191"/>
                    <a:pt x="11678" y="17191"/>
                  </a:cubicBezTo>
                  <a:cubicBezTo>
                    <a:pt x="8612" y="17191"/>
                    <a:pt x="6133" y="14712"/>
                    <a:pt x="6133" y="11646"/>
                  </a:cubicBezTo>
                  <a:cubicBezTo>
                    <a:pt x="6133" y="8612"/>
                    <a:pt x="8612" y="6101"/>
                    <a:pt x="11678" y="6101"/>
                  </a:cubicBezTo>
                  <a:close/>
                  <a:moveTo>
                    <a:pt x="11678" y="1"/>
                  </a:moveTo>
                  <a:cubicBezTo>
                    <a:pt x="5252" y="1"/>
                    <a:pt x="0" y="5220"/>
                    <a:pt x="0" y="11646"/>
                  </a:cubicBezTo>
                  <a:cubicBezTo>
                    <a:pt x="0" y="18072"/>
                    <a:pt x="5252" y="23291"/>
                    <a:pt x="11678" y="23291"/>
                  </a:cubicBezTo>
                  <a:cubicBezTo>
                    <a:pt x="18104" y="23291"/>
                    <a:pt x="23324" y="18072"/>
                    <a:pt x="23324" y="11646"/>
                  </a:cubicBezTo>
                  <a:cubicBezTo>
                    <a:pt x="23324" y="5220"/>
                    <a:pt x="18104" y="1"/>
                    <a:pt x="116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4" name="Google Shape;534;p28"/>
          <p:cNvSpPr txBox="1"/>
          <p:nvPr>
            <p:ph idx="1" type="subTitle"/>
          </p:nvPr>
        </p:nvSpPr>
        <p:spPr>
          <a:xfrm>
            <a:off x="1613588" y="1644550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VENUS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535" name="Google Shape;535;p28"/>
          <p:cNvSpPr txBox="1"/>
          <p:nvPr>
            <p:ph idx="2" type="subTitle"/>
          </p:nvPr>
        </p:nvSpPr>
        <p:spPr>
          <a:xfrm>
            <a:off x="1613562" y="1758000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Venus has a beautiful name and is the second planet from the Sun</a:t>
            </a:r>
            <a:endParaRPr/>
          </a:p>
        </p:txBody>
      </p:sp>
      <p:sp>
        <p:nvSpPr>
          <p:cNvPr id="536" name="Google Shape;536;p28"/>
          <p:cNvSpPr txBox="1"/>
          <p:nvPr>
            <p:ph idx="3" type="subTitle"/>
          </p:nvPr>
        </p:nvSpPr>
        <p:spPr>
          <a:xfrm>
            <a:off x="3751988" y="1644550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SATURN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537" name="Google Shape;537;p28"/>
          <p:cNvSpPr txBox="1"/>
          <p:nvPr>
            <p:ph idx="5" type="subTitle"/>
          </p:nvPr>
        </p:nvSpPr>
        <p:spPr>
          <a:xfrm>
            <a:off x="720000" y="3328100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NEPTUNE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538" name="Google Shape;538;p28"/>
          <p:cNvSpPr txBox="1"/>
          <p:nvPr>
            <p:ph idx="6" type="subTitle"/>
          </p:nvPr>
        </p:nvSpPr>
        <p:spPr>
          <a:xfrm>
            <a:off x="719975" y="3441550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Neptune is the fourth-largest planet in our Solar System</a:t>
            </a:r>
            <a:endParaRPr/>
          </a:p>
        </p:txBody>
      </p:sp>
      <p:sp>
        <p:nvSpPr>
          <p:cNvPr id="539" name="Google Shape;539;p28"/>
          <p:cNvSpPr txBox="1"/>
          <p:nvPr>
            <p:ph idx="7" type="subTitle"/>
          </p:nvPr>
        </p:nvSpPr>
        <p:spPr>
          <a:xfrm>
            <a:off x="2682850" y="3328100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MARS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540" name="Google Shape;540;p28"/>
          <p:cNvSpPr txBox="1"/>
          <p:nvPr>
            <p:ph idx="8" type="subTitle"/>
          </p:nvPr>
        </p:nvSpPr>
        <p:spPr>
          <a:xfrm>
            <a:off x="2682825" y="3441550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hot. It’s full of iron oxide dust</a:t>
            </a:r>
            <a:endParaRPr/>
          </a:p>
        </p:txBody>
      </p:sp>
      <p:sp>
        <p:nvSpPr>
          <p:cNvPr id="541" name="Google Shape;541;p28"/>
          <p:cNvSpPr txBox="1"/>
          <p:nvPr>
            <p:ph idx="9" type="subTitle"/>
          </p:nvPr>
        </p:nvSpPr>
        <p:spPr>
          <a:xfrm>
            <a:off x="4645700" y="3328100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JUPITER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542" name="Google Shape;542;p28"/>
          <p:cNvSpPr txBox="1"/>
          <p:nvPr>
            <p:ph idx="13" type="subTitle"/>
          </p:nvPr>
        </p:nvSpPr>
        <p:spPr>
          <a:xfrm>
            <a:off x="4645675" y="3441550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Jupiter is a gas giant and the biggest planet in our Solar System</a:t>
            </a:r>
            <a:endParaRPr/>
          </a:p>
        </p:txBody>
      </p:sp>
      <p:sp>
        <p:nvSpPr>
          <p:cNvPr id="543" name="Google Shape;543;p28"/>
          <p:cNvSpPr txBox="1"/>
          <p:nvPr>
            <p:ph idx="4" type="subTitle"/>
          </p:nvPr>
        </p:nvSpPr>
        <p:spPr>
          <a:xfrm>
            <a:off x="3751962" y="1758000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Saturn is the ringed one. It’s composed mostly of hydrogen and helium</a:t>
            </a:r>
            <a:endParaRPr/>
          </a:p>
        </p:txBody>
      </p:sp>
      <p:grpSp>
        <p:nvGrpSpPr>
          <p:cNvPr id="544" name="Google Shape;544;p28"/>
          <p:cNvGrpSpPr/>
          <p:nvPr/>
        </p:nvGrpSpPr>
        <p:grpSpPr>
          <a:xfrm>
            <a:off x="5305629" y="2649806"/>
            <a:ext cx="397644" cy="453978"/>
            <a:chOff x="1628275" y="390300"/>
            <a:chExt cx="4298850" cy="4907875"/>
          </a:xfrm>
        </p:grpSpPr>
        <p:sp>
          <p:nvSpPr>
            <p:cNvPr id="545" name="Google Shape;545;p28"/>
            <p:cNvSpPr/>
            <p:nvPr/>
          </p:nvSpPr>
          <p:spPr>
            <a:xfrm>
              <a:off x="3705725" y="2364225"/>
              <a:ext cx="143950" cy="2140875"/>
            </a:xfrm>
            <a:custGeom>
              <a:rect b="b" l="l" r="r" t="t"/>
              <a:pathLst>
                <a:path extrusionOk="0" h="85635" w="5758">
                  <a:moveTo>
                    <a:pt x="2879" y="1"/>
                  </a:moveTo>
                  <a:cubicBezTo>
                    <a:pt x="1298" y="1"/>
                    <a:pt x="1" y="1286"/>
                    <a:pt x="1" y="2879"/>
                  </a:cubicBezTo>
                  <a:lnTo>
                    <a:pt x="1" y="82756"/>
                  </a:lnTo>
                  <a:cubicBezTo>
                    <a:pt x="1" y="84337"/>
                    <a:pt x="1298" y="85635"/>
                    <a:pt x="2879" y="85635"/>
                  </a:cubicBezTo>
                  <a:cubicBezTo>
                    <a:pt x="4472" y="85635"/>
                    <a:pt x="5758" y="84337"/>
                    <a:pt x="5758" y="82756"/>
                  </a:cubicBezTo>
                  <a:lnTo>
                    <a:pt x="5758" y="2879"/>
                  </a:lnTo>
                  <a:cubicBezTo>
                    <a:pt x="5758" y="1286"/>
                    <a:pt x="4472" y="1"/>
                    <a:pt x="28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8"/>
            <p:cNvSpPr/>
            <p:nvPr/>
          </p:nvSpPr>
          <p:spPr>
            <a:xfrm>
              <a:off x="2742500" y="878400"/>
              <a:ext cx="2070400" cy="878000"/>
            </a:xfrm>
            <a:custGeom>
              <a:rect b="b" l="l" r="r" t="t"/>
              <a:pathLst>
                <a:path extrusionOk="0" h="35120" w="82816">
                  <a:moveTo>
                    <a:pt x="9981" y="0"/>
                  </a:moveTo>
                  <a:cubicBezTo>
                    <a:pt x="4484" y="0"/>
                    <a:pt x="1" y="4483"/>
                    <a:pt x="1" y="9992"/>
                  </a:cubicBezTo>
                  <a:lnTo>
                    <a:pt x="1" y="25128"/>
                  </a:lnTo>
                  <a:cubicBezTo>
                    <a:pt x="1" y="30637"/>
                    <a:pt x="4484" y="35120"/>
                    <a:pt x="9981" y="35120"/>
                  </a:cubicBezTo>
                  <a:lnTo>
                    <a:pt x="47165" y="35120"/>
                  </a:lnTo>
                  <a:cubicBezTo>
                    <a:pt x="48746" y="35120"/>
                    <a:pt x="50032" y="33834"/>
                    <a:pt x="50032" y="32241"/>
                  </a:cubicBezTo>
                  <a:cubicBezTo>
                    <a:pt x="50032" y="30649"/>
                    <a:pt x="48746" y="29363"/>
                    <a:pt x="47165" y="29363"/>
                  </a:cubicBezTo>
                  <a:lnTo>
                    <a:pt x="9981" y="29363"/>
                  </a:lnTo>
                  <a:cubicBezTo>
                    <a:pt x="7645" y="29363"/>
                    <a:pt x="5758" y="27464"/>
                    <a:pt x="5758" y="25128"/>
                  </a:cubicBezTo>
                  <a:lnTo>
                    <a:pt x="5758" y="9992"/>
                  </a:lnTo>
                  <a:cubicBezTo>
                    <a:pt x="5758" y="7657"/>
                    <a:pt x="7645" y="5745"/>
                    <a:pt x="9981" y="5745"/>
                  </a:cubicBezTo>
                  <a:lnTo>
                    <a:pt x="72835" y="5745"/>
                  </a:lnTo>
                  <a:cubicBezTo>
                    <a:pt x="75171" y="5745"/>
                    <a:pt x="77071" y="7657"/>
                    <a:pt x="77071" y="9992"/>
                  </a:cubicBezTo>
                  <a:lnTo>
                    <a:pt x="77071" y="25128"/>
                  </a:lnTo>
                  <a:cubicBezTo>
                    <a:pt x="77071" y="27464"/>
                    <a:pt x="75171" y="29363"/>
                    <a:pt x="72835" y="29363"/>
                  </a:cubicBezTo>
                  <a:lnTo>
                    <a:pt x="61734" y="29363"/>
                  </a:lnTo>
                  <a:cubicBezTo>
                    <a:pt x="60142" y="29363"/>
                    <a:pt x="58856" y="30649"/>
                    <a:pt x="58856" y="32241"/>
                  </a:cubicBezTo>
                  <a:cubicBezTo>
                    <a:pt x="58856" y="33834"/>
                    <a:pt x="60142" y="35120"/>
                    <a:pt x="61734" y="35120"/>
                  </a:cubicBezTo>
                  <a:lnTo>
                    <a:pt x="72835" y="35120"/>
                  </a:lnTo>
                  <a:cubicBezTo>
                    <a:pt x="78333" y="35120"/>
                    <a:pt x="82816" y="30637"/>
                    <a:pt x="82816" y="25128"/>
                  </a:cubicBezTo>
                  <a:lnTo>
                    <a:pt x="82816" y="9992"/>
                  </a:lnTo>
                  <a:cubicBezTo>
                    <a:pt x="82816" y="4483"/>
                    <a:pt x="78333" y="0"/>
                    <a:pt x="728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8"/>
            <p:cNvSpPr/>
            <p:nvPr/>
          </p:nvSpPr>
          <p:spPr>
            <a:xfrm>
              <a:off x="1628275" y="390300"/>
              <a:ext cx="4298850" cy="4907875"/>
            </a:xfrm>
            <a:custGeom>
              <a:rect b="b" l="l" r="r" t="t"/>
              <a:pathLst>
                <a:path extrusionOk="0" h="196315" w="171954">
                  <a:moveTo>
                    <a:pt x="56874" y="0"/>
                  </a:moveTo>
                  <a:cubicBezTo>
                    <a:pt x="39332" y="0"/>
                    <a:pt x="31912" y="13626"/>
                    <a:pt x="29458" y="15690"/>
                  </a:cubicBezTo>
                  <a:lnTo>
                    <a:pt x="14487" y="15690"/>
                  </a:lnTo>
                  <a:cubicBezTo>
                    <a:pt x="6501" y="15690"/>
                    <a:pt x="1" y="22190"/>
                    <a:pt x="1" y="30177"/>
                  </a:cubicBezTo>
                  <a:lnTo>
                    <a:pt x="1" y="75536"/>
                  </a:lnTo>
                  <a:cubicBezTo>
                    <a:pt x="1" y="77129"/>
                    <a:pt x="1287" y="78415"/>
                    <a:pt x="2879" y="78415"/>
                  </a:cubicBezTo>
                  <a:cubicBezTo>
                    <a:pt x="4472" y="78415"/>
                    <a:pt x="5758" y="77129"/>
                    <a:pt x="5758" y="75536"/>
                  </a:cubicBezTo>
                  <a:lnTo>
                    <a:pt x="5758" y="30177"/>
                  </a:lnTo>
                  <a:cubicBezTo>
                    <a:pt x="5758" y="25364"/>
                    <a:pt x="9674" y="21435"/>
                    <a:pt x="14487" y="21435"/>
                  </a:cubicBezTo>
                  <a:lnTo>
                    <a:pt x="30767" y="21435"/>
                  </a:lnTo>
                  <a:cubicBezTo>
                    <a:pt x="31605" y="21435"/>
                    <a:pt x="32395" y="21081"/>
                    <a:pt x="32938" y="20456"/>
                  </a:cubicBezTo>
                  <a:lnTo>
                    <a:pt x="38365" y="14204"/>
                  </a:lnTo>
                  <a:cubicBezTo>
                    <a:pt x="43024" y="8836"/>
                    <a:pt x="49772" y="5757"/>
                    <a:pt x="56874" y="5757"/>
                  </a:cubicBezTo>
                  <a:lnTo>
                    <a:pt x="115080" y="5757"/>
                  </a:lnTo>
                  <a:cubicBezTo>
                    <a:pt x="122182" y="5757"/>
                    <a:pt x="128942" y="8836"/>
                    <a:pt x="133602" y="14204"/>
                  </a:cubicBezTo>
                  <a:lnTo>
                    <a:pt x="139017" y="20456"/>
                  </a:lnTo>
                  <a:cubicBezTo>
                    <a:pt x="139559" y="21081"/>
                    <a:pt x="140361" y="21435"/>
                    <a:pt x="141187" y="21435"/>
                  </a:cubicBezTo>
                  <a:lnTo>
                    <a:pt x="157479" y="21435"/>
                  </a:lnTo>
                  <a:cubicBezTo>
                    <a:pt x="162292" y="21435"/>
                    <a:pt x="166209" y="25364"/>
                    <a:pt x="166209" y="30165"/>
                  </a:cubicBezTo>
                  <a:lnTo>
                    <a:pt x="166209" y="181827"/>
                  </a:lnTo>
                  <a:cubicBezTo>
                    <a:pt x="166209" y="186640"/>
                    <a:pt x="162292" y="190557"/>
                    <a:pt x="157479" y="190557"/>
                  </a:cubicBezTo>
                  <a:lnTo>
                    <a:pt x="134486" y="190557"/>
                  </a:lnTo>
                  <a:lnTo>
                    <a:pt x="134486" y="173027"/>
                  </a:lnTo>
                  <a:cubicBezTo>
                    <a:pt x="134486" y="171434"/>
                    <a:pt x="133189" y="170148"/>
                    <a:pt x="131608" y="170148"/>
                  </a:cubicBezTo>
                  <a:cubicBezTo>
                    <a:pt x="130015" y="170148"/>
                    <a:pt x="128730" y="171434"/>
                    <a:pt x="128730" y="173027"/>
                  </a:cubicBezTo>
                  <a:lnTo>
                    <a:pt x="128730" y="190557"/>
                  </a:lnTo>
                  <a:lnTo>
                    <a:pt x="43225" y="190557"/>
                  </a:lnTo>
                  <a:lnTo>
                    <a:pt x="43225" y="173027"/>
                  </a:lnTo>
                  <a:cubicBezTo>
                    <a:pt x="43225" y="171434"/>
                    <a:pt x="41939" y="170148"/>
                    <a:pt x="40358" y="170148"/>
                  </a:cubicBezTo>
                  <a:cubicBezTo>
                    <a:pt x="38766" y="170148"/>
                    <a:pt x="37480" y="171434"/>
                    <a:pt x="37480" y="173027"/>
                  </a:cubicBezTo>
                  <a:lnTo>
                    <a:pt x="37480" y="190557"/>
                  </a:lnTo>
                  <a:lnTo>
                    <a:pt x="14487" y="190557"/>
                  </a:lnTo>
                  <a:cubicBezTo>
                    <a:pt x="9674" y="190557"/>
                    <a:pt x="5758" y="186640"/>
                    <a:pt x="5758" y="181827"/>
                  </a:cubicBezTo>
                  <a:lnTo>
                    <a:pt x="5758" y="91899"/>
                  </a:lnTo>
                  <a:cubicBezTo>
                    <a:pt x="5758" y="90306"/>
                    <a:pt x="4472" y="89020"/>
                    <a:pt x="2879" y="89020"/>
                  </a:cubicBezTo>
                  <a:cubicBezTo>
                    <a:pt x="1287" y="89020"/>
                    <a:pt x="1" y="90306"/>
                    <a:pt x="1" y="91899"/>
                  </a:cubicBezTo>
                  <a:lnTo>
                    <a:pt x="1" y="181827"/>
                  </a:lnTo>
                  <a:cubicBezTo>
                    <a:pt x="1" y="189814"/>
                    <a:pt x="6501" y="196314"/>
                    <a:pt x="14487" y="196314"/>
                  </a:cubicBezTo>
                  <a:lnTo>
                    <a:pt x="157479" y="196314"/>
                  </a:lnTo>
                  <a:cubicBezTo>
                    <a:pt x="165454" y="196314"/>
                    <a:pt x="171954" y="189814"/>
                    <a:pt x="171954" y="181827"/>
                  </a:cubicBezTo>
                  <a:lnTo>
                    <a:pt x="171954" y="30177"/>
                  </a:lnTo>
                  <a:cubicBezTo>
                    <a:pt x="171954" y="22190"/>
                    <a:pt x="165454" y="15690"/>
                    <a:pt x="157479" y="15690"/>
                  </a:cubicBezTo>
                  <a:lnTo>
                    <a:pt x="142508" y="15690"/>
                  </a:lnTo>
                  <a:cubicBezTo>
                    <a:pt x="140055" y="13626"/>
                    <a:pt x="132575" y="0"/>
                    <a:pt x="1150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" name="Google Shape;548;p28"/>
          <p:cNvGrpSpPr/>
          <p:nvPr/>
        </p:nvGrpSpPr>
        <p:grpSpPr>
          <a:xfrm>
            <a:off x="1429379" y="2690776"/>
            <a:ext cx="298690" cy="372017"/>
            <a:chOff x="1803475" y="390300"/>
            <a:chExt cx="3940500" cy="4907875"/>
          </a:xfrm>
        </p:grpSpPr>
        <p:sp>
          <p:nvSpPr>
            <p:cNvPr id="549" name="Google Shape;549;p28"/>
            <p:cNvSpPr/>
            <p:nvPr/>
          </p:nvSpPr>
          <p:spPr>
            <a:xfrm>
              <a:off x="3566825" y="4013150"/>
              <a:ext cx="546225" cy="546225"/>
            </a:xfrm>
            <a:custGeom>
              <a:rect b="b" l="l" r="r" t="t"/>
              <a:pathLst>
                <a:path extrusionOk="0" h="21849" w="21849">
                  <a:moveTo>
                    <a:pt x="10924" y="5746"/>
                  </a:moveTo>
                  <a:cubicBezTo>
                    <a:pt x="13779" y="5746"/>
                    <a:pt x="16103" y="8070"/>
                    <a:pt x="16103" y="10925"/>
                  </a:cubicBezTo>
                  <a:cubicBezTo>
                    <a:pt x="16103" y="13779"/>
                    <a:pt x="13779" y="16103"/>
                    <a:pt x="10924" y="16103"/>
                  </a:cubicBezTo>
                  <a:cubicBezTo>
                    <a:pt x="8070" y="16103"/>
                    <a:pt x="5757" y="13779"/>
                    <a:pt x="5757" y="10925"/>
                  </a:cubicBezTo>
                  <a:cubicBezTo>
                    <a:pt x="5757" y="8070"/>
                    <a:pt x="8070" y="5746"/>
                    <a:pt x="10924" y="5746"/>
                  </a:cubicBezTo>
                  <a:close/>
                  <a:moveTo>
                    <a:pt x="10924" y="1"/>
                  </a:moveTo>
                  <a:cubicBezTo>
                    <a:pt x="4908" y="1"/>
                    <a:pt x="0" y="4896"/>
                    <a:pt x="0" y="10925"/>
                  </a:cubicBezTo>
                  <a:cubicBezTo>
                    <a:pt x="0" y="16953"/>
                    <a:pt x="4908" y="21849"/>
                    <a:pt x="10924" y="21849"/>
                  </a:cubicBezTo>
                  <a:cubicBezTo>
                    <a:pt x="16953" y="21849"/>
                    <a:pt x="21848" y="16953"/>
                    <a:pt x="21848" y="10925"/>
                  </a:cubicBezTo>
                  <a:cubicBezTo>
                    <a:pt x="21848" y="4896"/>
                    <a:pt x="16953" y="1"/>
                    <a:pt x="109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8"/>
            <p:cNvSpPr/>
            <p:nvPr/>
          </p:nvSpPr>
          <p:spPr>
            <a:xfrm>
              <a:off x="1803475" y="390300"/>
              <a:ext cx="3940500" cy="4907875"/>
            </a:xfrm>
            <a:custGeom>
              <a:rect b="b" l="l" r="r" t="t"/>
              <a:pathLst>
                <a:path extrusionOk="0" h="196315" w="157620">
                  <a:moveTo>
                    <a:pt x="114767" y="5751"/>
                  </a:moveTo>
                  <a:cubicBezTo>
                    <a:pt x="115124" y="5751"/>
                    <a:pt x="115481" y="5887"/>
                    <a:pt x="115752" y="6158"/>
                  </a:cubicBezTo>
                  <a:lnTo>
                    <a:pt x="134167" y="24573"/>
                  </a:lnTo>
                  <a:cubicBezTo>
                    <a:pt x="134698" y="25116"/>
                    <a:pt x="134698" y="25989"/>
                    <a:pt x="134167" y="26532"/>
                  </a:cubicBezTo>
                  <a:lnTo>
                    <a:pt x="131631" y="29068"/>
                  </a:lnTo>
                  <a:cubicBezTo>
                    <a:pt x="131360" y="29333"/>
                    <a:pt x="131006" y="29466"/>
                    <a:pt x="130652" y="29466"/>
                  </a:cubicBezTo>
                  <a:cubicBezTo>
                    <a:pt x="130298" y="29466"/>
                    <a:pt x="129944" y="29333"/>
                    <a:pt x="129673" y="29068"/>
                  </a:cubicBezTo>
                  <a:lnTo>
                    <a:pt x="111258" y="10653"/>
                  </a:lnTo>
                  <a:cubicBezTo>
                    <a:pt x="110715" y="10110"/>
                    <a:pt x="110715" y="9225"/>
                    <a:pt x="111258" y="8683"/>
                  </a:cubicBezTo>
                  <a:lnTo>
                    <a:pt x="113782" y="6158"/>
                  </a:lnTo>
                  <a:cubicBezTo>
                    <a:pt x="114053" y="5887"/>
                    <a:pt x="114410" y="5751"/>
                    <a:pt x="114767" y="5751"/>
                  </a:cubicBezTo>
                  <a:close/>
                  <a:moveTo>
                    <a:pt x="110798" y="18333"/>
                  </a:moveTo>
                  <a:lnTo>
                    <a:pt x="123114" y="30649"/>
                  </a:lnTo>
                  <a:lnTo>
                    <a:pt x="111494" y="42269"/>
                  </a:lnTo>
                  <a:lnTo>
                    <a:pt x="99177" y="29953"/>
                  </a:lnTo>
                  <a:lnTo>
                    <a:pt x="110798" y="18333"/>
                  </a:lnTo>
                  <a:close/>
                  <a:moveTo>
                    <a:pt x="37786" y="82155"/>
                  </a:moveTo>
                  <a:lnTo>
                    <a:pt x="42906" y="87274"/>
                  </a:lnTo>
                  <a:lnTo>
                    <a:pt x="38871" y="91309"/>
                  </a:lnTo>
                  <a:cubicBezTo>
                    <a:pt x="38570" y="91610"/>
                    <a:pt x="38178" y="91760"/>
                    <a:pt x="37786" y="91760"/>
                  </a:cubicBezTo>
                  <a:cubicBezTo>
                    <a:pt x="37394" y="91760"/>
                    <a:pt x="37001" y="91610"/>
                    <a:pt x="36701" y="91309"/>
                  </a:cubicBezTo>
                  <a:lnTo>
                    <a:pt x="33751" y="88360"/>
                  </a:lnTo>
                  <a:cubicBezTo>
                    <a:pt x="33150" y="87758"/>
                    <a:pt x="33150" y="86791"/>
                    <a:pt x="33751" y="86189"/>
                  </a:cubicBezTo>
                  <a:lnTo>
                    <a:pt x="37786" y="82155"/>
                  </a:lnTo>
                  <a:close/>
                  <a:moveTo>
                    <a:pt x="42313" y="67886"/>
                  </a:moveTo>
                  <a:cubicBezTo>
                    <a:pt x="42398" y="67886"/>
                    <a:pt x="42464" y="67934"/>
                    <a:pt x="42540" y="68010"/>
                  </a:cubicBezTo>
                  <a:lnTo>
                    <a:pt x="45206" y="70676"/>
                  </a:lnTo>
                  <a:cubicBezTo>
                    <a:pt x="73838" y="99319"/>
                    <a:pt x="72752" y="97904"/>
                    <a:pt x="72316" y="98352"/>
                  </a:cubicBezTo>
                  <a:lnTo>
                    <a:pt x="67503" y="103165"/>
                  </a:lnTo>
                  <a:cubicBezTo>
                    <a:pt x="67427" y="103240"/>
                    <a:pt x="67389" y="103317"/>
                    <a:pt x="67302" y="103317"/>
                  </a:cubicBezTo>
                  <a:cubicBezTo>
                    <a:pt x="66744" y="103317"/>
                    <a:pt x="64176" y="100180"/>
                    <a:pt x="37161" y="73389"/>
                  </a:cubicBezTo>
                  <a:cubicBezTo>
                    <a:pt x="36996" y="73236"/>
                    <a:pt x="36996" y="72976"/>
                    <a:pt x="37161" y="72823"/>
                  </a:cubicBezTo>
                  <a:cubicBezTo>
                    <a:pt x="41140" y="68893"/>
                    <a:pt x="41925" y="67886"/>
                    <a:pt x="42313" y="67886"/>
                  </a:cubicBezTo>
                  <a:close/>
                  <a:moveTo>
                    <a:pt x="53039" y="97408"/>
                  </a:moveTo>
                  <a:lnTo>
                    <a:pt x="58171" y="102528"/>
                  </a:lnTo>
                  <a:lnTo>
                    <a:pt x="54125" y="106574"/>
                  </a:lnTo>
                  <a:cubicBezTo>
                    <a:pt x="53830" y="106869"/>
                    <a:pt x="53438" y="107017"/>
                    <a:pt x="53044" y="107017"/>
                  </a:cubicBezTo>
                  <a:cubicBezTo>
                    <a:pt x="52650" y="107017"/>
                    <a:pt x="52255" y="106869"/>
                    <a:pt x="51954" y="106574"/>
                  </a:cubicBezTo>
                  <a:lnTo>
                    <a:pt x="49005" y="103613"/>
                  </a:lnTo>
                  <a:cubicBezTo>
                    <a:pt x="48403" y="103012"/>
                    <a:pt x="48403" y="102044"/>
                    <a:pt x="49005" y="101443"/>
                  </a:cubicBezTo>
                  <a:lnTo>
                    <a:pt x="53039" y="97408"/>
                  </a:lnTo>
                  <a:close/>
                  <a:moveTo>
                    <a:pt x="53098" y="121875"/>
                  </a:moveTo>
                  <a:cubicBezTo>
                    <a:pt x="53830" y="121875"/>
                    <a:pt x="54431" y="122477"/>
                    <a:pt x="54431" y="123220"/>
                  </a:cubicBezTo>
                  <a:lnTo>
                    <a:pt x="54431" y="127561"/>
                  </a:lnTo>
                  <a:cubicBezTo>
                    <a:pt x="54431" y="128304"/>
                    <a:pt x="53830" y="128906"/>
                    <a:pt x="53098" y="128906"/>
                  </a:cubicBezTo>
                  <a:lnTo>
                    <a:pt x="7090" y="128906"/>
                  </a:lnTo>
                  <a:cubicBezTo>
                    <a:pt x="6359" y="128906"/>
                    <a:pt x="5757" y="128304"/>
                    <a:pt x="5757" y="127561"/>
                  </a:cubicBezTo>
                  <a:lnTo>
                    <a:pt x="5757" y="123220"/>
                  </a:lnTo>
                  <a:cubicBezTo>
                    <a:pt x="5757" y="122477"/>
                    <a:pt x="6359" y="121875"/>
                    <a:pt x="7090" y="121875"/>
                  </a:cubicBezTo>
                  <a:close/>
                  <a:moveTo>
                    <a:pt x="32100" y="134651"/>
                  </a:moveTo>
                  <a:cubicBezTo>
                    <a:pt x="36099" y="139724"/>
                    <a:pt x="40841" y="144030"/>
                    <a:pt x="46256" y="147498"/>
                  </a:cubicBezTo>
                  <a:cubicBezTo>
                    <a:pt x="45678" y="148159"/>
                    <a:pt x="45289" y="148961"/>
                    <a:pt x="44758" y="149657"/>
                  </a:cubicBezTo>
                  <a:cubicBezTo>
                    <a:pt x="43802" y="150931"/>
                    <a:pt x="42894" y="152217"/>
                    <a:pt x="42056" y="153585"/>
                  </a:cubicBezTo>
                  <a:cubicBezTo>
                    <a:pt x="41679" y="154211"/>
                    <a:pt x="41160" y="154741"/>
                    <a:pt x="40818" y="155390"/>
                  </a:cubicBezTo>
                  <a:cubicBezTo>
                    <a:pt x="32572" y="150046"/>
                    <a:pt x="25588" y="142956"/>
                    <a:pt x="20385" y="134651"/>
                  </a:cubicBezTo>
                  <a:close/>
                  <a:moveTo>
                    <a:pt x="81458" y="137011"/>
                  </a:moveTo>
                  <a:cubicBezTo>
                    <a:pt x="103318" y="137011"/>
                    <a:pt x="120483" y="154612"/>
                    <a:pt x="121898" y="174667"/>
                  </a:cubicBezTo>
                  <a:lnTo>
                    <a:pt x="41030" y="174667"/>
                  </a:lnTo>
                  <a:cubicBezTo>
                    <a:pt x="42469" y="154140"/>
                    <a:pt x="60047" y="137011"/>
                    <a:pt x="81458" y="137011"/>
                  </a:cubicBezTo>
                  <a:close/>
                  <a:moveTo>
                    <a:pt x="114767" y="0"/>
                  </a:moveTo>
                  <a:cubicBezTo>
                    <a:pt x="112942" y="0"/>
                    <a:pt x="111116" y="696"/>
                    <a:pt x="109724" y="2088"/>
                  </a:cubicBezTo>
                  <a:lnTo>
                    <a:pt x="107188" y="4625"/>
                  </a:lnTo>
                  <a:cubicBezTo>
                    <a:pt x="104569" y="7244"/>
                    <a:pt x="104510" y="11373"/>
                    <a:pt x="106834" y="14168"/>
                  </a:cubicBezTo>
                  <a:lnTo>
                    <a:pt x="95119" y="25883"/>
                  </a:lnTo>
                  <a:lnTo>
                    <a:pt x="92559" y="23323"/>
                  </a:lnTo>
                  <a:cubicBezTo>
                    <a:pt x="91993" y="22763"/>
                    <a:pt x="91256" y="22482"/>
                    <a:pt x="90520" y="22482"/>
                  </a:cubicBezTo>
                  <a:cubicBezTo>
                    <a:pt x="89784" y="22482"/>
                    <a:pt x="89050" y="22763"/>
                    <a:pt x="88489" y="23323"/>
                  </a:cubicBezTo>
                  <a:lnTo>
                    <a:pt x="70169" y="41644"/>
                  </a:lnTo>
                  <a:cubicBezTo>
                    <a:pt x="69048" y="42764"/>
                    <a:pt x="69048" y="44593"/>
                    <a:pt x="70169" y="45714"/>
                  </a:cubicBezTo>
                  <a:cubicBezTo>
                    <a:pt x="70729" y="46274"/>
                    <a:pt x="71463" y="46554"/>
                    <a:pt x="72198" y="46554"/>
                  </a:cubicBezTo>
                  <a:cubicBezTo>
                    <a:pt x="72932" y="46554"/>
                    <a:pt x="73666" y="46274"/>
                    <a:pt x="74227" y="45714"/>
                  </a:cubicBezTo>
                  <a:lnTo>
                    <a:pt x="90518" y="29422"/>
                  </a:lnTo>
                  <a:cubicBezTo>
                    <a:pt x="96983" y="35887"/>
                    <a:pt x="102540" y="41443"/>
                    <a:pt x="110892" y="49795"/>
                  </a:cubicBezTo>
                  <a:lnTo>
                    <a:pt x="71679" y="89020"/>
                  </a:lnTo>
                  <a:lnTo>
                    <a:pt x="51305" y="68635"/>
                  </a:lnTo>
                  <a:lnTo>
                    <a:pt x="65934" y="54019"/>
                  </a:lnTo>
                  <a:cubicBezTo>
                    <a:pt x="67054" y="52898"/>
                    <a:pt x="67054" y="51069"/>
                    <a:pt x="65934" y="49949"/>
                  </a:cubicBezTo>
                  <a:cubicBezTo>
                    <a:pt x="65367" y="49388"/>
                    <a:pt x="64630" y="49108"/>
                    <a:pt x="63894" y="49108"/>
                  </a:cubicBezTo>
                  <a:cubicBezTo>
                    <a:pt x="63158" y="49108"/>
                    <a:pt x="62424" y="49388"/>
                    <a:pt x="61864" y="49949"/>
                  </a:cubicBezTo>
                  <a:lnTo>
                    <a:pt x="47235" y="64577"/>
                  </a:lnTo>
                  <a:lnTo>
                    <a:pt x="46598" y="63940"/>
                  </a:lnTo>
                  <a:cubicBezTo>
                    <a:pt x="45401" y="62743"/>
                    <a:pt x="43826" y="62144"/>
                    <a:pt x="42251" y="62144"/>
                  </a:cubicBezTo>
                  <a:cubicBezTo>
                    <a:pt x="40676" y="62144"/>
                    <a:pt x="39101" y="62743"/>
                    <a:pt x="37904" y="63940"/>
                  </a:cubicBezTo>
                  <a:lnTo>
                    <a:pt x="33091" y="68753"/>
                  </a:lnTo>
                  <a:cubicBezTo>
                    <a:pt x="30696" y="71148"/>
                    <a:pt x="30696" y="75053"/>
                    <a:pt x="33091" y="77459"/>
                  </a:cubicBezTo>
                  <a:lnTo>
                    <a:pt x="33728" y="78085"/>
                  </a:lnTo>
                  <a:cubicBezTo>
                    <a:pt x="31085" y="81187"/>
                    <a:pt x="27546" y="82803"/>
                    <a:pt x="27546" y="87274"/>
                  </a:cubicBezTo>
                  <a:cubicBezTo>
                    <a:pt x="27546" y="89221"/>
                    <a:pt x="28313" y="91049"/>
                    <a:pt x="29681" y="92430"/>
                  </a:cubicBezTo>
                  <a:cubicBezTo>
                    <a:pt x="31852" y="94211"/>
                    <a:pt x="33445" y="97514"/>
                    <a:pt x="37786" y="97514"/>
                  </a:cubicBezTo>
                  <a:cubicBezTo>
                    <a:pt x="42269" y="97514"/>
                    <a:pt x="43873" y="93987"/>
                    <a:pt x="46976" y="91344"/>
                  </a:cubicBezTo>
                  <a:lnTo>
                    <a:pt x="48981" y="93338"/>
                  </a:lnTo>
                  <a:cubicBezTo>
                    <a:pt x="46339" y="96441"/>
                    <a:pt x="42811" y="98057"/>
                    <a:pt x="42811" y="102528"/>
                  </a:cubicBezTo>
                  <a:cubicBezTo>
                    <a:pt x="42811" y="106846"/>
                    <a:pt x="46103" y="108462"/>
                    <a:pt x="47896" y="110632"/>
                  </a:cubicBezTo>
                  <a:cubicBezTo>
                    <a:pt x="49264" y="112013"/>
                    <a:pt x="51093" y="112768"/>
                    <a:pt x="53039" y="112768"/>
                  </a:cubicBezTo>
                  <a:cubicBezTo>
                    <a:pt x="57522" y="112768"/>
                    <a:pt x="59127" y="109240"/>
                    <a:pt x="62229" y="106598"/>
                  </a:cubicBezTo>
                  <a:cubicBezTo>
                    <a:pt x="62630" y="106881"/>
                    <a:pt x="64011" y="109028"/>
                    <a:pt x="67219" y="109028"/>
                  </a:cubicBezTo>
                  <a:cubicBezTo>
                    <a:pt x="68788" y="109028"/>
                    <a:pt x="70369" y="108426"/>
                    <a:pt x="71573" y="107235"/>
                  </a:cubicBezTo>
                  <a:lnTo>
                    <a:pt x="76374" y="102422"/>
                  </a:lnTo>
                  <a:cubicBezTo>
                    <a:pt x="78780" y="100015"/>
                    <a:pt x="78780" y="96122"/>
                    <a:pt x="76374" y="93716"/>
                  </a:cubicBezTo>
                  <a:lnTo>
                    <a:pt x="75749" y="93079"/>
                  </a:lnTo>
                  <a:lnTo>
                    <a:pt x="110007" y="58820"/>
                  </a:lnTo>
                  <a:cubicBezTo>
                    <a:pt x="122229" y="68741"/>
                    <a:pt x="129354" y="83157"/>
                    <a:pt x="129354" y="98989"/>
                  </a:cubicBezTo>
                  <a:cubicBezTo>
                    <a:pt x="129354" y="115221"/>
                    <a:pt x="121639" y="130487"/>
                    <a:pt x="108698" y="140314"/>
                  </a:cubicBezTo>
                  <a:cubicBezTo>
                    <a:pt x="100427" y="134246"/>
                    <a:pt x="90915" y="131257"/>
                    <a:pt x="81452" y="131257"/>
                  </a:cubicBezTo>
                  <a:cubicBezTo>
                    <a:pt x="70438" y="131257"/>
                    <a:pt x="59490" y="135306"/>
                    <a:pt x="50645" y="143263"/>
                  </a:cubicBezTo>
                  <a:cubicBezTo>
                    <a:pt x="46704" y="140892"/>
                    <a:pt x="43236" y="137954"/>
                    <a:pt x="40075" y="134663"/>
                  </a:cubicBezTo>
                  <a:lnTo>
                    <a:pt x="53098" y="134663"/>
                  </a:lnTo>
                  <a:cubicBezTo>
                    <a:pt x="57003" y="134663"/>
                    <a:pt x="60188" y="131478"/>
                    <a:pt x="60188" y="127561"/>
                  </a:cubicBezTo>
                  <a:lnTo>
                    <a:pt x="60188" y="123220"/>
                  </a:lnTo>
                  <a:cubicBezTo>
                    <a:pt x="60188" y="119315"/>
                    <a:pt x="57003" y="116130"/>
                    <a:pt x="53098" y="116130"/>
                  </a:cubicBezTo>
                  <a:lnTo>
                    <a:pt x="7102" y="116130"/>
                  </a:lnTo>
                  <a:cubicBezTo>
                    <a:pt x="3185" y="116130"/>
                    <a:pt x="0" y="119315"/>
                    <a:pt x="0" y="123220"/>
                  </a:cubicBezTo>
                  <a:lnTo>
                    <a:pt x="0" y="127561"/>
                  </a:lnTo>
                  <a:cubicBezTo>
                    <a:pt x="0" y="131478"/>
                    <a:pt x="3185" y="134663"/>
                    <a:pt x="7102" y="134663"/>
                  </a:cubicBezTo>
                  <a:lnTo>
                    <a:pt x="13744" y="134663"/>
                  </a:lnTo>
                  <a:cubicBezTo>
                    <a:pt x="18498" y="143676"/>
                    <a:pt x="27322" y="153538"/>
                    <a:pt x="38494" y="160593"/>
                  </a:cubicBezTo>
                  <a:cubicBezTo>
                    <a:pt x="36748" y="164993"/>
                    <a:pt x="35780" y="169735"/>
                    <a:pt x="35462" y="174667"/>
                  </a:cubicBezTo>
                  <a:lnTo>
                    <a:pt x="15041" y="174667"/>
                  </a:lnTo>
                  <a:cubicBezTo>
                    <a:pt x="13862" y="174667"/>
                    <a:pt x="12800" y="175386"/>
                    <a:pt x="12363" y="176483"/>
                  </a:cubicBezTo>
                  <a:lnTo>
                    <a:pt x="6052" y="192374"/>
                  </a:lnTo>
                  <a:cubicBezTo>
                    <a:pt x="5309" y="194261"/>
                    <a:pt x="6701" y="196314"/>
                    <a:pt x="8730" y="196314"/>
                  </a:cubicBezTo>
                  <a:lnTo>
                    <a:pt x="24597" y="196314"/>
                  </a:lnTo>
                  <a:cubicBezTo>
                    <a:pt x="26189" y="196314"/>
                    <a:pt x="27475" y="195028"/>
                    <a:pt x="27475" y="193436"/>
                  </a:cubicBezTo>
                  <a:cubicBezTo>
                    <a:pt x="27475" y="191855"/>
                    <a:pt x="26189" y="190557"/>
                    <a:pt x="24597" y="190557"/>
                  </a:cubicBezTo>
                  <a:lnTo>
                    <a:pt x="12965" y="190557"/>
                  </a:lnTo>
                  <a:lnTo>
                    <a:pt x="16988" y="180423"/>
                  </a:lnTo>
                  <a:lnTo>
                    <a:pt x="145941" y="180423"/>
                  </a:lnTo>
                  <a:lnTo>
                    <a:pt x="149964" y="190557"/>
                  </a:lnTo>
                  <a:lnTo>
                    <a:pt x="38045" y="190557"/>
                  </a:lnTo>
                  <a:cubicBezTo>
                    <a:pt x="36465" y="190557"/>
                    <a:pt x="35179" y="191855"/>
                    <a:pt x="35179" y="193436"/>
                  </a:cubicBezTo>
                  <a:cubicBezTo>
                    <a:pt x="35179" y="195028"/>
                    <a:pt x="36465" y="196314"/>
                    <a:pt x="38045" y="196314"/>
                  </a:cubicBezTo>
                  <a:lnTo>
                    <a:pt x="154199" y="196314"/>
                  </a:lnTo>
                  <a:cubicBezTo>
                    <a:pt x="156228" y="196314"/>
                    <a:pt x="157620" y="194261"/>
                    <a:pt x="156865" y="192374"/>
                  </a:cubicBezTo>
                  <a:lnTo>
                    <a:pt x="150553" y="176483"/>
                  </a:lnTo>
                  <a:cubicBezTo>
                    <a:pt x="150129" y="175386"/>
                    <a:pt x="149067" y="174667"/>
                    <a:pt x="147887" y="174667"/>
                  </a:cubicBezTo>
                  <a:lnTo>
                    <a:pt x="127455" y="174667"/>
                  </a:lnTo>
                  <a:cubicBezTo>
                    <a:pt x="127042" y="168084"/>
                    <a:pt x="125272" y="161926"/>
                    <a:pt x="122382" y="156369"/>
                  </a:cubicBezTo>
                  <a:cubicBezTo>
                    <a:pt x="137883" y="144183"/>
                    <a:pt x="147958" y="126263"/>
                    <a:pt x="150023" y="106716"/>
                  </a:cubicBezTo>
                  <a:cubicBezTo>
                    <a:pt x="150199" y="105135"/>
                    <a:pt x="149043" y="103719"/>
                    <a:pt x="147474" y="103554"/>
                  </a:cubicBezTo>
                  <a:cubicBezTo>
                    <a:pt x="147372" y="103544"/>
                    <a:pt x="147270" y="103538"/>
                    <a:pt x="147169" y="103538"/>
                  </a:cubicBezTo>
                  <a:cubicBezTo>
                    <a:pt x="145706" y="103538"/>
                    <a:pt x="144467" y="104635"/>
                    <a:pt x="144313" y="106114"/>
                  </a:cubicBezTo>
                  <a:cubicBezTo>
                    <a:pt x="142437" y="123810"/>
                    <a:pt x="133483" y="140113"/>
                    <a:pt x="119610" y="151332"/>
                  </a:cubicBezTo>
                  <a:cubicBezTo>
                    <a:pt x="118961" y="150377"/>
                    <a:pt x="118100" y="149610"/>
                    <a:pt x="117380" y="148713"/>
                  </a:cubicBezTo>
                  <a:cubicBezTo>
                    <a:pt x="116236" y="147286"/>
                    <a:pt x="115127" y="145823"/>
                    <a:pt x="113818" y="144537"/>
                  </a:cubicBezTo>
                  <a:cubicBezTo>
                    <a:pt x="113664" y="144384"/>
                    <a:pt x="113558" y="144183"/>
                    <a:pt x="113393" y="144042"/>
                  </a:cubicBezTo>
                  <a:cubicBezTo>
                    <a:pt x="141706" y="121391"/>
                    <a:pt x="142697" y="78262"/>
                    <a:pt x="114183" y="54656"/>
                  </a:cubicBezTo>
                  <a:lnTo>
                    <a:pt x="117003" y="51836"/>
                  </a:lnTo>
                  <a:cubicBezTo>
                    <a:pt x="118123" y="50704"/>
                    <a:pt x="118123" y="48887"/>
                    <a:pt x="117003" y="47766"/>
                  </a:cubicBezTo>
                  <a:lnTo>
                    <a:pt x="115564" y="46327"/>
                  </a:lnTo>
                  <a:lnTo>
                    <a:pt x="117133" y="44758"/>
                  </a:lnTo>
                  <a:cubicBezTo>
                    <a:pt x="123314" y="48734"/>
                    <a:pt x="131926" y="57865"/>
                    <a:pt x="137258" y="68222"/>
                  </a:cubicBezTo>
                  <a:cubicBezTo>
                    <a:pt x="141352" y="76162"/>
                    <a:pt x="143864" y="85139"/>
                    <a:pt x="144513" y="94176"/>
                  </a:cubicBezTo>
                  <a:cubicBezTo>
                    <a:pt x="144615" y="95705"/>
                    <a:pt x="145895" y="96838"/>
                    <a:pt x="147364" y="96838"/>
                  </a:cubicBezTo>
                  <a:cubicBezTo>
                    <a:pt x="147436" y="96838"/>
                    <a:pt x="147508" y="96835"/>
                    <a:pt x="147581" y="96830"/>
                  </a:cubicBezTo>
                  <a:cubicBezTo>
                    <a:pt x="149161" y="96724"/>
                    <a:pt x="150353" y="95344"/>
                    <a:pt x="150247" y="93763"/>
                  </a:cubicBezTo>
                  <a:cubicBezTo>
                    <a:pt x="148713" y="72528"/>
                    <a:pt x="138155" y="53346"/>
                    <a:pt x="121261" y="40629"/>
                  </a:cubicBezTo>
                  <a:lnTo>
                    <a:pt x="127502" y="34388"/>
                  </a:lnTo>
                  <a:cubicBezTo>
                    <a:pt x="128622" y="34946"/>
                    <a:pt x="129740" y="35198"/>
                    <a:pt x="130806" y="35198"/>
                  </a:cubicBezTo>
                  <a:cubicBezTo>
                    <a:pt x="132694" y="35198"/>
                    <a:pt x="134419" y="34408"/>
                    <a:pt x="135701" y="33126"/>
                  </a:cubicBezTo>
                  <a:lnTo>
                    <a:pt x="138226" y="30602"/>
                  </a:lnTo>
                  <a:cubicBezTo>
                    <a:pt x="141010" y="27818"/>
                    <a:pt x="141010" y="23288"/>
                    <a:pt x="138226" y="20503"/>
                  </a:cubicBezTo>
                  <a:lnTo>
                    <a:pt x="119810" y="2088"/>
                  </a:lnTo>
                  <a:cubicBezTo>
                    <a:pt x="118418" y="696"/>
                    <a:pt x="116593" y="0"/>
                    <a:pt x="1147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554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29"/>
          <p:cNvSpPr txBox="1"/>
          <p:nvPr>
            <p:ph type="title"/>
          </p:nvPr>
        </p:nvSpPr>
        <p:spPr>
          <a:xfrm>
            <a:off x="7211675" y="2208550"/>
            <a:ext cx="12897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RESULTS</a:t>
            </a:r>
            <a:endParaRPr b="0"/>
          </a:p>
        </p:txBody>
      </p:sp>
      <p:cxnSp>
        <p:nvCxnSpPr>
          <p:cNvPr id="556" name="Google Shape;556;p29"/>
          <p:cNvCxnSpPr>
            <a:stCxn id="557" idx="2"/>
            <a:endCxn id="558" idx="0"/>
          </p:cNvCxnSpPr>
          <p:nvPr/>
        </p:nvCxnSpPr>
        <p:spPr>
          <a:xfrm flipH="1" rot="-5400000">
            <a:off x="4643700" y="911425"/>
            <a:ext cx="716100" cy="1770300"/>
          </a:xfrm>
          <a:prstGeom prst="bentConnector3">
            <a:avLst>
              <a:gd fmla="val 49996" name="adj1"/>
            </a:avLst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559" name="Google Shape;559;p29"/>
          <p:cNvCxnSpPr>
            <a:stCxn id="560" idx="2"/>
            <a:endCxn id="561" idx="0"/>
          </p:cNvCxnSpPr>
          <p:nvPr/>
        </p:nvCxnSpPr>
        <p:spPr>
          <a:xfrm flipH="1" rot="-5400000">
            <a:off x="2341650" y="2602072"/>
            <a:ext cx="854700" cy="845400"/>
          </a:xfrm>
          <a:prstGeom prst="bentConnector3">
            <a:avLst>
              <a:gd fmla="val 49993" name="adj1"/>
            </a:avLst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562" name="Google Shape;562;p29"/>
          <p:cNvCxnSpPr>
            <a:stCxn id="563" idx="0"/>
            <a:endCxn id="560" idx="2"/>
          </p:cNvCxnSpPr>
          <p:nvPr/>
        </p:nvCxnSpPr>
        <p:spPr>
          <a:xfrm rot="-5400000">
            <a:off x="1496400" y="2601953"/>
            <a:ext cx="854700" cy="845400"/>
          </a:xfrm>
          <a:prstGeom prst="bentConnector3">
            <a:avLst>
              <a:gd fmla="val 49993" name="adj1"/>
            </a:avLst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564" name="Google Shape;564;p29"/>
          <p:cNvCxnSpPr>
            <a:stCxn id="558" idx="2"/>
            <a:endCxn id="565" idx="0"/>
          </p:cNvCxnSpPr>
          <p:nvPr/>
        </p:nvCxnSpPr>
        <p:spPr>
          <a:xfrm flipH="1" rot="-5400000">
            <a:off x="5882250" y="2602013"/>
            <a:ext cx="854700" cy="845400"/>
          </a:xfrm>
          <a:prstGeom prst="bentConnector3">
            <a:avLst>
              <a:gd fmla="val 49996" name="adj1"/>
            </a:avLst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566" name="Google Shape;566;p29"/>
          <p:cNvCxnSpPr>
            <a:stCxn id="567" idx="0"/>
            <a:endCxn id="558" idx="2"/>
          </p:cNvCxnSpPr>
          <p:nvPr/>
        </p:nvCxnSpPr>
        <p:spPr>
          <a:xfrm rot="-5400000">
            <a:off x="5037000" y="2601953"/>
            <a:ext cx="854700" cy="845400"/>
          </a:xfrm>
          <a:prstGeom prst="bentConnector3">
            <a:avLst>
              <a:gd fmla="val 49996" name="adj1"/>
            </a:avLst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568" name="Google Shape;568;p29"/>
          <p:cNvCxnSpPr>
            <a:stCxn id="560" idx="0"/>
            <a:endCxn id="557" idx="2"/>
          </p:cNvCxnSpPr>
          <p:nvPr/>
        </p:nvCxnSpPr>
        <p:spPr>
          <a:xfrm rot="-5400000">
            <a:off x="2873400" y="911422"/>
            <a:ext cx="716100" cy="17703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557" name="Google Shape;557;p29"/>
          <p:cNvSpPr txBox="1"/>
          <p:nvPr/>
        </p:nvSpPr>
        <p:spPr>
          <a:xfrm>
            <a:off x="3347550" y="995725"/>
            <a:ext cx="1538100" cy="4428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CLINICAL CASE</a:t>
            </a:r>
            <a:endParaRPr sz="12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560" name="Google Shape;560;p29"/>
          <p:cNvSpPr txBox="1"/>
          <p:nvPr/>
        </p:nvSpPr>
        <p:spPr>
          <a:xfrm>
            <a:off x="1577250" y="2154622"/>
            <a:ext cx="1538100" cy="4428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TEST 1</a:t>
            </a:r>
            <a:endParaRPr sz="12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558" name="Google Shape;558;p29"/>
          <p:cNvSpPr txBox="1"/>
          <p:nvPr/>
        </p:nvSpPr>
        <p:spPr>
          <a:xfrm>
            <a:off x="5117850" y="2154563"/>
            <a:ext cx="1538100" cy="4428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TEST 2</a:t>
            </a:r>
            <a:endParaRPr sz="12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565" name="Google Shape;565;p29"/>
          <p:cNvSpPr txBox="1"/>
          <p:nvPr/>
        </p:nvSpPr>
        <p:spPr>
          <a:xfrm>
            <a:off x="5963100" y="345200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Neptune is the farthest planet from the Sun</a:t>
            </a:r>
            <a:endParaRPr sz="12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567" name="Google Shape;567;p29"/>
          <p:cNvSpPr txBox="1"/>
          <p:nvPr/>
        </p:nvSpPr>
        <p:spPr>
          <a:xfrm>
            <a:off x="4272600" y="345200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Saturn is composed mostly of hydrogen and helium</a:t>
            </a:r>
            <a:endParaRPr sz="12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561" name="Google Shape;561;p29"/>
          <p:cNvSpPr txBox="1"/>
          <p:nvPr/>
        </p:nvSpPr>
        <p:spPr>
          <a:xfrm>
            <a:off x="2422500" y="345200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Mercury is the smallest planet in our Solar System</a:t>
            </a:r>
            <a:endParaRPr sz="12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563" name="Google Shape;563;p29"/>
          <p:cNvSpPr txBox="1"/>
          <p:nvPr/>
        </p:nvSpPr>
        <p:spPr>
          <a:xfrm>
            <a:off x="732000" y="3452003"/>
            <a:ext cx="15381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Venus has a beautiful name, but it’s terribly hot</a:t>
            </a:r>
            <a:endParaRPr sz="12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572" name="Shape 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" name="Google Shape;573;p30"/>
          <p:cNvSpPr/>
          <p:nvPr/>
        </p:nvSpPr>
        <p:spPr>
          <a:xfrm>
            <a:off x="4163226" y="3824100"/>
            <a:ext cx="2586600" cy="6789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74" name="Google Shape;574;p30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73625" y="1446737"/>
            <a:ext cx="2875500" cy="2646826"/>
          </a:xfrm>
          <a:prstGeom prst="rect">
            <a:avLst/>
          </a:prstGeom>
          <a:noFill/>
          <a:ln>
            <a:noFill/>
          </a:ln>
        </p:spPr>
      </p:pic>
      <p:sp>
        <p:nvSpPr>
          <p:cNvPr id="575" name="Google Shape;575;p30"/>
          <p:cNvSpPr txBox="1"/>
          <p:nvPr>
            <p:ph idx="4294967295" type="subTitle"/>
          </p:nvPr>
        </p:nvSpPr>
        <p:spPr>
          <a:xfrm flipH="1">
            <a:off x="822554" y="4086250"/>
            <a:ext cx="2875500" cy="34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I</a:t>
            </a:r>
            <a:r>
              <a:rPr lang="es" sz="1000"/>
              <a:t>f you want to modify this graph, click on it, follow the link, change the data and replace it</a:t>
            </a:r>
            <a:endParaRPr sz="1000"/>
          </a:p>
        </p:txBody>
      </p:sp>
      <p:sp>
        <p:nvSpPr>
          <p:cNvPr id="576" name="Google Shape;576;p30"/>
          <p:cNvSpPr txBox="1"/>
          <p:nvPr>
            <p:ph type="title"/>
          </p:nvPr>
        </p:nvSpPr>
        <p:spPr>
          <a:xfrm>
            <a:off x="6973475" y="2208550"/>
            <a:ext cx="15279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FINDINGS</a:t>
            </a:r>
            <a:endParaRPr b="0"/>
          </a:p>
        </p:txBody>
      </p:sp>
      <p:grpSp>
        <p:nvGrpSpPr>
          <p:cNvPr id="577" name="Google Shape;577;p30"/>
          <p:cNvGrpSpPr/>
          <p:nvPr/>
        </p:nvGrpSpPr>
        <p:grpSpPr>
          <a:xfrm>
            <a:off x="3793766" y="1515614"/>
            <a:ext cx="3239846" cy="1878059"/>
            <a:chOff x="1397225" y="1410350"/>
            <a:chExt cx="4786300" cy="2774500"/>
          </a:xfrm>
        </p:grpSpPr>
        <p:grpSp>
          <p:nvGrpSpPr>
            <p:cNvPr id="578" name="Google Shape;578;p3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579" name="Google Shape;579;p3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  <p:sp>
            <p:nvSpPr>
              <p:cNvPr id="580" name="Google Shape;580;p3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1" name="Google Shape;581;p3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582" name="Google Shape;582;p3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  <p:grpSp>
            <p:nvGrpSpPr>
              <p:cNvPr id="583" name="Google Shape;583;p3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584" name="Google Shape;584;p3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DF8B60"/>
                </a:solidFill>
                <a:ln>
                  <a:noFill/>
                </a:ln>
              </p:spPr>
            </p:sp>
            <p:sp>
              <p:nvSpPr>
                <p:cNvPr id="585" name="Google Shape;585;p3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DF8B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" name="Google Shape;586;p3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DF8B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" name="Google Shape;587;p3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DF8B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" name="Google Shape;588;p3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DF8B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" name="Google Shape;589;p3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DF8B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90" name="Google Shape;590;p3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591" name="Google Shape;591;p3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  <p:sp>
            <p:nvSpPr>
              <p:cNvPr id="592" name="Google Shape;592;p3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3" name="Google Shape;593;p3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594" name="Google Shape;594;p3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  <p:sp>
            <p:nvSpPr>
              <p:cNvPr id="595" name="Google Shape;595;p3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3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3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3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3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0" name="Google Shape;600;p3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601" name="Google Shape;601;p3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3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</p:grpSp>
        <p:grpSp>
          <p:nvGrpSpPr>
            <p:cNvPr id="603" name="Google Shape;603;p3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604" name="Google Shape;604;p3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3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  <p:sp>
            <p:nvSpPr>
              <p:cNvPr id="606" name="Google Shape;606;p3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</p:grpSp>
        <p:grpSp>
          <p:nvGrpSpPr>
            <p:cNvPr id="607" name="Google Shape;607;p3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608" name="Google Shape;608;p3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3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</p:grpSp>
        <p:grpSp>
          <p:nvGrpSpPr>
            <p:cNvPr id="610" name="Google Shape;610;p3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611" name="Google Shape;611;p3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  <p:sp>
            <p:nvSpPr>
              <p:cNvPr id="612" name="Google Shape;612;p3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3" name="Google Shape;613;p3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614" name="Google Shape;614;p3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  <p:grpSp>
            <p:nvGrpSpPr>
              <p:cNvPr id="615" name="Google Shape;615;p3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616" name="Google Shape;616;p3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DF8B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" name="Google Shape;617;p3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DF8B6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18" name="Google Shape;618;p3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619" name="Google Shape;619;p3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  <p:sp>
            <p:nvSpPr>
              <p:cNvPr id="620" name="Google Shape;620;p3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1" name="Google Shape;621;p3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622" name="Google Shape;622;p3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  <p:sp>
            <p:nvSpPr>
              <p:cNvPr id="623" name="Google Shape;623;p3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4" name="Google Shape;624;p3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625" name="Google Shape;625;p3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</p:sp>
          <p:sp>
            <p:nvSpPr>
              <p:cNvPr id="626" name="Google Shape;626;p3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7" name="Google Shape;627;p3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0" name="Google Shape;630;p3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631" name="Google Shape;631;p3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3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3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3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3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3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3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3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3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3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3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3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3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3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3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3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7" name="Google Shape;647;p3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9" name="Google Shape;669;p3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670" name="Google Shape;670;p3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3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2" name="Google Shape;672;p3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3" name="Google Shape;673;p3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674" name="Google Shape;674;p3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3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3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3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8" name="Google Shape;678;p3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5" name="Google Shape;685;p3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686" name="Google Shape;686;p3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3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3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3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90" name="Google Shape;690;p3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9" name="Google Shape;719;p3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720" name="Google Shape;720;p3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3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22" name="Google Shape;722;p3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23" name="Google Shape;723;p3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724" name="Google Shape;724;p3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3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6" name="Google Shape;726;p3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727" name="Google Shape;727;p3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3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29" name="Google Shape;729;p3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7" name="Google Shape;737;p3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738" name="Google Shape;738;p3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3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3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3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42" name="Google Shape;742;p3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0" name="Google Shape;750;p3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751" name="Google Shape;751;p3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3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3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3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55" name="Google Shape;755;p3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7" name="Google Shape;797;p3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798" name="Google Shape;798;p3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3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0" name="Google Shape;800;p3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DF8B60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" name="Google Shape;835;p30"/>
          <p:cNvGrpSpPr/>
          <p:nvPr/>
        </p:nvGrpSpPr>
        <p:grpSpPr>
          <a:xfrm>
            <a:off x="4273700" y="1922631"/>
            <a:ext cx="2455250" cy="1092300"/>
            <a:chOff x="4273700" y="2136125"/>
            <a:chExt cx="2455250" cy="1092300"/>
          </a:xfrm>
        </p:grpSpPr>
        <p:sp>
          <p:nvSpPr>
            <p:cNvPr id="836" name="Google Shape;836;p30"/>
            <p:cNvSpPr/>
            <p:nvPr/>
          </p:nvSpPr>
          <p:spPr>
            <a:xfrm>
              <a:off x="4273700" y="2173150"/>
              <a:ext cx="126600" cy="126600"/>
            </a:xfrm>
            <a:prstGeom prst="mathPlus">
              <a:avLst>
                <a:gd fmla="val 23520" name="adj1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0"/>
            <p:cNvSpPr/>
            <p:nvPr/>
          </p:nvSpPr>
          <p:spPr>
            <a:xfrm>
              <a:off x="5842488" y="2364588"/>
              <a:ext cx="126600" cy="126600"/>
            </a:xfrm>
            <a:prstGeom prst="mathPlus">
              <a:avLst>
                <a:gd fmla="val 23520" name="adj1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0"/>
            <p:cNvSpPr/>
            <p:nvPr/>
          </p:nvSpPr>
          <p:spPr>
            <a:xfrm>
              <a:off x="4273700" y="2575800"/>
              <a:ext cx="126600" cy="126600"/>
            </a:xfrm>
            <a:prstGeom prst="mathPlus">
              <a:avLst>
                <a:gd fmla="val 23520" name="adj1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0"/>
            <p:cNvSpPr/>
            <p:nvPr/>
          </p:nvSpPr>
          <p:spPr>
            <a:xfrm>
              <a:off x="4979150" y="2173150"/>
              <a:ext cx="126600" cy="126600"/>
            </a:xfrm>
            <a:prstGeom prst="mathPlus">
              <a:avLst>
                <a:gd fmla="val 23520" name="adj1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0"/>
            <p:cNvSpPr/>
            <p:nvPr/>
          </p:nvSpPr>
          <p:spPr>
            <a:xfrm>
              <a:off x="4684650" y="2978550"/>
              <a:ext cx="126600" cy="126600"/>
            </a:xfrm>
            <a:prstGeom prst="mathPlus">
              <a:avLst>
                <a:gd fmla="val 23520" name="adj1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0"/>
            <p:cNvSpPr/>
            <p:nvPr/>
          </p:nvSpPr>
          <p:spPr>
            <a:xfrm>
              <a:off x="6191400" y="2699075"/>
              <a:ext cx="126600" cy="126600"/>
            </a:xfrm>
            <a:prstGeom prst="mathPlus">
              <a:avLst>
                <a:gd fmla="val 23520" name="adj1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0"/>
            <p:cNvSpPr/>
            <p:nvPr/>
          </p:nvSpPr>
          <p:spPr>
            <a:xfrm>
              <a:off x="6602350" y="3101825"/>
              <a:ext cx="126600" cy="126600"/>
            </a:xfrm>
            <a:prstGeom prst="mathPlus">
              <a:avLst>
                <a:gd fmla="val 23520" name="adj1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0"/>
            <p:cNvSpPr/>
            <p:nvPr/>
          </p:nvSpPr>
          <p:spPr>
            <a:xfrm>
              <a:off x="6227875" y="2136125"/>
              <a:ext cx="126600" cy="126600"/>
            </a:xfrm>
            <a:prstGeom prst="mathPlus">
              <a:avLst>
                <a:gd fmla="val 23520" name="adj1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0"/>
            <p:cNvSpPr/>
            <p:nvPr/>
          </p:nvSpPr>
          <p:spPr>
            <a:xfrm>
              <a:off x="5465788" y="2604825"/>
              <a:ext cx="126600" cy="126600"/>
            </a:xfrm>
            <a:prstGeom prst="mathPlus">
              <a:avLst>
                <a:gd fmla="val 23520" name="adj1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0"/>
            <p:cNvSpPr/>
            <p:nvPr/>
          </p:nvSpPr>
          <p:spPr>
            <a:xfrm>
              <a:off x="5495050" y="3033325"/>
              <a:ext cx="126600" cy="126600"/>
            </a:xfrm>
            <a:prstGeom prst="mathPlus">
              <a:avLst>
                <a:gd fmla="val 23520" name="adj1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0"/>
            <p:cNvSpPr/>
            <p:nvPr/>
          </p:nvSpPr>
          <p:spPr>
            <a:xfrm>
              <a:off x="5253475" y="2706838"/>
              <a:ext cx="126600" cy="126600"/>
            </a:xfrm>
            <a:prstGeom prst="mathPlus">
              <a:avLst>
                <a:gd fmla="val 23520" name="adj1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" name="Google Shape;847;p30"/>
          <p:cNvSpPr txBox="1"/>
          <p:nvPr>
            <p:ph idx="4294967295" type="ctrTitle"/>
          </p:nvPr>
        </p:nvSpPr>
        <p:spPr>
          <a:xfrm>
            <a:off x="3939576" y="3811857"/>
            <a:ext cx="3033900" cy="39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2400"/>
              <a:t>200,000,000</a:t>
            </a:r>
            <a:endParaRPr b="0" sz="2400"/>
          </a:p>
        </p:txBody>
      </p:sp>
      <p:sp>
        <p:nvSpPr>
          <p:cNvPr id="848" name="Google Shape;848;p30"/>
          <p:cNvSpPr txBox="1"/>
          <p:nvPr/>
        </p:nvSpPr>
        <p:spPr>
          <a:xfrm>
            <a:off x="4644876" y="4222441"/>
            <a:ext cx="16233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rPr>
              <a:t>BIG NUMBER</a:t>
            </a:r>
            <a:endParaRPr sz="1200">
              <a:solidFill>
                <a:srgbClr val="43434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849" name="Google Shape;849;p30"/>
          <p:cNvSpPr txBox="1"/>
          <p:nvPr>
            <p:ph idx="4294967295" type="ctrTitle"/>
          </p:nvPr>
        </p:nvSpPr>
        <p:spPr>
          <a:xfrm>
            <a:off x="1362354" y="958223"/>
            <a:ext cx="1881300" cy="3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400"/>
              <a:t>EVOLUTION</a:t>
            </a:r>
            <a:endParaRPr b="0" sz="1400"/>
          </a:p>
        </p:txBody>
      </p:sp>
      <p:sp>
        <p:nvSpPr>
          <p:cNvPr id="850" name="Google Shape;850;p30"/>
          <p:cNvSpPr txBox="1"/>
          <p:nvPr>
            <p:ph idx="4294967295" type="ctrTitle"/>
          </p:nvPr>
        </p:nvSpPr>
        <p:spPr>
          <a:xfrm>
            <a:off x="4515879" y="958221"/>
            <a:ext cx="1881300" cy="39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400"/>
              <a:t>PREVALENCE</a:t>
            </a:r>
            <a:endParaRPr b="0" sz="14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854" name="Shape 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" name="Google Shape;855;p31"/>
          <p:cNvSpPr txBox="1"/>
          <p:nvPr>
            <p:ph idx="1" type="subTitle"/>
          </p:nvPr>
        </p:nvSpPr>
        <p:spPr>
          <a:xfrm>
            <a:off x="1424575" y="1970292"/>
            <a:ext cx="37680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“Mercury is the closest planet to the Sun and the smallest one in our Solar System”</a:t>
            </a:r>
            <a:endParaRPr sz="1200"/>
          </a:p>
        </p:txBody>
      </p:sp>
      <p:sp>
        <p:nvSpPr>
          <p:cNvPr id="856" name="Google Shape;856;p31"/>
          <p:cNvSpPr txBox="1"/>
          <p:nvPr>
            <p:ph idx="2" type="subTitle"/>
          </p:nvPr>
        </p:nvSpPr>
        <p:spPr>
          <a:xfrm>
            <a:off x="1424575" y="1742878"/>
            <a:ext cx="4198200" cy="35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Dr. Jenna James</a:t>
            </a:r>
            <a:endParaRPr b="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857" name="Google Shape;857;p31"/>
          <p:cNvSpPr txBox="1"/>
          <p:nvPr>
            <p:ph idx="3" type="subTitle"/>
          </p:nvPr>
        </p:nvSpPr>
        <p:spPr>
          <a:xfrm>
            <a:off x="1424575" y="1090038"/>
            <a:ext cx="37680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“Saturn is the ringed one. It’s a gas giant, composed mostly of hydrogen and helium”</a:t>
            </a:r>
            <a:endParaRPr sz="1200"/>
          </a:p>
        </p:txBody>
      </p:sp>
      <p:sp>
        <p:nvSpPr>
          <p:cNvPr id="858" name="Google Shape;858;p31"/>
          <p:cNvSpPr txBox="1"/>
          <p:nvPr>
            <p:ph idx="4" type="subTitle"/>
          </p:nvPr>
        </p:nvSpPr>
        <p:spPr>
          <a:xfrm>
            <a:off x="1424575" y="962050"/>
            <a:ext cx="4198200" cy="25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Dr. John Doe</a:t>
            </a:r>
            <a:endParaRPr b="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859" name="Google Shape;859;p31"/>
          <p:cNvSpPr txBox="1"/>
          <p:nvPr>
            <p:ph idx="5" type="subTitle"/>
          </p:nvPr>
        </p:nvSpPr>
        <p:spPr>
          <a:xfrm>
            <a:off x="1424575" y="2850421"/>
            <a:ext cx="37680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“</a:t>
            </a:r>
            <a:r>
              <a:rPr lang="es" sz="1200"/>
              <a:t>Jupiter is a gas giant and the biggest planet in our Solar System</a:t>
            </a:r>
            <a:r>
              <a:rPr lang="es" sz="1200">
                <a:solidFill>
                  <a:srgbClr val="FFFFFF"/>
                </a:solidFill>
              </a:rPr>
              <a:t>”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860" name="Google Shape;860;p31"/>
          <p:cNvSpPr txBox="1"/>
          <p:nvPr>
            <p:ph idx="6" type="subTitle"/>
          </p:nvPr>
        </p:nvSpPr>
        <p:spPr>
          <a:xfrm>
            <a:off x="1424575" y="2623007"/>
            <a:ext cx="4198200" cy="35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Dr. Daniel Patterson</a:t>
            </a:r>
            <a:endParaRPr b="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861" name="Google Shape;861;p31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DISCUSSION SUMMARY</a:t>
            </a:r>
            <a:endParaRPr b="0"/>
          </a:p>
        </p:txBody>
      </p:sp>
      <p:sp>
        <p:nvSpPr>
          <p:cNvPr id="862" name="Google Shape;862;p31"/>
          <p:cNvSpPr txBox="1"/>
          <p:nvPr>
            <p:ph idx="7" type="subTitle"/>
          </p:nvPr>
        </p:nvSpPr>
        <p:spPr>
          <a:xfrm>
            <a:off x="1424575" y="3730550"/>
            <a:ext cx="3768000" cy="45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“Despite being red, Mars is a cold place, not hot. It’s full of iron oxide dust”</a:t>
            </a:r>
            <a:endParaRPr sz="1200"/>
          </a:p>
        </p:txBody>
      </p:sp>
      <p:sp>
        <p:nvSpPr>
          <p:cNvPr id="863" name="Google Shape;863;p31"/>
          <p:cNvSpPr txBox="1"/>
          <p:nvPr>
            <p:ph idx="8" type="subTitle"/>
          </p:nvPr>
        </p:nvSpPr>
        <p:spPr>
          <a:xfrm>
            <a:off x="1424575" y="3503136"/>
            <a:ext cx="4198200" cy="35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Dr. Samantha Ortega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grpSp>
        <p:nvGrpSpPr>
          <p:cNvPr id="864" name="Google Shape;864;p31"/>
          <p:cNvGrpSpPr/>
          <p:nvPr/>
        </p:nvGrpSpPr>
        <p:grpSpPr>
          <a:xfrm>
            <a:off x="774465" y="1089657"/>
            <a:ext cx="301423" cy="357253"/>
            <a:chOff x="1597550" y="238125"/>
            <a:chExt cx="4393925" cy="5207775"/>
          </a:xfrm>
        </p:grpSpPr>
        <p:sp>
          <p:nvSpPr>
            <p:cNvPr id="865" name="Google Shape;865;p31"/>
            <p:cNvSpPr/>
            <p:nvPr/>
          </p:nvSpPr>
          <p:spPr>
            <a:xfrm>
              <a:off x="1597550" y="238125"/>
              <a:ext cx="4393925" cy="5207775"/>
            </a:xfrm>
            <a:custGeom>
              <a:rect b="b" l="l" r="r" t="t"/>
              <a:pathLst>
                <a:path extrusionOk="0" h="208311" w="175757">
                  <a:moveTo>
                    <a:pt x="87890" y="6124"/>
                  </a:moveTo>
                  <a:cubicBezTo>
                    <a:pt x="103609" y="6124"/>
                    <a:pt x="119324" y="9639"/>
                    <a:pt x="133742" y="16669"/>
                  </a:cubicBezTo>
                  <a:lnTo>
                    <a:pt x="133742" y="58683"/>
                  </a:lnTo>
                  <a:lnTo>
                    <a:pt x="42015" y="58683"/>
                  </a:lnTo>
                  <a:lnTo>
                    <a:pt x="42015" y="16669"/>
                  </a:lnTo>
                  <a:cubicBezTo>
                    <a:pt x="56449" y="9639"/>
                    <a:pt x="72172" y="6124"/>
                    <a:pt x="87890" y="6124"/>
                  </a:cubicBezTo>
                  <a:close/>
                  <a:moveTo>
                    <a:pt x="48180" y="64783"/>
                  </a:moveTo>
                  <a:cubicBezTo>
                    <a:pt x="47430" y="69121"/>
                    <a:pt x="46679" y="75385"/>
                    <a:pt x="46190" y="79658"/>
                  </a:cubicBezTo>
                  <a:lnTo>
                    <a:pt x="45114" y="79071"/>
                  </a:lnTo>
                  <a:lnTo>
                    <a:pt x="43744" y="64783"/>
                  </a:lnTo>
                  <a:close/>
                  <a:moveTo>
                    <a:pt x="132013" y="64783"/>
                  </a:moveTo>
                  <a:lnTo>
                    <a:pt x="130675" y="79071"/>
                  </a:lnTo>
                  <a:lnTo>
                    <a:pt x="129566" y="79658"/>
                  </a:lnTo>
                  <a:cubicBezTo>
                    <a:pt x="129110" y="75385"/>
                    <a:pt x="128359" y="69121"/>
                    <a:pt x="127577" y="64783"/>
                  </a:cubicBezTo>
                  <a:close/>
                  <a:moveTo>
                    <a:pt x="121379" y="64783"/>
                  </a:moveTo>
                  <a:cubicBezTo>
                    <a:pt x="122260" y="69317"/>
                    <a:pt x="123369" y="78907"/>
                    <a:pt x="123988" y="84877"/>
                  </a:cubicBezTo>
                  <a:cubicBezTo>
                    <a:pt x="124086" y="85888"/>
                    <a:pt x="124706" y="86801"/>
                    <a:pt x="125619" y="87291"/>
                  </a:cubicBezTo>
                  <a:cubicBezTo>
                    <a:pt x="126043" y="87519"/>
                    <a:pt x="126533" y="87617"/>
                    <a:pt x="127022" y="87617"/>
                  </a:cubicBezTo>
                  <a:cubicBezTo>
                    <a:pt x="127544" y="87617"/>
                    <a:pt x="128033" y="87486"/>
                    <a:pt x="128523" y="87258"/>
                  </a:cubicBezTo>
                  <a:lnTo>
                    <a:pt x="128718" y="87128"/>
                  </a:lnTo>
                  <a:lnTo>
                    <a:pt x="128718" y="87128"/>
                  </a:lnTo>
                  <a:cubicBezTo>
                    <a:pt x="124086" y="107939"/>
                    <a:pt x="110321" y="127185"/>
                    <a:pt x="87878" y="127185"/>
                  </a:cubicBezTo>
                  <a:cubicBezTo>
                    <a:pt x="65468" y="127185"/>
                    <a:pt x="51703" y="107939"/>
                    <a:pt x="47038" y="87128"/>
                  </a:cubicBezTo>
                  <a:lnTo>
                    <a:pt x="47038" y="87128"/>
                  </a:lnTo>
                  <a:lnTo>
                    <a:pt x="47266" y="87258"/>
                  </a:lnTo>
                  <a:cubicBezTo>
                    <a:pt x="47723" y="87486"/>
                    <a:pt x="48212" y="87617"/>
                    <a:pt x="48734" y="87617"/>
                  </a:cubicBezTo>
                  <a:cubicBezTo>
                    <a:pt x="49224" y="87617"/>
                    <a:pt x="49713" y="87519"/>
                    <a:pt x="50170" y="87291"/>
                  </a:cubicBezTo>
                  <a:cubicBezTo>
                    <a:pt x="51083" y="86801"/>
                    <a:pt x="51670" y="85888"/>
                    <a:pt x="51768" y="84877"/>
                  </a:cubicBezTo>
                  <a:cubicBezTo>
                    <a:pt x="52388" y="78907"/>
                    <a:pt x="53497" y="69317"/>
                    <a:pt x="54410" y="64783"/>
                  </a:cubicBezTo>
                  <a:close/>
                  <a:moveTo>
                    <a:pt x="61195" y="123760"/>
                  </a:moveTo>
                  <a:cubicBezTo>
                    <a:pt x="68372" y="129664"/>
                    <a:pt x="77277" y="133285"/>
                    <a:pt x="87878" y="133285"/>
                  </a:cubicBezTo>
                  <a:cubicBezTo>
                    <a:pt x="98480" y="133285"/>
                    <a:pt x="107385" y="129664"/>
                    <a:pt x="114529" y="123792"/>
                  </a:cubicBezTo>
                  <a:cubicBezTo>
                    <a:pt x="114561" y="123923"/>
                    <a:pt x="114561" y="124021"/>
                    <a:pt x="114561" y="124119"/>
                  </a:cubicBezTo>
                  <a:cubicBezTo>
                    <a:pt x="114594" y="124347"/>
                    <a:pt x="114659" y="124575"/>
                    <a:pt x="114757" y="124771"/>
                  </a:cubicBezTo>
                  <a:lnTo>
                    <a:pt x="87878" y="148942"/>
                  </a:lnTo>
                  <a:lnTo>
                    <a:pt x="60999" y="124738"/>
                  </a:lnTo>
                  <a:cubicBezTo>
                    <a:pt x="61065" y="124543"/>
                    <a:pt x="61130" y="124347"/>
                    <a:pt x="61130" y="124151"/>
                  </a:cubicBezTo>
                  <a:cubicBezTo>
                    <a:pt x="61163" y="124021"/>
                    <a:pt x="61163" y="123890"/>
                    <a:pt x="61195" y="123760"/>
                  </a:cubicBezTo>
                  <a:close/>
                  <a:moveTo>
                    <a:pt x="87878" y="157391"/>
                  </a:moveTo>
                  <a:lnTo>
                    <a:pt x="91336" y="160849"/>
                  </a:lnTo>
                  <a:lnTo>
                    <a:pt x="91336" y="162871"/>
                  </a:lnTo>
                  <a:cubicBezTo>
                    <a:pt x="91336" y="162969"/>
                    <a:pt x="91238" y="163067"/>
                    <a:pt x="91140" y="163067"/>
                  </a:cubicBezTo>
                  <a:lnTo>
                    <a:pt x="84616" y="163067"/>
                  </a:lnTo>
                  <a:cubicBezTo>
                    <a:pt x="84518" y="163067"/>
                    <a:pt x="84421" y="162969"/>
                    <a:pt x="84421" y="162871"/>
                  </a:cubicBezTo>
                  <a:lnTo>
                    <a:pt x="84421" y="160849"/>
                  </a:lnTo>
                  <a:lnTo>
                    <a:pt x="87878" y="157391"/>
                  </a:lnTo>
                  <a:close/>
                  <a:moveTo>
                    <a:pt x="120381" y="128004"/>
                  </a:moveTo>
                  <a:cubicBezTo>
                    <a:pt x="120440" y="128004"/>
                    <a:pt x="120495" y="128030"/>
                    <a:pt x="120531" y="128066"/>
                  </a:cubicBezTo>
                  <a:lnTo>
                    <a:pt x="126272" y="133807"/>
                  </a:lnTo>
                  <a:lnTo>
                    <a:pt x="103960" y="164502"/>
                  </a:lnTo>
                  <a:cubicBezTo>
                    <a:pt x="103960" y="164502"/>
                    <a:pt x="103895" y="164567"/>
                    <a:pt x="103829" y="164567"/>
                  </a:cubicBezTo>
                  <a:cubicBezTo>
                    <a:pt x="103811" y="164573"/>
                    <a:pt x="103793" y="164576"/>
                    <a:pt x="103777" y="164576"/>
                  </a:cubicBezTo>
                  <a:cubicBezTo>
                    <a:pt x="103709" y="164576"/>
                    <a:pt x="103666" y="164528"/>
                    <a:pt x="103666" y="164502"/>
                  </a:cubicBezTo>
                  <a:lnTo>
                    <a:pt x="92315" y="153183"/>
                  </a:lnTo>
                  <a:lnTo>
                    <a:pt x="120237" y="128066"/>
                  </a:lnTo>
                  <a:cubicBezTo>
                    <a:pt x="120281" y="128021"/>
                    <a:pt x="120332" y="128004"/>
                    <a:pt x="120381" y="128004"/>
                  </a:cubicBezTo>
                  <a:close/>
                  <a:moveTo>
                    <a:pt x="55387" y="128004"/>
                  </a:moveTo>
                  <a:cubicBezTo>
                    <a:pt x="55431" y="128004"/>
                    <a:pt x="55475" y="128021"/>
                    <a:pt x="55519" y="128066"/>
                  </a:cubicBezTo>
                  <a:lnTo>
                    <a:pt x="83442" y="153183"/>
                  </a:lnTo>
                  <a:lnTo>
                    <a:pt x="72123" y="164535"/>
                  </a:lnTo>
                  <a:cubicBezTo>
                    <a:pt x="72097" y="164535"/>
                    <a:pt x="72071" y="164576"/>
                    <a:pt x="72011" y="164576"/>
                  </a:cubicBezTo>
                  <a:cubicBezTo>
                    <a:pt x="71996" y="164576"/>
                    <a:pt x="71979" y="164574"/>
                    <a:pt x="71960" y="164567"/>
                  </a:cubicBezTo>
                  <a:cubicBezTo>
                    <a:pt x="71862" y="164567"/>
                    <a:pt x="71829" y="164502"/>
                    <a:pt x="71797" y="164502"/>
                  </a:cubicBezTo>
                  <a:lnTo>
                    <a:pt x="49485" y="133807"/>
                  </a:lnTo>
                  <a:lnTo>
                    <a:pt x="55226" y="128066"/>
                  </a:lnTo>
                  <a:cubicBezTo>
                    <a:pt x="55279" y="128030"/>
                    <a:pt x="55333" y="128004"/>
                    <a:pt x="55387" y="128004"/>
                  </a:cubicBezTo>
                  <a:close/>
                  <a:moveTo>
                    <a:pt x="35752" y="140461"/>
                  </a:moveTo>
                  <a:lnTo>
                    <a:pt x="29260" y="148290"/>
                  </a:lnTo>
                  <a:cubicBezTo>
                    <a:pt x="28086" y="149660"/>
                    <a:pt x="27564" y="151454"/>
                    <a:pt x="27792" y="153248"/>
                  </a:cubicBezTo>
                  <a:cubicBezTo>
                    <a:pt x="28053" y="155042"/>
                    <a:pt x="29032" y="156673"/>
                    <a:pt x="30565" y="157684"/>
                  </a:cubicBezTo>
                  <a:lnTo>
                    <a:pt x="34153" y="160066"/>
                  </a:lnTo>
                  <a:lnTo>
                    <a:pt x="29032" y="165187"/>
                  </a:lnTo>
                  <a:cubicBezTo>
                    <a:pt x="26846" y="167373"/>
                    <a:pt x="26586" y="170895"/>
                    <a:pt x="28412" y="173375"/>
                  </a:cubicBezTo>
                  <a:lnTo>
                    <a:pt x="46386" y="202080"/>
                  </a:lnTo>
                  <a:lnTo>
                    <a:pt x="11907" y="202080"/>
                  </a:lnTo>
                  <a:cubicBezTo>
                    <a:pt x="9427" y="201721"/>
                    <a:pt x="7438" y="200058"/>
                    <a:pt x="6590" y="197872"/>
                  </a:cubicBezTo>
                  <a:cubicBezTo>
                    <a:pt x="6557" y="197839"/>
                    <a:pt x="6557" y="197839"/>
                    <a:pt x="6557" y="197807"/>
                  </a:cubicBezTo>
                  <a:cubicBezTo>
                    <a:pt x="6492" y="197644"/>
                    <a:pt x="6426" y="197481"/>
                    <a:pt x="6394" y="197318"/>
                  </a:cubicBezTo>
                  <a:cubicBezTo>
                    <a:pt x="6361" y="197252"/>
                    <a:pt x="6361" y="197187"/>
                    <a:pt x="6361" y="197154"/>
                  </a:cubicBezTo>
                  <a:cubicBezTo>
                    <a:pt x="6329" y="197024"/>
                    <a:pt x="6263" y="196861"/>
                    <a:pt x="6263" y="196730"/>
                  </a:cubicBezTo>
                  <a:cubicBezTo>
                    <a:pt x="6231" y="196633"/>
                    <a:pt x="6231" y="196535"/>
                    <a:pt x="6198" y="196437"/>
                  </a:cubicBezTo>
                  <a:cubicBezTo>
                    <a:pt x="6198" y="196339"/>
                    <a:pt x="6165" y="196208"/>
                    <a:pt x="6165" y="196111"/>
                  </a:cubicBezTo>
                  <a:cubicBezTo>
                    <a:pt x="6133" y="195915"/>
                    <a:pt x="6133" y="195687"/>
                    <a:pt x="6133" y="195491"/>
                  </a:cubicBezTo>
                  <a:lnTo>
                    <a:pt x="6133" y="173799"/>
                  </a:lnTo>
                  <a:cubicBezTo>
                    <a:pt x="6133" y="160881"/>
                    <a:pt x="16539" y="146594"/>
                    <a:pt x="28869" y="142679"/>
                  </a:cubicBezTo>
                  <a:lnTo>
                    <a:pt x="35752" y="140461"/>
                  </a:lnTo>
                  <a:close/>
                  <a:moveTo>
                    <a:pt x="44429" y="139548"/>
                  </a:moveTo>
                  <a:lnTo>
                    <a:pt x="67197" y="202080"/>
                  </a:lnTo>
                  <a:lnTo>
                    <a:pt x="53627" y="202080"/>
                  </a:lnTo>
                  <a:lnTo>
                    <a:pt x="33534" y="170015"/>
                  </a:lnTo>
                  <a:cubicBezTo>
                    <a:pt x="33468" y="169949"/>
                    <a:pt x="33403" y="169852"/>
                    <a:pt x="33338" y="169786"/>
                  </a:cubicBezTo>
                  <a:cubicBezTo>
                    <a:pt x="33273" y="169689"/>
                    <a:pt x="33305" y="169591"/>
                    <a:pt x="33370" y="169493"/>
                  </a:cubicBezTo>
                  <a:lnTo>
                    <a:pt x="41101" y="161762"/>
                  </a:lnTo>
                  <a:cubicBezTo>
                    <a:pt x="41754" y="161110"/>
                    <a:pt x="42080" y="160196"/>
                    <a:pt x="41982" y="159283"/>
                  </a:cubicBezTo>
                  <a:cubicBezTo>
                    <a:pt x="41917" y="158369"/>
                    <a:pt x="41428" y="157554"/>
                    <a:pt x="40645" y="157065"/>
                  </a:cubicBezTo>
                  <a:lnTo>
                    <a:pt x="33958" y="152596"/>
                  </a:lnTo>
                  <a:cubicBezTo>
                    <a:pt x="33925" y="152563"/>
                    <a:pt x="33860" y="152530"/>
                    <a:pt x="33860" y="152433"/>
                  </a:cubicBezTo>
                  <a:cubicBezTo>
                    <a:pt x="33860" y="152335"/>
                    <a:pt x="33892" y="152302"/>
                    <a:pt x="33925" y="152270"/>
                  </a:cubicBezTo>
                  <a:cubicBezTo>
                    <a:pt x="33925" y="152270"/>
                    <a:pt x="33958" y="152237"/>
                    <a:pt x="33958" y="152237"/>
                  </a:cubicBezTo>
                  <a:lnTo>
                    <a:pt x="44429" y="139548"/>
                  </a:lnTo>
                  <a:close/>
                  <a:moveTo>
                    <a:pt x="131328" y="139548"/>
                  </a:moveTo>
                  <a:lnTo>
                    <a:pt x="141799" y="152237"/>
                  </a:lnTo>
                  <a:cubicBezTo>
                    <a:pt x="141831" y="152237"/>
                    <a:pt x="141831" y="152270"/>
                    <a:pt x="141864" y="152270"/>
                  </a:cubicBezTo>
                  <a:cubicBezTo>
                    <a:pt x="141864" y="152302"/>
                    <a:pt x="141929" y="152335"/>
                    <a:pt x="141897" y="152433"/>
                  </a:cubicBezTo>
                  <a:cubicBezTo>
                    <a:pt x="141897" y="152530"/>
                    <a:pt x="141831" y="152563"/>
                    <a:pt x="141831" y="152596"/>
                  </a:cubicBezTo>
                  <a:lnTo>
                    <a:pt x="135112" y="157065"/>
                  </a:lnTo>
                  <a:cubicBezTo>
                    <a:pt x="134362" y="157554"/>
                    <a:pt x="133872" y="158369"/>
                    <a:pt x="133774" y="159283"/>
                  </a:cubicBezTo>
                  <a:cubicBezTo>
                    <a:pt x="133677" y="160196"/>
                    <a:pt x="134003" y="161110"/>
                    <a:pt x="134655" y="161762"/>
                  </a:cubicBezTo>
                  <a:lnTo>
                    <a:pt x="142386" y="169493"/>
                  </a:lnTo>
                  <a:cubicBezTo>
                    <a:pt x="142484" y="169591"/>
                    <a:pt x="142484" y="169689"/>
                    <a:pt x="142419" y="169786"/>
                  </a:cubicBezTo>
                  <a:cubicBezTo>
                    <a:pt x="142353" y="169852"/>
                    <a:pt x="142288" y="169949"/>
                    <a:pt x="142256" y="170015"/>
                  </a:cubicBezTo>
                  <a:lnTo>
                    <a:pt x="122129" y="202080"/>
                  </a:lnTo>
                  <a:lnTo>
                    <a:pt x="108559" y="202080"/>
                  </a:lnTo>
                  <a:lnTo>
                    <a:pt x="131328" y="139548"/>
                  </a:lnTo>
                  <a:close/>
                  <a:moveTo>
                    <a:pt x="140005" y="140461"/>
                  </a:moveTo>
                  <a:lnTo>
                    <a:pt x="146920" y="142679"/>
                  </a:lnTo>
                  <a:cubicBezTo>
                    <a:pt x="159218" y="146594"/>
                    <a:pt x="169624" y="160881"/>
                    <a:pt x="169624" y="173799"/>
                  </a:cubicBezTo>
                  <a:lnTo>
                    <a:pt x="169624" y="195491"/>
                  </a:lnTo>
                  <a:cubicBezTo>
                    <a:pt x="169624" y="195687"/>
                    <a:pt x="169624" y="195915"/>
                    <a:pt x="169591" y="196111"/>
                  </a:cubicBezTo>
                  <a:cubicBezTo>
                    <a:pt x="169591" y="196208"/>
                    <a:pt x="169591" y="196306"/>
                    <a:pt x="169558" y="196437"/>
                  </a:cubicBezTo>
                  <a:cubicBezTo>
                    <a:pt x="169558" y="196535"/>
                    <a:pt x="169526" y="196633"/>
                    <a:pt x="169526" y="196730"/>
                  </a:cubicBezTo>
                  <a:cubicBezTo>
                    <a:pt x="169493" y="196861"/>
                    <a:pt x="169461" y="197024"/>
                    <a:pt x="169428" y="197154"/>
                  </a:cubicBezTo>
                  <a:cubicBezTo>
                    <a:pt x="169395" y="197187"/>
                    <a:pt x="169395" y="197252"/>
                    <a:pt x="169363" y="197318"/>
                  </a:cubicBezTo>
                  <a:cubicBezTo>
                    <a:pt x="169330" y="197481"/>
                    <a:pt x="169265" y="197644"/>
                    <a:pt x="169200" y="197807"/>
                  </a:cubicBezTo>
                  <a:cubicBezTo>
                    <a:pt x="169200" y="197839"/>
                    <a:pt x="169200" y="197839"/>
                    <a:pt x="169200" y="197872"/>
                  </a:cubicBezTo>
                  <a:cubicBezTo>
                    <a:pt x="168319" y="200058"/>
                    <a:pt x="166329" y="201721"/>
                    <a:pt x="163850" y="202080"/>
                  </a:cubicBezTo>
                  <a:lnTo>
                    <a:pt x="129371" y="202080"/>
                  </a:lnTo>
                  <a:lnTo>
                    <a:pt x="147344" y="173375"/>
                  </a:lnTo>
                  <a:cubicBezTo>
                    <a:pt x="149204" y="170895"/>
                    <a:pt x="148943" y="167373"/>
                    <a:pt x="146724" y="165187"/>
                  </a:cubicBezTo>
                  <a:lnTo>
                    <a:pt x="141603" y="160066"/>
                  </a:lnTo>
                  <a:lnTo>
                    <a:pt x="145224" y="157684"/>
                  </a:lnTo>
                  <a:cubicBezTo>
                    <a:pt x="146724" y="156673"/>
                    <a:pt x="147736" y="155042"/>
                    <a:pt x="147964" y="153248"/>
                  </a:cubicBezTo>
                  <a:cubicBezTo>
                    <a:pt x="148192" y="151454"/>
                    <a:pt x="147670" y="149660"/>
                    <a:pt x="146496" y="148290"/>
                  </a:cubicBezTo>
                  <a:lnTo>
                    <a:pt x="140005" y="140461"/>
                  </a:lnTo>
                  <a:close/>
                  <a:moveTo>
                    <a:pt x="55846" y="152922"/>
                  </a:moveTo>
                  <a:lnTo>
                    <a:pt x="66838" y="168090"/>
                  </a:lnTo>
                  <a:cubicBezTo>
                    <a:pt x="67947" y="169591"/>
                    <a:pt x="69611" y="170537"/>
                    <a:pt x="71470" y="170667"/>
                  </a:cubicBezTo>
                  <a:cubicBezTo>
                    <a:pt x="71634" y="170700"/>
                    <a:pt x="71797" y="170700"/>
                    <a:pt x="71960" y="170700"/>
                  </a:cubicBezTo>
                  <a:cubicBezTo>
                    <a:pt x="73623" y="170700"/>
                    <a:pt x="75254" y="170047"/>
                    <a:pt x="76429" y="168840"/>
                  </a:cubicBezTo>
                  <a:lnTo>
                    <a:pt x="79201" y="166068"/>
                  </a:lnTo>
                  <a:cubicBezTo>
                    <a:pt x="79495" y="166590"/>
                    <a:pt x="79854" y="167046"/>
                    <a:pt x="80278" y="167438"/>
                  </a:cubicBezTo>
                  <a:lnTo>
                    <a:pt x="78451" y="202211"/>
                  </a:lnTo>
                  <a:lnTo>
                    <a:pt x="73754" y="202211"/>
                  </a:lnTo>
                  <a:lnTo>
                    <a:pt x="55846" y="152922"/>
                  </a:lnTo>
                  <a:close/>
                  <a:moveTo>
                    <a:pt x="89477" y="169167"/>
                  </a:moveTo>
                  <a:lnTo>
                    <a:pt x="91173" y="202211"/>
                  </a:lnTo>
                  <a:lnTo>
                    <a:pt x="84584" y="202211"/>
                  </a:lnTo>
                  <a:lnTo>
                    <a:pt x="86312" y="169167"/>
                  </a:lnTo>
                  <a:close/>
                  <a:moveTo>
                    <a:pt x="119944" y="152922"/>
                  </a:moveTo>
                  <a:lnTo>
                    <a:pt x="102003" y="202211"/>
                  </a:lnTo>
                  <a:lnTo>
                    <a:pt x="97305" y="202211"/>
                  </a:lnTo>
                  <a:lnTo>
                    <a:pt x="95511" y="167438"/>
                  </a:lnTo>
                  <a:cubicBezTo>
                    <a:pt x="95903" y="167046"/>
                    <a:pt x="96262" y="166590"/>
                    <a:pt x="96555" y="166068"/>
                  </a:cubicBezTo>
                  <a:lnTo>
                    <a:pt x="99328" y="168840"/>
                  </a:lnTo>
                  <a:cubicBezTo>
                    <a:pt x="100535" y="170047"/>
                    <a:pt x="102133" y="170700"/>
                    <a:pt x="103797" y="170700"/>
                  </a:cubicBezTo>
                  <a:cubicBezTo>
                    <a:pt x="103960" y="170700"/>
                    <a:pt x="104123" y="170700"/>
                    <a:pt x="104286" y="170667"/>
                  </a:cubicBezTo>
                  <a:cubicBezTo>
                    <a:pt x="106145" y="170537"/>
                    <a:pt x="107809" y="169591"/>
                    <a:pt x="108918" y="168090"/>
                  </a:cubicBezTo>
                  <a:lnTo>
                    <a:pt x="119944" y="152922"/>
                  </a:lnTo>
                  <a:close/>
                  <a:moveTo>
                    <a:pt x="87882" y="0"/>
                  </a:moveTo>
                  <a:cubicBezTo>
                    <a:pt x="70598" y="0"/>
                    <a:pt x="53317" y="4012"/>
                    <a:pt x="37578" y="12037"/>
                  </a:cubicBezTo>
                  <a:cubicBezTo>
                    <a:pt x="36535" y="12559"/>
                    <a:pt x="35882" y="13602"/>
                    <a:pt x="35882" y="14777"/>
                  </a:cubicBezTo>
                  <a:lnTo>
                    <a:pt x="35882" y="61749"/>
                  </a:lnTo>
                  <a:cubicBezTo>
                    <a:pt x="35882" y="62924"/>
                    <a:pt x="36567" y="63968"/>
                    <a:pt x="37578" y="64457"/>
                  </a:cubicBezTo>
                  <a:lnTo>
                    <a:pt x="39177" y="81256"/>
                  </a:lnTo>
                  <a:cubicBezTo>
                    <a:pt x="39242" y="81974"/>
                    <a:pt x="39568" y="82626"/>
                    <a:pt x="40058" y="83115"/>
                  </a:cubicBezTo>
                  <a:cubicBezTo>
                    <a:pt x="42047" y="95968"/>
                    <a:pt x="47201" y="108755"/>
                    <a:pt x="55487" y="118214"/>
                  </a:cubicBezTo>
                  <a:cubicBezTo>
                    <a:pt x="55454" y="119519"/>
                    <a:pt x="55356" y="120759"/>
                    <a:pt x="55258" y="121900"/>
                  </a:cubicBezTo>
                  <a:cubicBezTo>
                    <a:pt x="53693" y="121933"/>
                    <a:pt x="52094" y="122553"/>
                    <a:pt x="50920" y="123727"/>
                  </a:cubicBezTo>
                  <a:lnTo>
                    <a:pt x="43319" y="131328"/>
                  </a:lnTo>
                  <a:cubicBezTo>
                    <a:pt x="43254" y="131393"/>
                    <a:pt x="43189" y="131458"/>
                    <a:pt x="43124" y="131556"/>
                  </a:cubicBezTo>
                  <a:lnTo>
                    <a:pt x="42961" y="131719"/>
                  </a:lnTo>
                  <a:lnTo>
                    <a:pt x="26977" y="136840"/>
                  </a:lnTo>
                  <a:cubicBezTo>
                    <a:pt x="12102" y="141603"/>
                    <a:pt x="0" y="158174"/>
                    <a:pt x="0" y="173799"/>
                  </a:cubicBezTo>
                  <a:lnTo>
                    <a:pt x="0" y="195491"/>
                  </a:lnTo>
                  <a:cubicBezTo>
                    <a:pt x="0" y="195687"/>
                    <a:pt x="33" y="195882"/>
                    <a:pt x="33" y="196111"/>
                  </a:cubicBezTo>
                  <a:cubicBezTo>
                    <a:pt x="33" y="196208"/>
                    <a:pt x="33" y="196274"/>
                    <a:pt x="33" y="196372"/>
                  </a:cubicBezTo>
                  <a:cubicBezTo>
                    <a:pt x="66" y="196502"/>
                    <a:pt x="66" y="196600"/>
                    <a:pt x="66" y="196730"/>
                  </a:cubicBezTo>
                  <a:cubicBezTo>
                    <a:pt x="98" y="196828"/>
                    <a:pt x="98" y="196959"/>
                    <a:pt x="98" y="197057"/>
                  </a:cubicBezTo>
                  <a:cubicBezTo>
                    <a:pt x="131" y="197154"/>
                    <a:pt x="131" y="197220"/>
                    <a:pt x="131" y="197318"/>
                  </a:cubicBezTo>
                  <a:cubicBezTo>
                    <a:pt x="163" y="197448"/>
                    <a:pt x="196" y="197579"/>
                    <a:pt x="229" y="197742"/>
                  </a:cubicBezTo>
                  <a:cubicBezTo>
                    <a:pt x="229" y="197774"/>
                    <a:pt x="229" y="197839"/>
                    <a:pt x="229" y="197905"/>
                  </a:cubicBezTo>
                  <a:cubicBezTo>
                    <a:pt x="261" y="198068"/>
                    <a:pt x="294" y="198198"/>
                    <a:pt x="359" y="198361"/>
                  </a:cubicBezTo>
                  <a:cubicBezTo>
                    <a:pt x="359" y="198394"/>
                    <a:pt x="359" y="198427"/>
                    <a:pt x="359" y="198459"/>
                  </a:cubicBezTo>
                  <a:cubicBezTo>
                    <a:pt x="392" y="198622"/>
                    <a:pt x="457" y="198818"/>
                    <a:pt x="490" y="198981"/>
                  </a:cubicBezTo>
                  <a:cubicBezTo>
                    <a:pt x="2023" y="204363"/>
                    <a:pt x="6981" y="208310"/>
                    <a:pt x="12853" y="208310"/>
                  </a:cubicBezTo>
                  <a:lnTo>
                    <a:pt x="162904" y="208310"/>
                  </a:lnTo>
                  <a:cubicBezTo>
                    <a:pt x="168775" y="208310"/>
                    <a:pt x="173734" y="204363"/>
                    <a:pt x="175267" y="198981"/>
                  </a:cubicBezTo>
                  <a:cubicBezTo>
                    <a:pt x="175299" y="198818"/>
                    <a:pt x="175365" y="198622"/>
                    <a:pt x="175397" y="198459"/>
                  </a:cubicBezTo>
                  <a:cubicBezTo>
                    <a:pt x="175397" y="198427"/>
                    <a:pt x="175397" y="198394"/>
                    <a:pt x="175430" y="198361"/>
                  </a:cubicBezTo>
                  <a:cubicBezTo>
                    <a:pt x="175463" y="198198"/>
                    <a:pt x="175495" y="198068"/>
                    <a:pt x="175528" y="197905"/>
                  </a:cubicBezTo>
                  <a:cubicBezTo>
                    <a:pt x="175528" y="197839"/>
                    <a:pt x="175528" y="197774"/>
                    <a:pt x="175560" y="197742"/>
                  </a:cubicBezTo>
                  <a:cubicBezTo>
                    <a:pt x="175560" y="197579"/>
                    <a:pt x="175593" y="197448"/>
                    <a:pt x="175626" y="197318"/>
                  </a:cubicBezTo>
                  <a:cubicBezTo>
                    <a:pt x="175626" y="197220"/>
                    <a:pt x="175626" y="197154"/>
                    <a:pt x="175658" y="197057"/>
                  </a:cubicBezTo>
                  <a:cubicBezTo>
                    <a:pt x="175658" y="196959"/>
                    <a:pt x="175691" y="196828"/>
                    <a:pt x="175691" y="196730"/>
                  </a:cubicBezTo>
                  <a:cubicBezTo>
                    <a:pt x="175691" y="196600"/>
                    <a:pt x="175724" y="196469"/>
                    <a:pt x="175724" y="196372"/>
                  </a:cubicBezTo>
                  <a:cubicBezTo>
                    <a:pt x="175724" y="196274"/>
                    <a:pt x="175724" y="196208"/>
                    <a:pt x="175724" y="196111"/>
                  </a:cubicBezTo>
                  <a:cubicBezTo>
                    <a:pt x="175756" y="195882"/>
                    <a:pt x="175756" y="195687"/>
                    <a:pt x="175756" y="195491"/>
                  </a:cubicBezTo>
                  <a:lnTo>
                    <a:pt x="175756" y="173799"/>
                  </a:lnTo>
                  <a:cubicBezTo>
                    <a:pt x="175756" y="168416"/>
                    <a:pt x="174321" y="162936"/>
                    <a:pt x="171842" y="157880"/>
                  </a:cubicBezTo>
                  <a:cubicBezTo>
                    <a:pt x="171385" y="156934"/>
                    <a:pt x="170896" y="156053"/>
                    <a:pt x="170374" y="155140"/>
                  </a:cubicBezTo>
                  <a:cubicBezTo>
                    <a:pt x="169852" y="154259"/>
                    <a:pt x="169330" y="153379"/>
                    <a:pt x="168743" y="152530"/>
                  </a:cubicBezTo>
                  <a:cubicBezTo>
                    <a:pt x="168156" y="151650"/>
                    <a:pt x="167536" y="150834"/>
                    <a:pt x="166916" y="150019"/>
                  </a:cubicBezTo>
                  <a:cubicBezTo>
                    <a:pt x="166590" y="149595"/>
                    <a:pt x="166264" y="149203"/>
                    <a:pt x="165938" y="148812"/>
                  </a:cubicBezTo>
                  <a:cubicBezTo>
                    <a:pt x="161273" y="143266"/>
                    <a:pt x="155271" y="138928"/>
                    <a:pt x="148780" y="136840"/>
                  </a:cubicBezTo>
                  <a:lnTo>
                    <a:pt x="142321" y="134785"/>
                  </a:lnTo>
                  <a:lnTo>
                    <a:pt x="132796" y="131719"/>
                  </a:lnTo>
                  <a:lnTo>
                    <a:pt x="132633" y="131556"/>
                  </a:lnTo>
                  <a:cubicBezTo>
                    <a:pt x="132567" y="131458"/>
                    <a:pt x="132502" y="131393"/>
                    <a:pt x="132437" y="131328"/>
                  </a:cubicBezTo>
                  <a:lnTo>
                    <a:pt x="124869" y="123727"/>
                  </a:lnTo>
                  <a:cubicBezTo>
                    <a:pt x="123662" y="122520"/>
                    <a:pt x="122064" y="121900"/>
                    <a:pt x="120465" y="121900"/>
                  </a:cubicBezTo>
                  <a:cubicBezTo>
                    <a:pt x="120400" y="120987"/>
                    <a:pt x="120335" y="120041"/>
                    <a:pt x="120302" y="119063"/>
                  </a:cubicBezTo>
                  <a:cubicBezTo>
                    <a:pt x="120302" y="118802"/>
                    <a:pt x="120270" y="118508"/>
                    <a:pt x="120270" y="118247"/>
                  </a:cubicBezTo>
                  <a:cubicBezTo>
                    <a:pt x="128555" y="108787"/>
                    <a:pt x="133709" y="96000"/>
                    <a:pt x="135699" y="83115"/>
                  </a:cubicBezTo>
                  <a:cubicBezTo>
                    <a:pt x="136188" y="82626"/>
                    <a:pt x="136514" y="81974"/>
                    <a:pt x="136580" y="81256"/>
                  </a:cubicBezTo>
                  <a:lnTo>
                    <a:pt x="138211" y="64457"/>
                  </a:lnTo>
                  <a:cubicBezTo>
                    <a:pt x="139189" y="63968"/>
                    <a:pt x="139874" y="62924"/>
                    <a:pt x="139874" y="61717"/>
                  </a:cubicBezTo>
                  <a:lnTo>
                    <a:pt x="139874" y="14777"/>
                  </a:lnTo>
                  <a:cubicBezTo>
                    <a:pt x="139874" y="13602"/>
                    <a:pt x="139222" y="12559"/>
                    <a:pt x="138211" y="12037"/>
                  </a:cubicBezTo>
                  <a:cubicBezTo>
                    <a:pt x="122455" y="4012"/>
                    <a:pt x="105167" y="0"/>
                    <a:pt x="878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1"/>
            <p:cNvSpPr/>
            <p:nvPr/>
          </p:nvSpPr>
          <p:spPr>
            <a:xfrm>
              <a:off x="3391650" y="645050"/>
              <a:ext cx="805725" cy="804925"/>
            </a:xfrm>
            <a:custGeom>
              <a:rect b="b" l="l" r="r" t="t"/>
              <a:pathLst>
                <a:path extrusionOk="0" h="32197" w="32229">
                  <a:moveTo>
                    <a:pt x="16114" y="0"/>
                  </a:moveTo>
                  <a:cubicBezTo>
                    <a:pt x="14418" y="0"/>
                    <a:pt x="13048" y="1370"/>
                    <a:pt x="13048" y="3067"/>
                  </a:cubicBezTo>
                  <a:lnTo>
                    <a:pt x="13048" y="13048"/>
                  </a:lnTo>
                  <a:lnTo>
                    <a:pt x="3066" y="13048"/>
                  </a:lnTo>
                  <a:cubicBezTo>
                    <a:pt x="1370" y="13048"/>
                    <a:pt x="0" y="14418"/>
                    <a:pt x="0" y="16115"/>
                  </a:cubicBezTo>
                  <a:cubicBezTo>
                    <a:pt x="0" y="17778"/>
                    <a:pt x="1370" y="19148"/>
                    <a:pt x="3066" y="19148"/>
                  </a:cubicBezTo>
                  <a:lnTo>
                    <a:pt x="13048" y="19148"/>
                  </a:lnTo>
                  <a:lnTo>
                    <a:pt x="13048" y="29162"/>
                  </a:lnTo>
                  <a:cubicBezTo>
                    <a:pt x="13048" y="30826"/>
                    <a:pt x="14418" y="32196"/>
                    <a:pt x="16114" y="32196"/>
                  </a:cubicBezTo>
                  <a:cubicBezTo>
                    <a:pt x="17810" y="32196"/>
                    <a:pt x="19180" y="30826"/>
                    <a:pt x="19180" y="29162"/>
                  </a:cubicBezTo>
                  <a:lnTo>
                    <a:pt x="19180" y="19148"/>
                  </a:lnTo>
                  <a:lnTo>
                    <a:pt x="29162" y="19148"/>
                  </a:lnTo>
                  <a:cubicBezTo>
                    <a:pt x="30858" y="19148"/>
                    <a:pt x="32228" y="17778"/>
                    <a:pt x="32228" y="16115"/>
                  </a:cubicBezTo>
                  <a:cubicBezTo>
                    <a:pt x="32228" y="14418"/>
                    <a:pt x="30858" y="13048"/>
                    <a:pt x="29162" y="13048"/>
                  </a:cubicBezTo>
                  <a:lnTo>
                    <a:pt x="19180" y="13048"/>
                  </a:lnTo>
                  <a:lnTo>
                    <a:pt x="19180" y="3067"/>
                  </a:lnTo>
                  <a:cubicBezTo>
                    <a:pt x="19180" y="1370"/>
                    <a:pt x="17810" y="0"/>
                    <a:pt x="161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" name="Google Shape;867;p31"/>
          <p:cNvSpPr/>
          <p:nvPr/>
        </p:nvSpPr>
        <p:spPr>
          <a:xfrm>
            <a:off x="774188" y="1847840"/>
            <a:ext cx="301336" cy="447547"/>
          </a:xfrm>
          <a:custGeom>
            <a:rect b="b" l="l" r="r" t="t"/>
            <a:pathLst>
              <a:path extrusionOk="0" h="209134" w="140976">
                <a:moveTo>
                  <a:pt x="99433" y="52375"/>
                </a:moveTo>
                <a:cubicBezTo>
                  <a:pt x="102741" y="53086"/>
                  <a:pt x="105658" y="55757"/>
                  <a:pt x="105658" y="59066"/>
                </a:cubicBezTo>
                <a:cubicBezTo>
                  <a:pt x="105658" y="62350"/>
                  <a:pt x="102766" y="65022"/>
                  <a:pt x="99433" y="65733"/>
                </a:cubicBezTo>
                <a:lnTo>
                  <a:pt x="99433" y="52375"/>
                </a:lnTo>
                <a:close/>
                <a:moveTo>
                  <a:pt x="70488" y="6127"/>
                </a:moveTo>
                <a:cubicBezTo>
                  <a:pt x="88477" y="6127"/>
                  <a:pt x="103085" y="20759"/>
                  <a:pt x="103085" y="38724"/>
                </a:cubicBezTo>
                <a:lnTo>
                  <a:pt x="103085" y="47106"/>
                </a:lnTo>
                <a:lnTo>
                  <a:pt x="103060" y="47081"/>
                </a:lnTo>
                <a:cubicBezTo>
                  <a:pt x="101859" y="46616"/>
                  <a:pt x="100609" y="46297"/>
                  <a:pt x="99384" y="46150"/>
                </a:cubicBezTo>
                <a:cubicBezTo>
                  <a:pt x="99163" y="43993"/>
                  <a:pt x="97644" y="42180"/>
                  <a:pt x="95560" y="41567"/>
                </a:cubicBezTo>
                <a:cubicBezTo>
                  <a:pt x="90879" y="40121"/>
                  <a:pt x="85781" y="37082"/>
                  <a:pt x="81492" y="32670"/>
                </a:cubicBezTo>
                <a:cubicBezTo>
                  <a:pt x="80418" y="31561"/>
                  <a:pt x="79009" y="31020"/>
                  <a:pt x="77606" y="31020"/>
                </a:cubicBezTo>
                <a:cubicBezTo>
                  <a:pt x="76096" y="31020"/>
                  <a:pt x="74594" y="31647"/>
                  <a:pt x="73527" y="32866"/>
                </a:cubicBezTo>
                <a:cubicBezTo>
                  <a:pt x="66052" y="41395"/>
                  <a:pt x="55709" y="49826"/>
                  <a:pt x="45121" y="53723"/>
                </a:cubicBezTo>
                <a:cubicBezTo>
                  <a:pt x="42989" y="54508"/>
                  <a:pt x="41568" y="56566"/>
                  <a:pt x="41568" y="58821"/>
                </a:cubicBezTo>
                <a:lnTo>
                  <a:pt x="41568" y="68257"/>
                </a:lnTo>
                <a:cubicBezTo>
                  <a:pt x="41568" y="76860"/>
                  <a:pt x="45440" y="85192"/>
                  <a:pt x="52474" y="90682"/>
                </a:cubicBezTo>
                <a:lnTo>
                  <a:pt x="39558" y="90682"/>
                </a:lnTo>
                <a:cubicBezTo>
                  <a:pt x="38651" y="90682"/>
                  <a:pt x="37891" y="89947"/>
                  <a:pt x="37891" y="89016"/>
                </a:cubicBezTo>
                <a:lnTo>
                  <a:pt x="37891" y="38724"/>
                </a:lnTo>
                <a:cubicBezTo>
                  <a:pt x="37891" y="20759"/>
                  <a:pt x="52523" y="6127"/>
                  <a:pt x="70488" y="6127"/>
                </a:cubicBezTo>
                <a:close/>
                <a:moveTo>
                  <a:pt x="77620" y="37474"/>
                </a:moveTo>
                <a:cubicBezTo>
                  <a:pt x="83649" y="43454"/>
                  <a:pt x="89825" y="46150"/>
                  <a:pt x="93306" y="47253"/>
                </a:cubicBezTo>
                <a:lnTo>
                  <a:pt x="93306" y="68257"/>
                </a:lnTo>
                <a:cubicBezTo>
                  <a:pt x="93306" y="80511"/>
                  <a:pt x="83330" y="90682"/>
                  <a:pt x="70855" y="90682"/>
                </a:cubicBezTo>
                <a:cubicBezTo>
                  <a:pt x="56591" y="90682"/>
                  <a:pt x="47695" y="79531"/>
                  <a:pt x="47695" y="68257"/>
                </a:cubicBezTo>
                <a:lnTo>
                  <a:pt x="47695" y="59311"/>
                </a:lnTo>
                <a:cubicBezTo>
                  <a:pt x="61763" y="53968"/>
                  <a:pt x="72963" y="42670"/>
                  <a:pt x="77620" y="37474"/>
                </a:cubicBezTo>
                <a:close/>
                <a:moveTo>
                  <a:pt x="103085" y="71026"/>
                </a:moveTo>
                <a:lnTo>
                  <a:pt x="103085" y="89016"/>
                </a:lnTo>
                <a:cubicBezTo>
                  <a:pt x="103085" y="89947"/>
                  <a:pt x="102349" y="90682"/>
                  <a:pt x="101418" y="90682"/>
                </a:cubicBezTo>
                <a:lnTo>
                  <a:pt x="88526" y="90682"/>
                </a:lnTo>
                <a:cubicBezTo>
                  <a:pt x="94163" y="86222"/>
                  <a:pt x="98183" y="79604"/>
                  <a:pt x="99163" y="71982"/>
                </a:cubicBezTo>
                <a:cubicBezTo>
                  <a:pt x="100487" y="71860"/>
                  <a:pt x="101859" y="71517"/>
                  <a:pt x="103085" y="71026"/>
                </a:cubicBezTo>
                <a:close/>
                <a:moveTo>
                  <a:pt x="58944" y="94481"/>
                </a:moveTo>
                <a:cubicBezTo>
                  <a:pt x="62473" y="95952"/>
                  <a:pt x="66615" y="96810"/>
                  <a:pt x="70855" y="96810"/>
                </a:cubicBezTo>
                <a:cubicBezTo>
                  <a:pt x="74507" y="96810"/>
                  <a:pt x="78380" y="96099"/>
                  <a:pt x="81982" y="94555"/>
                </a:cubicBezTo>
                <a:lnTo>
                  <a:pt x="82007" y="94555"/>
                </a:lnTo>
                <a:lnTo>
                  <a:pt x="82007" y="97716"/>
                </a:lnTo>
                <a:cubicBezTo>
                  <a:pt x="82007" y="99726"/>
                  <a:pt x="82889" y="101638"/>
                  <a:pt x="84360" y="102937"/>
                </a:cubicBezTo>
                <a:lnTo>
                  <a:pt x="84360" y="110142"/>
                </a:lnTo>
                <a:cubicBezTo>
                  <a:pt x="80592" y="114278"/>
                  <a:pt x="75448" y="116349"/>
                  <a:pt x="70309" y="116349"/>
                </a:cubicBezTo>
                <a:cubicBezTo>
                  <a:pt x="65185" y="116349"/>
                  <a:pt x="60066" y="114291"/>
                  <a:pt x="56322" y="110167"/>
                </a:cubicBezTo>
                <a:lnTo>
                  <a:pt x="56322" y="103182"/>
                </a:lnTo>
                <a:cubicBezTo>
                  <a:pt x="57939" y="101883"/>
                  <a:pt x="58944" y="99873"/>
                  <a:pt x="58944" y="97716"/>
                </a:cubicBezTo>
                <a:lnTo>
                  <a:pt x="58944" y="94481"/>
                </a:lnTo>
                <a:close/>
                <a:moveTo>
                  <a:pt x="50195" y="105927"/>
                </a:moveTo>
                <a:lnTo>
                  <a:pt x="50195" y="153940"/>
                </a:lnTo>
                <a:lnTo>
                  <a:pt x="39288" y="140068"/>
                </a:lnTo>
                <a:lnTo>
                  <a:pt x="44484" y="136097"/>
                </a:lnTo>
                <a:cubicBezTo>
                  <a:pt x="47303" y="133916"/>
                  <a:pt x="47499" y="129847"/>
                  <a:pt x="44901" y="127446"/>
                </a:cubicBezTo>
                <a:lnTo>
                  <a:pt x="35440" y="118745"/>
                </a:lnTo>
                <a:lnTo>
                  <a:pt x="41641" y="109236"/>
                </a:lnTo>
                <a:lnTo>
                  <a:pt x="50195" y="105927"/>
                </a:lnTo>
                <a:close/>
                <a:moveTo>
                  <a:pt x="90487" y="105804"/>
                </a:moveTo>
                <a:lnTo>
                  <a:pt x="98918" y="109064"/>
                </a:lnTo>
                <a:lnTo>
                  <a:pt x="105217" y="118745"/>
                </a:lnTo>
                <a:lnTo>
                  <a:pt x="95781" y="127446"/>
                </a:lnTo>
                <a:cubicBezTo>
                  <a:pt x="93158" y="129847"/>
                  <a:pt x="93355" y="133916"/>
                  <a:pt x="96173" y="136097"/>
                </a:cubicBezTo>
                <a:lnTo>
                  <a:pt x="101393" y="140068"/>
                </a:lnTo>
                <a:lnTo>
                  <a:pt x="90487" y="153940"/>
                </a:lnTo>
                <a:lnTo>
                  <a:pt x="90487" y="105804"/>
                </a:lnTo>
                <a:close/>
                <a:moveTo>
                  <a:pt x="94629" y="158572"/>
                </a:moveTo>
                <a:lnTo>
                  <a:pt x="94629" y="161856"/>
                </a:lnTo>
                <a:lnTo>
                  <a:pt x="93134" y="161856"/>
                </a:lnTo>
                <a:cubicBezTo>
                  <a:pt x="92742" y="161856"/>
                  <a:pt x="92374" y="161880"/>
                  <a:pt x="92007" y="161929"/>
                </a:cubicBezTo>
                <a:lnTo>
                  <a:pt x="94629" y="158572"/>
                </a:lnTo>
                <a:close/>
                <a:moveTo>
                  <a:pt x="46371" y="158988"/>
                </a:moveTo>
                <a:lnTo>
                  <a:pt x="50195" y="163866"/>
                </a:lnTo>
                <a:lnTo>
                  <a:pt x="50195" y="170189"/>
                </a:lnTo>
                <a:cubicBezTo>
                  <a:pt x="49116" y="169160"/>
                  <a:pt x="47817" y="168351"/>
                  <a:pt x="46371" y="167885"/>
                </a:cubicBezTo>
                <a:lnTo>
                  <a:pt x="46371" y="158988"/>
                </a:lnTo>
                <a:close/>
                <a:moveTo>
                  <a:pt x="43308" y="173522"/>
                </a:moveTo>
                <a:cubicBezTo>
                  <a:pt x="45391" y="173522"/>
                  <a:pt x="47057" y="175213"/>
                  <a:pt x="47057" y="177296"/>
                </a:cubicBezTo>
                <a:cubicBezTo>
                  <a:pt x="47057" y="179355"/>
                  <a:pt x="45391" y="181046"/>
                  <a:pt x="43308" y="181046"/>
                </a:cubicBezTo>
                <a:cubicBezTo>
                  <a:pt x="41224" y="181046"/>
                  <a:pt x="39533" y="179355"/>
                  <a:pt x="39533" y="177296"/>
                </a:cubicBezTo>
                <a:cubicBezTo>
                  <a:pt x="39533" y="175213"/>
                  <a:pt x="41224" y="173522"/>
                  <a:pt x="43308" y="173522"/>
                </a:cubicBezTo>
                <a:close/>
                <a:moveTo>
                  <a:pt x="31862" y="113034"/>
                </a:moveTo>
                <a:lnTo>
                  <a:pt x="30073" y="115755"/>
                </a:lnTo>
                <a:cubicBezTo>
                  <a:pt x="28578" y="118059"/>
                  <a:pt x="28945" y="121098"/>
                  <a:pt x="31004" y="122961"/>
                </a:cubicBezTo>
                <a:lnTo>
                  <a:pt x="40318" y="131563"/>
                </a:lnTo>
                <a:lnTo>
                  <a:pt x="35195" y="135484"/>
                </a:lnTo>
                <a:cubicBezTo>
                  <a:pt x="32646" y="137421"/>
                  <a:pt x="32205" y="140950"/>
                  <a:pt x="34141" y="143450"/>
                </a:cubicBezTo>
                <a:lnTo>
                  <a:pt x="40244" y="151195"/>
                </a:lnTo>
                <a:lnTo>
                  <a:pt x="40244" y="167885"/>
                </a:lnTo>
                <a:cubicBezTo>
                  <a:pt x="36274" y="169160"/>
                  <a:pt x="33406" y="172909"/>
                  <a:pt x="33406" y="177296"/>
                </a:cubicBezTo>
                <a:cubicBezTo>
                  <a:pt x="33406" y="182737"/>
                  <a:pt x="37842" y="187173"/>
                  <a:pt x="43308" y="187173"/>
                </a:cubicBezTo>
                <a:cubicBezTo>
                  <a:pt x="45979" y="187173"/>
                  <a:pt x="48405" y="186120"/>
                  <a:pt x="50195" y="184379"/>
                </a:cubicBezTo>
                <a:lnTo>
                  <a:pt x="50195" y="203006"/>
                </a:lnTo>
                <a:lnTo>
                  <a:pt x="25514" y="203006"/>
                </a:lnTo>
                <a:lnTo>
                  <a:pt x="25514" y="147714"/>
                </a:lnTo>
                <a:cubicBezTo>
                  <a:pt x="25514" y="146023"/>
                  <a:pt x="24142" y="144651"/>
                  <a:pt x="22451" y="144651"/>
                </a:cubicBezTo>
                <a:cubicBezTo>
                  <a:pt x="20760" y="144651"/>
                  <a:pt x="19387" y="146023"/>
                  <a:pt x="19387" y="147714"/>
                </a:cubicBezTo>
                <a:lnTo>
                  <a:pt x="19387" y="203006"/>
                </a:lnTo>
                <a:lnTo>
                  <a:pt x="7819" y="203006"/>
                </a:lnTo>
                <a:cubicBezTo>
                  <a:pt x="6888" y="203006"/>
                  <a:pt x="6128" y="202246"/>
                  <a:pt x="6128" y="201315"/>
                </a:cubicBezTo>
                <a:lnTo>
                  <a:pt x="6128" y="137494"/>
                </a:lnTo>
                <a:cubicBezTo>
                  <a:pt x="6128" y="128107"/>
                  <a:pt x="12304" y="120853"/>
                  <a:pt x="18480" y="118206"/>
                </a:cubicBezTo>
                <a:lnTo>
                  <a:pt x="31862" y="113034"/>
                </a:lnTo>
                <a:close/>
                <a:moveTo>
                  <a:pt x="70488" y="0"/>
                </a:moveTo>
                <a:cubicBezTo>
                  <a:pt x="49141" y="0"/>
                  <a:pt x="31764" y="17377"/>
                  <a:pt x="31764" y="38724"/>
                </a:cubicBezTo>
                <a:lnTo>
                  <a:pt x="31764" y="89016"/>
                </a:lnTo>
                <a:cubicBezTo>
                  <a:pt x="31764" y="93329"/>
                  <a:pt x="35269" y="96810"/>
                  <a:pt x="39558" y="96810"/>
                </a:cubicBezTo>
                <a:lnTo>
                  <a:pt x="52817" y="96810"/>
                </a:lnTo>
                <a:lnTo>
                  <a:pt x="52817" y="97716"/>
                </a:lnTo>
                <a:cubicBezTo>
                  <a:pt x="52817" y="98084"/>
                  <a:pt x="52596" y="98403"/>
                  <a:pt x="52253" y="98550"/>
                </a:cubicBezTo>
                <a:cubicBezTo>
                  <a:pt x="44607" y="101515"/>
                  <a:pt x="17941" y="111834"/>
                  <a:pt x="16225" y="112495"/>
                </a:cubicBezTo>
                <a:cubicBezTo>
                  <a:pt x="16225" y="112520"/>
                  <a:pt x="16201" y="112520"/>
                  <a:pt x="16176" y="112520"/>
                </a:cubicBezTo>
                <a:cubicBezTo>
                  <a:pt x="15515" y="112789"/>
                  <a:pt x="1" y="119382"/>
                  <a:pt x="1" y="137494"/>
                </a:cubicBezTo>
                <a:lnTo>
                  <a:pt x="1" y="201315"/>
                </a:lnTo>
                <a:cubicBezTo>
                  <a:pt x="1" y="205629"/>
                  <a:pt x="3505" y="209133"/>
                  <a:pt x="7819" y="209133"/>
                </a:cubicBezTo>
                <a:lnTo>
                  <a:pt x="63356" y="209133"/>
                </a:lnTo>
                <a:cubicBezTo>
                  <a:pt x="65047" y="209133"/>
                  <a:pt x="66419" y="207761"/>
                  <a:pt x="66419" y="206070"/>
                </a:cubicBezTo>
                <a:cubicBezTo>
                  <a:pt x="66419" y="204379"/>
                  <a:pt x="65047" y="203006"/>
                  <a:pt x="63356" y="203006"/>
                </a:cubicBezTo>
                <a:lnTo>
                  <a:pt x="56322" y="203006"/>
                </a:lnTo>
                <a:lnTo>
                  <a:pt x="56322" y="118206"/>
                </a:lnTo>
                <a:cubicBezTo>
                  <a:pt x="60504" y="121027"/>
                  <a:pt x="65417" y="122480"/>
                  <a:pt x="70364" y="122480"/>
                </a:cubicBezTo>
                <a:cubicBezTo>
                  <a:pt x="75216" y="122480"/>
                  <a:pt x="80100" y="121082"/>
                  <a:pt x="84360" y="118206"/>
                </a:cubicBezTo>
                <a:lnTo>
                  <a:pt x="84360" y="203006"/>
                </a:lnTo>
                <a:lnTo>
                  <a:pt x="77644" y="203006"/>
                </a:lnTo>
                <a:cubicBezTo>
                  <a:pt x="75953" y="203006"/>
                  <a:pt x="74581" y="204379"/>
                  <a:pt x="74581" y="206070"/>
                </a:cubicBezTo>
                <a:cubicBezTo>
                  <a:pt x="74581" y="207761"/>
                  <a:pt x="75953" y="209133"/>
                  <a:pt x="77644" y="209133"/>
                </a:cubicBezTo>
                <a:lnTo>
                  <a:pt x="133157" y="209133"/>
                </a:lnTo>
                <a:cubicBezTo>
                  <a:pt x="137470" y="209133"/>
                  <a:pt x="140975" y="205629"/>
                  <a:pt x="140975" y="201315"/>
                </a:cubicBezTo>
                <a:lnTo>
                  <a:pt x="140975" y="169944"/>
                </a:lnTo>
                <a:cubicBezTo>
                  <a:pt x="140975" y="168253"/>
                  <a:pt x="139603" y="166880"/>
                  <a:pt x="137911" y="166880"/>
                </a:cubicBezTo>
                <a:cubicBezTo>
                  <a:pt x="136220" y="166880"/>
                  <a:pt x="134848" y="168253"/>
                  <a:pt x="134848" y="169944"/>
                </a:cubicBezTo>
                <a:lnTo>
                  <a:pt x="134848" y="201315"/>
                </a:lnTo>
                <a:cubicBezTo>
                  <a:pt x="134848" y="202246"/>
                  <a:pt x="134088" y="203006"/>
                  <a:pt x="133157" y="203006"/>
                </a:cubicBezTo>
                <a:lnTo>
                  <a:pt x="121613" y="203006"/>
                </a:lnTo>
                <a:lnTo>
                  <a:pt x="121613" y="147714"/>
                </a:lnTo>
                <a:cubicBezTo>
                  <a:pt x="121613" y="146023"/>
                  <a:pt x="120241" y="144651"/>
                  <a:pt x="118550" y="144651"/>
                </a:cubicBezTo>
                <a:cubicBezTo>
                  <a:pt x="116858" y="144651"/>
                  <a:pt x="115486" y="146023"/>
                  <a:pt x="115486" y="147714"/>
                </a:cubicBezTo>
                <a:lnTo>
                  <a:pt x="115486" y="203006"/>
                </a:lnTo>
                <a:lnTo>
                  <a:pt x="90487" y="203006"/>
                </a:lnTo>
                <a:lnTo>
                  <a:pt x="90487" y="200555"/>
                </a:lnTo>
                <a:cubicBezTo>
                  <a:pt x="91320" y="200800"/>
                  <a:pt x="92203" y="200947"/>
                  <a:pt x="93134" y="200947"/>
                </a:cubicBezTo>
                <a:cubicBezTo>
                  <a:pt x="94825" y="200947"/>
                  <a:pt x="96198" y="199575"/>
                  <a:pt x="96198" y="197884"/>
                </a:cubicBezTo>
                <a:cubicBezTo>
                  <a:pt x="96198" y="196168"/>
                  <a:pt x="94825" y="194820"/>
                  <a:pt x="93134" y="194820"/>
                </a:cubicBezTo>
                <a:cubicBezTo>
                  <a:pt x="91688" y="194820"/>
                  <a:pt x="90487" y="193840"/>
                  <a:pt x="90487" y="192712"/>
                </a:cubicBezTo>
                <a:lnTo>
                  <a:pt x="90487" y="170066"/>
                </a:lnTo>
                <a:cubicBezTo>
                  <a:pt x="90487" y="168939"/>
                  <a:pt x="91688" y="167983"/>
                  <a:pt x="93134" y="167983"/>
                </a:cubicBezTo>
                <a:lnTo>
                  <a:pt x="102251" y="167983"/>
                </a:lnTo>
                <a:cubicBezTo>
                  <a:pt x="103673" y="167983"/>
                  <a:pt x="104898" y="168939"/>
                  <a:pt x="104898" y="170066"/>
                </a:cubicBezTo>
                <a:lnTo>
                  <a:pt x="104898" y="192712"/>
                </a:lnTo>
                <a:cubicBezTo>
                  <a:pt x="104898" y="193840"/>
                  <a:pt x="103673" y="194820"/>
                  <a:pt x="102251" y="194820"/>
                </a:cubicBezTo>
                <a:cubicBezTo>
                  <a:pt x="100536" y="194820"/>
                  <a:pt x="99188" y="196168"/>
                  <a:pt x="99188" y="197884"/>
                </a:cubicBezTo>
                <a:cubicBezTo>
                  <a:pt x="99188" y="199575"/>
                  <a:pt x="100536" y="200947"/>
                  <a:pt x="102251" y="200947"/>
                </a:cubicBezTo>
                <a:cubicBezTo>
                  <a:pt x="107079" y="200947"/>
                  <a:pt x="111025" y="197247"/>
                  <a:pt x="111025" y="192712"/>
                </a:cubicBezTo>
                <a:lnTo>
                  <a:pt x="111025" y="170066"/>
                </a:lnTo>
                <a:cubicBezTo>
                  <a:pt x="111025" y="165532"/>
                  <a:pt x="107079" y="161856"/>
                  <a:pt x="102251" y="161856"/>
                </a:cubicBezTo>
                <a:lnTo>
                  <a:pt x="100756" y="161856"/>
                </a:lnTo>
                <a:lnTo>
                  <a:pt x="100756" y="150778"/>
                </a:lnTo>
                <a:lnTo>
                  <a:pt x="106516" y="143450"/>
                </a:lnTo>
                <a:cubicBezTo>
                  <a:pt x="108452" y="140974"/>
                  <a:pt x="108035" y="137421"/>
                  <a:pt x="105462" y="135484"/>
                </a:cubicBezTo>
                <a:lnTo>
                  <a:pt x="100340" y="131563"/>
                </a:lnTo>
                <a:lnTo>
                  <a:pt x="109677" y="122961"/>
                </a:lnTo>
                <a:cubicBezTo>
                  <a:pt x="111712" y="121098"/>
                  <a:pt x="112104" y="118059"/>
                  <a:pt x="110584" y="115755"/>
                </a:cubicBezTo>
                <a:lnTo>
                  <a:pt x="108697" y="112863"/>
                </a:lnTo>
                <a:lnTo>
                  <a:pt x="108697" y="112863"/>
                </a:lnTo>
                <a:lnTo>
                  <a:pt x="115780" y="115608"/>
                </a:lnTo>
                <a:lnTo>
                  <a:pt x="122495" y="118206"/>
                </a:lnTo>
                <a:cubicBezTo>
                  <a:pt x="122520" y="118206"/>
                  <a:pt x="122544" y="118230"/>
                  <a:pt x="122594" y="118255"/>
                </a:cubicBezTo>
                <a:cubicBezTo>
                  <a:pt x="123794" y="118794"/>
                  <a:pt x="134848" y="124137"/>
                  <a:pt x="134848" y="137494"/>
                </a:cubicBezTo>
                <a:lnTo>
                  <a:pt x="134848" y="155655"/>
                </a:lnTo>
                <a:cubicBezTo>
                  <a:pt x="134848" y="157346"/>
                  <a:pt x="136220" y="158719"/>
                  <a:pt x="137911" y="158719"/>
                </a:cubicBezTo>
                <a:cubicBezTo>
                  <a:pt x="139603" y="158719"/>
                  <a:pt x="140975" y="157346"/>
                  <a:pt x="140975" y="155655"/>
                </a:cubicBezTo>
                <a:lnTo>
                  <a:pt x="140975" y="137494"/>
                </a:lnTo>
                <a:cubicBezTo>
                  <a:pt x="140975" y="119382"/>
                  <a:pt x="125461" y="112789"/>
                  <a:pt x="124799" y="112520"/>
                </a:cubicBezTo>
                <a:lnTo>
                  <a:pt x="124750" y="112495"/>
                </a:lnTo>
                <a:lnTo>
                  <a:pt x="88796" y="98574"/>
                </a:lnTo>
                <a:cubicBezTo>
                  <a:pt x="88624" y="98501"/>
                  <a:pt x="88698" y="98550"/>
                  <a:pt x="88624" y="98501"/>
                </a:cubicBezTo>
                <a:cubicBezTo>
                  <a:pt x="88330" y="98354"/>
                  <a:pt x="88134" y="98060"/>
                  <a:pt x="88134" y="97716"/>
                </a:cubicBezTo>
                <a:lnTo>
                  <a:pt x="88134" y="96810"/>
                </a:lnTo>
                <a:lnTo>
                  <a:pt x="101418" y="96810"/>
                </a:lnTo>
                <a:cubicBezTo>
                  <a:pt x="105731" y="96810"/>
                  <a:pt x="109212" y="93329"/>
                  <a:pt x="109212" y="89016"/>
                </a:cubicBezTo>
                <a:lnTo>
                  <a:pt x="109212" y="66443"/>
                </a:lnTo>
                <a:cubicBezTo>
                  <a:pt x="112667" y="62007"/>
                  <a:pt x="112667" y="56125"/>
                  <a:pt x="109212" y="51664"/>
                </a:cubicBezTo>
                <a:lnTo>
                  <a:pt x="109212" y="38724"/>
                </a:lnTo>
                <a:cubicBezTo>
                  <a:pt x="109212" y="17377"/>
                  <a:pt x="91860" y="0"/>
                  <a:pt x="7048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" name="Google Shape;868;p31"/>
          <p:cNvSpPr/>
          <p:nvPr/>
        </p:nvSpPr>
        <p:spPr>
          <a:xfrm>
            <a:off x="721032" y="2696063"/>
            <a:ext cx="408302" cy="458768"/>
          </a:xfrm>
          <a:custGeom>
            <a:rect b="b" l="l" r="r" t="t"/>
            <a:pathLst>
              <a:path extrusionOk="0" h="208768" w="185803">
                <a:moveTo>
                  <a:pt x="47919" y="61260"/>
                </a:moveTo>
                <a:cubicBezTo>
                  <a:pt x="48375" y="61488"/>
                  <a:pt x="48897" y="61619"/>
                  <a:pt x="49419" y="61619"/>
                </a:cubicBezTo>
                <a:cubicBezTo>
                  <a:pt x="49419" y="61619"/>
                  <a:pt x="50724" y="61619"/>
                  <a:pt x="52355" y="62010"/>
                </a:cubicBezTo>
                <a:lnTo>
                  <a:pt x="52355" y="69937"/>
                </a:lnTo>
                <a:lnTo>
                  <a:pt x="50659" y="69937"/>
                </a:lnTo>
                <a:cubicBezTo>
                  <a:pt x="49028" y="69937"/>
                  <a:pt x="47690" y="68632"/>
                  <a:pt x="47690" y="67001"/>
                </a:cubicBezTo>
                <a:lnTo>
                  <a:pt x="47690" y="62337"/>
                </a:lnTo>
                <a:cubicBezTo>
                  <a:pt x="47690" y="61978"/>
                  <a:pt x="47788" y="61586"/>
                  <a:pt x="47919" y="61260"/>
                </a:cubicBezTo>
                <a:close/>
                <a:moveTo>
                  <a:pt x="137884" y="61260"/>
                </a:moveTo>
                <a:cubicBezTo>
                  <a:pt x="138015" y="61586"/>
                  <a:pt x="138113" y="61978"/>
                  <a:pt x="138113" y="62337"/>
                </a:cubicBezTo>
                <a:lnTo>
                  <a:pt x="138113" y="67001"/>
                </a:lnTo>
                <a:cubicBezTo>
                  <a:pt x="138113" y="68632"/>
                  <a:pt x="136775" y="69937"/>
                  <a:pt x="135144" y="69937"/>
                </a:cubicBezTo>
                <a:lnTo>
                  <a:pt x="133448" y="69937"/>
                </a:lnTo>
                <a:lnTo>
                  <a:pt x="133448" y="62010"/>
                </a:lnTo>
                <a:cubicBezTo>
                  <a:pt x="135079" y="61619"/>
                  <a:pt x="136384" y="61619"/>
                  <a:pt x="136384" y="61619"/>
                </a:cubicBezTo>
                <a:cubicBezTo>
                  <a:pt x="136906" y="61619"/>
                  <a:pt x="137428" y="61488"/>
                  <a:pt x="137884" y="61260"/>
                </a:cubicBezTo>
                <a:close/>
                <a:moveTo>
                  <a:pt x="115572" y="26781"/>
                </a:moveTo>
                <a:cubicBezTo>
                  <a:pt x="119030" y="26781"/>
                  <a:pt x="121803" y="29554"/>
                  <a:pt x="121803" y="33011"/>
                </a:cubicBezTo>
                <a:lnTo>
                  <a:pt x="121803" y="61227"/>
                </a:lnTo>
                <a:cubicBezTo>
                  <a:pt x="121803" y="62956"/>
                  <a:pt x="122847" y="64522"/>
                  <a:pt x="124445" y="65174"/>
                </a:cubicBezTo>
                <a:cubicBezTo>
                  <a:pt x="125000" y="65403"/>
                  <a:pt x="125554" y="65533"/>
                  <a:pt x="126109" y="65533"/>
                </a:cubicBezTo>
                <a:cubicBezTo>
                  <a:pt x="126533" y="65533"/>
                  <a:pt x="126924" y="65468"/>
                  <a:pt x="127316" y="65338"/>
                </a:cubicBezTo>
                <a:lnTo>
                  <a:pt x="127316" y="73362"/>
                </a:lnTo>
                <a:cubicBezTo>
                  <a:pt x="127316" y="77831"/>
                  <a:pt x="124249" y="86508"/>
                  <a:pt x="118508" y="93782"/>
                </a:cubicBezTo>
                <a:cubicBezTo>
                  <a:pt x="116616" y="96196"/>
                  <a:pt x="114202" y="98773"/>
                  <a:pt x="111201" y="101024"/>
                </a:cubicBezTo>
                <a:cubicBezTo>
                  <a:pt x="111103" y="101089"/>
                  <a:pt x="111006" y="101154"/>
                  <a:pt x="110908" y="101252"/>
                </a:cubicBezTo>
                <a:cubicBezTo>
                  <a:pt x="106276" y="104677"/>
                  <a:pt x="100306" y="107319"/>
                  <a:pt x="92902" y="107319"/>
                </a:cubicBezTo>
                <a:cubicBezTo>
                  <a:pt x="85497" y="107319"/>
                  <a:pt x="79527" y="104677"/>
                  <a:pt x="74895" y="101252"/>
                </a:cubicBezTo>
                <a:cubicBezTo>
                  <a:pt x="74798" y="101154"/>
                  <a:pt x="74700" y="101089"/>
                  <a:pt x="74602" y="101024"/>
                </a:cubicBezTo>
                <a:cubicBezTo>
                  <a:pt x="71601" y="98773"/>
                  <a:pt x="69187" y="96196"/>
                  <a:pt x="67295" y="93782"/>
                </a:cubicBezTo>
                <a:cubicBezTo>
                  <a:pt x="61554" y="86508"/>
                  <a:pt x="58488" y="77831"/>
                  <a:pt x="58488" y="73362"/>
                </a:cubicBezTo>
                <a:lnTo>
                  <a:pt x="58488" y="65338"/>
                </a:lnTo>
                <a:cubicBezTo>
                  <a:pt x="58875" y="65448"/>
                  <a:pt x="59281" y="65506"/>
                  <a:pt x="59691" y="65506"/>
                </a:cubicBezTo>
                <a:cubicBezTo>
                  <a:pt x="60248" y="65506"/>
                  <a:pt x="60814" y="65400"/>
                  <a:pt x="61358" y="65174"/>
                </a:cubicBezTo>
                <a:cubicBezTo>
                  <a:pt x="62957" y="64522"/>
                  <a:pt x="64000" y="62956"/>
                  <a:pt x="64000" y="61227"/>
                </a:cubicBezTo>
                <a:lnTo>
                  <a:pt x="64000" y="33011"/>
                </a:lnTo>
                <a:cubicBezTo>
                  <a:pt x="64000" y="29554"/>
                  <a:pt x="66773" y="26781"/>
                  <a:pt x="70231" y="26781"/>
                </a:cubicBezTo>
                <a:lnTo>
                  <a:pt x="78647" y="26781"/>
                </a:lnTo>
                <a:cubicBezTo>
                  <a:pt x="80180" y="26781"/>
                  <a:pt x="81648" y="27303"/>
                  <a:pt x="82789" y="28249"/>
                </a:cubicBezTo>
                <a:lnTo>
                  <a:pt x="83638" y="28934"/>
                </a:lnTo>
                <a:cubicBezTo>
                  <a:pt x="86247" y="31054"/>
                  <a:pt x="89542" y="32228"/>
                  <a:pt x="92902" y="32228"/>
                </a:cubicBezTo>
                <a:cubicBezTo>
                  <a:pt x="96261" y="32228"/>
                  <a:pt x="99556" y="31054"/>
                  <a:pt x="102166" y="28934"/>
                </a:cubicBezTo>
                <a:lnTo>
                  <a:pt x="103014" y="28249"/>
                </a:lnTo>
                <a:cubicBezTo>
                  <a:pt x="104155" y="27303"/>
                  <a:pt x="105623" y="26781"/>
                  <a:pt x="107156" y="26781"/>
                </a:cubicBezTo>
                <a:close/>
                <a:moveTo>
                  <a:pt x="69872" y="105199"/>
                </a:moveTo>
                <a:lnTo>
                  <a:pt x="69872" y="114104"/>
                </a:lnTo>
                <a:cubicBezTo>
                  <a:pt x="69872" y="116029"/>
                  <a:pt x="68991" y="118019"/>
                  <a:pt x="67784" y="119356"/>
                </a:cubicBezTo>
                <a:cubicBezTo>
                  <a:pt x="66833" y="118995"/>
                  <a:pt x="65816" y="118811"/>
                  <a:pt x="64796" y="118811"/>
                </a:cubicBezTo>
                <a:cubicBezTo>
                  <a:pt x="64067" y="118811"/>
                  <a:pt x="63337" y="118905"/>
                  <a:pt x="62630" y="119095"/>
                </a:cubicBezTo>
                <a:cubicBezTo>
                  <a:pt x="62532" y="119095"/>
                  <a:pt x="62467" y="119128"/>
                  <a:pt x="62402" y="119160"/>
                </a:cubicBezTo>
                <a:lnTo>
                  <a:pt x="51833" y="122324"/>
                </a:lnTo>
                <a:cubicBezTo>
                  <a:pt x="53627" y="113550"/>
                  <a:pt x="60738" y="106569"/>
                  <a:pt x="69872" y="105199"/>
                </a:cubicBezTo>
                <a:close/>
                <a:moveTo>
                  <a:pt x="115931" y="105199"/>
                </a:moveTo>
                <a:cubicBezTo>
                  <a:pt x="125097" y="106536"/>
                  <a:pt x="132209" y="113485"/>
                  <a:pt x="133970" y="122324"/>
                </a:cubicBezTo>
                <a:lnTo>
                  <a:pt x="123401" y="119160"/>
                </a:lnTo>
                <a:cubicBezTo>
                  <a:pt x="122627" y="118917"/>
                  <a:pt x="121828" y="118799"/>
                  <a:pt x="121028" y="118799"/>
                </a:cubicBezTo>
                <a:cubicBezTo>
                  <a:pt x="120008" y="118799"/>
                  <a:pt x="118988" y="118990"/>
                  <a:pt x="118019" y="119356"/>
                </a:cubicBezTo>
                <a:cubicBezTo>
                  <a:pt x="116812" y="118019"/>
                  <a:pt x="115931" y="116029"/>
                  <a:pt x="115931" y="114104"/>
                </a:cubicBezTo>
                <a:lnTo>
                  <a:pt x="115931" y="105199"/>
                </a:lnTo>
                <a:close/>
                <a:moveTo>
                  <a:pt x="109831" y="109179"/>
                </a:moveTo>
                <a:lnTo>
                  <a:pt x="109831" y="114104"/>
                </a:lnTo>
                <a:cubicBezTo>
                  <a:pt x="109831" y="117007"/>
                  <a:pt x="110940" y="120237"/>
                  <a:pt x="112930" y="122749"/>
                </a:cubicBezTo>
                <a:lnTo>
                  <a:pt x="92902" y="137721"/>
                </a:lnTo>
                <a:lnTo>
                  <a:pt x="72873" y="122749"/>
                </a:lnTo>
                <a:cubicBezTo>
                  <a:pt x="74863" y="120237"/>
                  <a:pt x="75972" y="117007"/>
                  <a:pt x="75972" y="114104"/>
                </a:cubicBezTo>
                <a:lnTo>
                  <a:pt x="75972" y="109179"/>
                </a:lnTo>
                <a:cubicBezTo>
                  <a:pt x="80669" y="111723"/>
                  <a:pt x="86312" y="113419"/>
                  <a:pt x="92902" y="113419"/>
                </a:cubicBezTo>
                <a:cubicBezTo>
                  <a:pt x="99491" y="113419"/>
                  <a:pt x="105134" y="111723"/>
                  <a:pt x="109831" y="109179"/>
                </a:cubicBezTo>
                <a:close/>
                <a:moveTo>
                  <a:pt x="69578" y="127935"/>
                </a:moveTo>
                <a:lnTo>
                  <a:pt x="86802" y="140820"/>
                </a:lnTo>
                <a:lnTo>
                  <a:pt x="79625" y="143886"/>
                </a:lnTo>
                <a:lnTo>
                  <a:pt x="79593" y="143886"/>
                </a:lnTo>
                <a:lnTo>
                  <a:pt x="76559" y="145158"/>
                </a:lnTo>
                <a:cubicBezTo>
                  <a:pt x="76396" y="144734"/>
                  <a:pt x="76233" y="144310"/>
                  <a:pt x="76070" y="143886"/>
                </a:cubicBezTo>
                <a:cubicBezTo>
                  <a:pt x="76070" y="143886"/>
                  <a:pt x="76070" y="143854"/>
                  <a:pt x="76037" y="143854"/>
                </a:cubicBezTo>
                <a:cubicBezTo>
                  <a:pt x="75907" y="143462"/>
                  <a:pt x="75744" y="143071"/>
                  <a:pt x="75580" y="142679"/>
                </a:cubicBezTo>
                <a:cubicBezTo>
                  <a:pt x="75580" y="142614"/>
                  <a:pt x="75548" y="142549"/>
                  <a:pt x="75515" y="142484"/>
                </a:cubicBezTo>
                <a:cubicBezTo>
                  <a:pt x="75352" y="142092"/>
                  <a:pt x="75222" y="141733"/>
                  <a:pt x="75059" y="141374"/>
                </a:cubicBezTo>
                <a:cubicBezTo>
                  <a:pt x="75059" y="141342"/>
                  <a:pt x="75059" y="141309"/>
                  <a:pt x="75026" y="141309"/>
                </a:cubicBezTo>
                <a:cubicBezTo>
                  <a:pt x="74602" y="140168"/>
                  <a:pt x="74145" y="139058"/>
                  <a:pt x="73721" y="138015"/>
                </a:cubicBezTo>
                <a:cubicBezTo>
                  <a:pt x="73688" y="137949"/>
                  <a:pt x="73656" y="137852"/>
                  <a:pt x="73623" y="137786"/>
                </a:cubicBezTo>
                <a:cubicBezTo>
                  <a:pt x="73525" y="137493"/>
                  <a:pt x="73395" y="137199"/>
                  <a:pt x="73264" y="136906"/>
                </a:cubicBezTo>
                <a:cubicBezTo>
                  <a:pt x="73232" y="136808"/>
                  <a:pt x="73199" y="136677"/>
                  <a:pt x="73167" y="136579"/>
                </a:cubicBezTo>
                <a:cubicBezTo>
                  <a:pt x="73036" y="136286"/>
                  <a:pt x="72938" y="136025"/>
                  <a:pt x="72808" y="135731"/>
                </a:cubicBezTo>
                <a:cubicBezTo>
                  <a:pt x="72775" y="135666"/>
                  <a:pt x="72742" y="135568"/>
                  <a:pt x="72710" y="135503"/>
                </a:cubicBezTo>
                <a:cubicBezTo>
                  <a:pt x="72514" y="134981"/>
                  <a:pt x="72318" y="134524"/>
                  <a:pt x="72123" y="134035"/>
                </a:cubicBezTo>
                <a:cubicBezTo>
                  <a:pt x="72057" y="133905"/>
                  <a:pt x="72025" y="133774"/>
                  <a:pt x="71960" y="133644"/>
                </a:cubicBezTo>
                <a:cubicBezTo>
                  <a:pt x="71894" y="133448"/>
                  <a:pt x="71797" y="133285"/>
                  <a:pt x="71731" y="133089"/>
                </a:cubicBezTo>
                <a:cubicBezTo>
                  <a:pt x="71666" y="132893"/>
                  <a:pt x="71568" y="132698"/>
                  <a:pt x="71503" y="132535"/>
                </a:cubicBezTo>
                <a:cubicBezTo>
                  <a:pt x="71470" y="132437"/>
                  <a:pt x="71438" y="132371"/>
                  <a:pt x="71405" y="132306"/>
                </a:cubicBezTo>
                <a:cubicBezTo>
                  <a:pt x="71372" y="132241"/>
                  <a:pt x="71372" y="132208"/>
                  <a:pt x="71340" y="132143"/>
                </a:cubicBezTo>
                <a:cubicBezTo>
                  <a:pt x="70981" y="131262"/>
                  <a:pt x="70655" y="130479"/>
                  <a:pt x="70329" y="129697"/>
                </a:cubicBezTo>
                <a:cubicBezTo>
                  <a:pt x="70166" y="129273"/>
                  <a:pt x="70002" y="128881"/>
                  <a:pt x="69839" y="128522"/>
                </a:cubicBezTo>
                <a:cubicBezTo>
                  <a:pt x="69741" y="128327"/>
                  <a:pt x="69676" y="128131"/>
                  <a:pt x="69578" y="127935"/>
                </a:cubicBezTo>
                <a:close/>
                <a:moveTo>
                  <a:pt x="116225" y="127935"/>
                </a:moveTo>
                <a:cubicBezTo>
                  <a:pt x="116127" y="128131"/>
                  <a:pt x="116062" y="128327"/>
                  <a:pt x="115964" y="128522"/>
                </a:cubicBezTo>
                <a:cubicBezTo>
                  <a:pt x="115833" y="128881"/>
                  <a:pt x="115670" y="129240"/>
                  <a:pt x="115507" y="129631"/>
                </a:cubicBezTo>
                <a:cubicBezTo>
                  <a:pt x="115475" y="129664"/>
                  <a:pt x="115475" y="129729"/>
                  <a:pt x="115442" y="129794"/>
                </a:cubicBezTo>
                <a:cubicBezTo>
                  <a:pt x="115279" y="130153"/>
                  <a:pt x="115116" y="130545"/>
                  <a:pt x="114953" y="130936"/>
                </a:cubicBezTo>
                <a:cubicBezTo>
                  <a:pt x="114953" y="130969"/>
                  <a:pt x="114920" y="131001"/>
                  <a:pt x="114920" y="131034"/>
                </a:cubicBezTo>
                <a:cubicBezTo>
                  <a:pt x="114789" y="131393"/>
                  <a:pt x="114626" y="131752"/>
                  <a:pt x="114463" y="132110"/>
                </a:cubicBezTo>
                <a:cubicBezTo>
                  <a:pt x="114463" y="132176"/>
                  <a:pt x="114431" y="132241"/>
                  <a:pt x="114398" y="132306"/>
                </a:cubicBezTo>
                <a:cubicBezTo>
                  <a:pt x="114365" y="132371"/>
                  <a:pt x="114333" y="132469"/>
                  <a:pt x="114300" y="132567"/>
                </a:cubicBezTo>
                <a:cubicBezTo>
                  <a:pt x="114235" y="132730"/>
                  <a:pt x="114170" y="132893"/>
                  <a:pt x="114072" y="133056"/>
                </a:cubicBezTo>
                <a:cubicBezTo>
                  <a:pt x="114007" y="133252"/>
                  <a:pt x="113909" y="133448"/>
                  <a:pt x="113844" y="133676"/>
                </a:cubicBezTo>
                <a:cubicBezTo>
                  <a:pt x="113811" y="133741"/>
                  <a:pt x="113778" y="133807"/>
                  <a:pt x="113746" y="133872"/>
                </a:cubicBezTo>
                <a:cubicBezTo>
                  <a:pt x="113550" y="134394"/>
                  <a:pt x="113322" y="134948"/>
                  <a:pt x="113093" y="135470"/>
                </a:cubicBezTo>
                <a:cubicBezTo>
                  <a:pt x="113061" y="135568"/>
                  <a:pt x="113028" y="135666"/>
                  <a:pt x="112995" y="135731"/>
                </a:cubicBezTo>
                <a:cubicBezTo>
                  <a:pt x="112865" y="136025"/>
                  <a:pt x="112767" y="136286"/>
                  <a:pt x="112669" y="136579"/>
                </a:cubicBezTo>
                <a:cubicBezTo>
                  <a:pt x="112604" y="136677"/>
                  <a:pt x="112571" y="136808"/>
                  <a:pt x="112506" y="136906"/>
                </a:cubicBezTo>
                <a:cubicBezTo>
                  <a:pt x="112408" y="137199"/>
                  <a:pt x="112278" y="137493"/>
                  <a:pt x="112180" y="137786"/>
                </a:cubicBezTo>
                <a:cubicBezTo>
                  <a:pt x="112147" y="137852"/>
                  <a:pt x="112115" y="137949"/>
                  <a:pt x="112082" y="138047"/>
                </a:cubicBezTo>
                <a:cubicBezTo>
                  <a:pt x="111658" y="139058"/>
                  <a:pt x="111234" y="140135"/>
                  <a:pt x="110777" y="141277"/>
                </a:cubicBezTo>
                <a:cubicBezTo>
                  <a:pt x="110777" y="141309"/>
                  <a:pt x="110745" y="141342"/>
                  <a:pt x="110745" y="141374"/>
                </a:cubicBezTo>
                <a:cubicBezTo>
                  <a:pt x="110582" y="141733"/>
                  <a:pt x="110451" y="142092"/>
                  <a:pt x="110288" y="142484"/>
                </a:cubicBezTo>
                <a:cubicBezTo>
                  <a:pt x="110255" y="142549"/>
                  <a:pt x="110255" y="142614"/>
                  <a:pt x="110223" y="142679"/>
                </a:cubicBezTo>
                <a:cubicBezTo>
                  <a:pt x="110060" y="143071"/>
                  <a:pt x="109897" y="143462"/>
                  <a:pt x="109766" y="143854"/>
                </a:cubicBezTo>
                <a:cubicBezTo>
                  <a:pt x="109733" y="143854"/>
                  <a:pt x="109733" y="143854"/>
                  <a:pt x="109733" y="143886"/>
                </a:cubicBezTo>
                <a:cubicBezTo>
                  <a:pt x="109570" y="144310"/>
                  <a:pt x="109407" y="144734"/>
                  <a:pt x="109244" y="145158"/>
                </a:cubicBezTo>
                <a:lnTo>
                  <a:pt x="106210" y="143886"/>
                </a:lnTo>
                <a:lnTo>
                  <a:pt x="106178" y="143886"/>
                </a:lnTo>
                <a:lnTo>
                  <a:pt x="99001" y="140820"/>
                </a:lnTo>
                <a:lnTo>
                  <a:pt x="116225" y="127935"/>
                </a:lnTo>
                <a:close/>
                <a:moveTo>
                  <a:pt x="92902" y="144865"/>
                </a:moveTo>
                <a:lnTo>
                  <a:pt x="99947" y="147866"/>
                </a:lnTo>
                <a:lnTo>
                  <a:pt x="96522" y="151845"/>
                </a:lnTo>
                <a:lnTo>
                  <a:pt x="89281" y="151845"/>
                </a:lnTo>
                <a:lnTo>
                  <a:pt x="85856" y="147866"/>
                </a:lnTo>
                <a:lnTo>
                  <a:pt x="92902" y="144865"/>
                </a:lnTo>
                <a:close/>
                <a:moveTo>
                  <a:pt x="79951" y="150378"/>
                </a:moveTo>
                <a:lnTo>
                  <a:pt x="84616" y="155792"/>
                </a:lnTo>
                <a:lnTo>
                  <a:pt x="83377" y="162610"/>
                </a:lnTo>
                <a:cubicBezTo>
                  <a:pt x="82757" y="161044"/>
                  <a:pt x="82137" y="159479"/>
                  <a:pt x="81550" y="157880"/>
                </a:cubicBezTo>
                <a:cubicBezTo>
                  <a:pt x="80604" y="155434"/>
                  <a:pt x="79691" y="153085"/>
                  <a:pt x="78810" y="150867"/>
                </a:cubicBezTo>
                <a:lnTo>
                  <a:pt x="79951" y="150378"/>
                </a:lnTo>
                <a:close/>
                <a:moveTo>
                  <a:pt x="105852" y="150378"/>
                </a:moveTo>
                <a:lnTo>
                  <a:pt x="106993" y="150867"/>
                </a:lnTo>
                <a:cubicBezTo>
                  <a:pt x="106113" y="153085"/>
                  <a:pt x="105232" y="155434"/>
                  <a:pt x="104253" y="157880"/>
                </a:cubicBezTo>
                <a:cubicBezTo>
                  <a:pt x="103666" y="159479"/>
                  <a:pt x="103046" y="161044"/>
                  <a:pt x="102427" y="162610"/>
                </a:cubicBezTo>
                <a:lnTo>
                  <a:pt x="101187" y="155792"/>
                </a:lnTo>
                <a:lnTo>
                  <a:pt x="105852" y="150378"/>
                </a:lnTo>
                <a:close/>
                <a:moveTo>
                  <a:pt x="137428" y="152726"/>
                </a:moveTo>
                <a:cubicBezTo>
                  <a:pt x="142777" y="152726"/>
                  <a:pt x="147148" y="157097"/>
                  <a:pt x="147148" y="162447"/>
                </a:cubicBezTo>
                <a:cubicBezTo>
                  <a:pt x="147148" y="167797"/>
                  <a:pt x="142777" y="172135"/>
                  <a:pt x="137428" y="172135"/>
                </a:cubicBezTo>
                <a:cubicBezTo>
                  <a:pt x="132078" y="172135"/>
                  <a:pt x="127740" y="167797"/>
                  <a:pt x="127740" y="162447"/>
                </a:cubicBezTo>
                <a:cubicBezTo>
                  <a:pt x="127740" y="157097"/>
                  <a:pt x="132078" y="152726"/>
                  <a:pt x="137428" y="152726"/>
                </a:cubicBezTo>
                <a:close/>
                <a:moveTo>
                  <a:pt x="95381" y="157945"/>
                </a:moveTo>
                <a:lnTo>
                  <a:pt x="98219" y="173603"/>
                </a:lnTo>
                <a:cubicBezTo>
                  <a:pt x="96196" y="178920"/>
                  <a:pt x="94369" y="183715"/>
                  <a:pt x="92967" y="187466"/>
                </a:cubicBezTo>
                <a:cubicBezTo>
                  <a:pt x="92869" y="187271"/>
                  <a:pt x="92771" y="187108"/>
                  <a:pt x="92641" y="186944"/>
                </a:cubicBezTo>
                <a:cubicBezTo>
                  <a:pt x="91271" y="183291"/>
                  <a:pt x="89509" y="178659"/>
                  <a:pt x="87585" y="173603"/>
                </a:cubicBezTo>
                <a:lnTo>
                  <a:pt x="90422" y="157945"/>
                </a:lnTo>
                <a:close/>
                <a:moveTo>
                  <a:pt x="70361" y="0"/>
                </a:moveTo>
                <a:cubicBezTo>
                  <a:pt x="57085" y="0"/>
                  <a:pt x="46288" y="10797"/>
                  <a:pt x="46288" y="24073"/>
                </a:cubicBezTo>
                <a:lnTo>
                  <a:pt x="46288" y="54410"/>
                </a:lnTo>
                <a:cubicBezTo>
                  <a:pt x="43450" y="55976"/>
                  <a:pt x="41591" y="59009"/>
                  <a:pt x="41591" y="62337"/>
                </a:cubicBezTo>
                <a:lnTo>
                  <a:pt x="41591" y="67001"/>
                </a:lnTo>
                <a:cubicBezTo>
                  <a:pt x="41591" y="71992"/>
                  <a:pt x="45668" y="76070"/>
                  <a:pt x="50659" y="76070"/>
                </a:cubicBezTo>
                <a:lnTo>
                  <a:pt x="52583" y="76070"/>
                </a:lnTo>
                <a:cubicBezTo>
                  <a:pt x="53366" y="81713"/>
                  <a:pt x="56563" y="90031"/>
                  <a:pt x="62467" y="97566"/>
                </a:cubicBezTo>
                <a:cubicBezTo>
                  <a:pt x="63152" y="98414"/>
                  <a:pt x="63870" y="99262"/>
                  <a:pt x="64653" y="100143"/>
                </a:cubicBezTo>
                <a:cubicBezTo>
                  <a:pt x="54084" y="103503"/>
                  <a:pt x="46353" y="113028"/>
                  <a:pt x="45374" y="124282"/>
                </a:cubicBezTo>
                <a:lnTo>
                  <a:pt x="20485" y="131784"/>
                </a:lnTo>
                <a:cubicBezTo>
                  <a:pt x="14810" y="133513"/>
                  <a:pt x="10700" y="138178"/>
                  <a:pt x="9688" y="144017"/>
                </a:cubicBezTo>
                <a:lnTo>
                  <a:pt x="5937" y="165970"/>
                </a:lnTo>
                <a:cubicBezTo>
                  <a:pt x="5643" y="167633"/>
                  <a:pt x="6785" y="169199"/>
                  <a:pt x="8449" y="169493"/>
                </a:cubicBezTo>
                <a:cubicBezTo>
                  <a:pt x="8625" y="169524"/>
                  <a:pt x="8800" y="169539"/>
                  <a:pt x="8972" y="169539"/>
                </a:cubicBezTo>
                <a:cubicBezTo>
                  <a:pt x="10430" y="169539"/>
                  <a:pt x="11709" y="168469"/>
                  <a:pt x="11972" y="166981"/>
                </a:cubicBezTo>
                <a:lnTo>
                  <a:pt x="15723" y="145028"/>
                </a:lnTo>
                <a:cubicBezTo>
                  <a:pt x="16310" y="141505"/>
                  <a:pt x="18822" y="138667"/>
                  <a:pt x="22247" y="137656"/>
                </a:cubicBezTo>
                <a:lnTo>
                  <a:pt x="45277" y="130708"/>
                </a:lnTo>
                <a:lnTo>
                  <a:pt x="45277" y="136742"/>
                </a:lnTo>
                <a:cubicBezTo>
                  <a:pt x="39992" y="137721"/>
                  <a:pt x="35523" y="141342"/>
                  <a:pt x="33664" y="146365"/>
                </a:cubicBezTo>
                <a:cubicBezTo>
                  <a:pt x="33175" y="147703"/>
                  <a:pt x="32848" y="149105"/>
                  <a:pt x="32751" y="150508"/>
                </a:cubicBezTo>
                <a:lnTo>
                  <a:pt x="30532" y="179116"/>
                </a:lnTo>
                <a:cubicBezTo>
                  <a:pt x="30369" y="181269"/>
                  <a:pt x="31087" y="183389"/>
                  <a:pt x="32555" y="184987"/>
                </a:cubicBezTo>
                <a:cubicBezTo>
                  <a:pt x="34023" y="186586"/>
                  <a:pt x="36110" y="187466"/>
                  <a:pt x="38263" y="187466"/>
                </a:cubicBezTo>
                <a:lnTo>
                  <a:pt x="42080" y="187466"/>
                </a:lnTo>
                <a:cubicBezTo>
                  <a:pt x="43776" y="187466"/>
                  <a:pt x="45146" y="186096"/>
                  <a:pt x="45146" y="184433"/>
                </a:cubicBezTo>
                <a:cubicBezTo>
                  <a:pt x="45146" y="182736"/>
                  <a:pt x="43776" y="181366"/>
                  <a:pt x="42080" y="181366"/>
                </a:cubicBezTo>
                <a:lnTo>
                  <a:pt x="38263" y="181366"/>
                </a:lnTo>
                <a:cubicBezTo>
                  <a:pt x="37807" y="181366"/>
                  <a:pt x="37350" y="181171"/>
                  <a:pt x="37056" y="180845"/>
                </a:cubicBezTo>
                <a:cubicBezTo>
                  <a:pt x="36730" y="180486"/>
                  <a:pt x="36567" y="180029"/>
                  <a:pt x="36632" y="179572"/>
                </a:cubicBezTo>
                <a:lnTo>
                  <a:pt x="38850" y="150997"/>
                </a:lnTo>
                <a:cubicBezTo>
                  <a:pt x="38916" y="150149"/>
                  <a:pt x="39111" y="149301"/>
                  <a:pt x="39405" y="148486"/>
                </a:cubicBezTo>
                <a:cubicBezTo>
                  <a:pt x="40677" y="144995"/>
                  <a:pt x="44167" y="142614"/>
                  <a:pt x="48049" y="142581"/>
                </a:cubicBezTo>
                <a:lnTo>
                  <a:pt x="48636" y="142581"/>
                </a:lnTo>
                <a:cubicBezTo>
                  <a:pt x="52388" y="142581"/>
                  <a:pt x="55748" y="144734"/>
                  <a:pt x="57150" y="148062"/>
                </a:cubicBezTo>
                <a:cubicBezTo>
                  <a:pt x="57542" y="149008"/>
                  <a:pt x="57803" y="149986"/>
                  <a:pt x="57868" y="150997"/>
                </a:cubicBezTo>
                <a:lnTo>
                  <a:pt x="60086" y="179572"/>
                </a:lnTo>
                <a:cubicBezTo>
                  <a:pt x="60151" y="180029"/>
                  <a:pt x="59988" y="180486"/>
                  <a:pt x="59662" y="180845"/>
                </a:cubicBezTo>
                <a:cubicBezTo>
                  <a:pt x="59368" y="181171"/>
                  <a:pt x="58912" y="181366"/>
                  <a:pt x="58455" y="181366"/>
                </a:cubicBezTo>
                <a:lnTo>
                  <a:pt x="54638" y="181366"/>
                </a:lnTo>
                <a:cubicBezTo>
                  <a:pt x="52942" y="181366"/>
                  <a:pt x="51572" y="182736"/>
                  <a:pt x="51572" y="184433"/>
                </a:cubicBezTo>
                <a:cubicBezTo>
                  <a:pt x="51572" y="186096"/>
                  <a:pt x="52942" y="187466"/>
                  <a:pt x="54638" y="187466"/>
                </a:cubicBezTo>
                <a:lnTo>
                  <a:pt x="58455" y="187466"/>
                </a:lnTo>
                <a:cubicBezTo>
                  <a:pt x="60608" y="187466"/>
                  <a:pt x="62696" y="186586"/>
                  <a:pt x="64163" y="184987"/>
                </a:cubicBezTo>
                <a:cubicBezTo>
                  <a:pt x="65631" y="183389"/>
                  <a:pt x="66349" y="181269"/>
                  <a:pt x="66186" y="179116"/>
                </a:cubicBezTo>
                <a:lnTo>
                  <a:pt x="63968" y="150508"/>
                </a:lnTo>
                <a:cubicBezTo>
                  <a:pt x="63837" y="148844"/>
                  <a:pt x="63446" y="147213"/>
                  <a:pt x="62793" y="145680"/>
                </a:cubicBezTo>
                <a:cubicBezTo>
                  <a:pt x="60771" y="140918"/>
                  <a:pt x="56465" y="137623"/>
                  <a:pt x="51409" y="136710"/>
                </a:cubicBezTo>
                <a:lnTo>
                  <a:pt x="51409" y="128848"/>
                </a:lnTo>
                <a:lnTo>
                  <a:pt x="61913" y="125684"/>
                </a:lnTo>
                <a:cubicBezTo>
                  <a:pt x="62859" y="127707"/>
                  <a:pt x="64751" y="132045"/>
                  <a:pt x="68502" y="141440"/>
                </a:cubicBezTo>
                <a:cubicBezTo>
                  <a:pt x="72286" y="150899"/>
                  <a:pt x="76983" y="163034"/>
                  <a:pt x="81517" y="174810"/>
                </a:cubicBezTo>
                <a:cubicBezTo>
                  <a:pt x="81550" y="174908"/>
                  <a:pt x="81582" y="175006"/>
                  <a:pt x="81615" y="175103"/>
                </a:cubicBezTo>
                <a:cubicBezTo>
                  <a:pt x="84616" y="182997"/>
                  <a:pt x="87552" y="190696"/>
                  <a:pt x="90031" y="197350"/>
                </a:cubicBezTo>
                <a:cubicBezTo>
                  <a:pt x="90488" y="198557"/>
                  <a:pt x="91629" y="199340"/>
                  <a:pt x="92902" y="199340"/>
                </a:cubicBezTo>
                <a:cubicBezTo>
                  <a:pt x="94174" y="199340"/>
                  <a:pt x="95315" y="198557"/>
                  <a:pt x="95772" y="197350"/>
                </a:cubicBezTo>
                <a:cubicBezTo>
                  <a:pt x="98251" y="190696"/>
                  <a:pt x="101187" y="182997"/>
                  <a:pt x="104188" y="175103"/>
                </a:cubicBezTo>
                <a:cubicBezTo>
                  <a:pt x="104221" y="175006"/>
                  <a:pt x="104253" y="174908"/>
                  <a:pt x="104286" y="174810"/>
                </a:cubicBezTo>
                <a:cubicBezTo>
                  <a:pt x="108820" y="163034"/>
                  <a:pt x="113517" y="150899"/>
                  <a:pt x="117301" y="141440"/>
                </a:cubicBezTo>
                <a:cubicBezTo>
                  <a:pt x="121053" y="132045"/>
                  <a:pt x="122944" y="127707"/>
                  <a:pt x="123890" y="125684"/>
                </a:cubicBezTo>
                <a:lnTo>
                  <a:pt x="134394" y="128848"/>
                </a:lnTo>
                <a:lnTo>
                  <a:pt x="134394" y="146920"/>
                </a:lnTo>
                <a:cubicBezTo>
                  <a:pt x="127120" y="148323"/>
                  <a:pt x="121607" y="154749"/>
                  <a:pt x="121607" y="162447"/>
                </a:cubicBezTo>
                <a:cubicBezTo>
                  <a:pt x="121607" y="171156"/>
                  <a:pt x="128718" y="178268"/>
                  <a:pt x="137428" y="178268"/>
                </a:cubicBezTo>
                <a:cubicBezTo>
                  <a:pt x="146137" y="178268"/>
                  <a:pt x="153248" y="171156"/>
                  <a:pt x="153248" y="162447"/>
                </a:cubicBezTo>
                <a:cubicBezTo>
                  <a:pt x="153248" y="154781"/>
                  <a:pt x="147768" y="148355"/>
                  <a:pt x="140527" y="146920"/>
                </a:cubicBezTo>
                <a:lnTo>
                  <a:pt x="140527" y="130708"/>
                </a:lnTo>
                <a:lnTo>
                  <a:pt x="163556" y="137656"/>
                </a:lnTo>
                <a:cubicBezTo>
                  <a:pt x="166981" y="138667"/>
                  <a:pt x="169493" y="141505"/>
                  <a:pt x="170080" y="145028"/>
                </a:cubicBezTo>
                <a:lnTo>
                  <a:pt x="179312" y="199112"/>
                </a:lnTo>
                <a:cubicBezTo>
                  <a:pt x="179475" y="199992"/>
                  <a:pt x="179246" y="200873"/>
                  <a:pt x="178659" y="201591"/>
                </a:cubicBezTo>
                <a:cubicBezTo>
                  <a:pt x="178072" y="202276"/>
                  <a:pt x="177224" y="202667"/>
                  <a:pt x="176343" y="202667"/>
                </a:cubicBezTo>
                <a:lnTo>
                  <a:pt x="9460" y="202667"/>
                </a:lnTo>
                <a:cubicBezTo>
                  <a:pt x="8579" y="202667"/>
                  <a:pt x="7731" y="202276"/>
                  <a:pt x="7144" y="201591"/>
                </a:cubicBezTo>
                <a:cubicBezTo>
                  <a:pt x="6557" y="200873"/>
                  <a:pt x="6328" y="199992"/>
                  <a:pt x="6492" y="199112"/>
                </a:cubicBezTo>
                <a:lnTo>
                  <a:pt x="9525" y="181269"/>
                </a:lnTo>
                <a:cubicBezTo>
                  <a:pt x="9819" y="179605"/>
                  <a:pt x="8710" y="178007"/>
                  <a:pt x="7046" y="177746"/>
                </a:cubicBezTo>
                <a:cubicBezTo>
                  <a:pt x="6866" y="177714"/>
                  <a:pt x="6687" y="177699"/>
                  <a:pt x="6510" y="177699"/>
                </a:cubicBezTo>
                <a:cubicBezTo>
                  <a:pt x="5052" y="177699"/>
                  <a:pt x="3752" y="178741"/>
                  <a:pt x="3491" y="180225"/>
                </a:cubicBezTo>
                <a:lnTo>
                  <a:pt x="457" y="198068"/>
                </a:lnTo>
                <a:cubicBezTo>
                  <a:pt x="0" y="200743"/>
                  <a:pt x="750" y="203450"/>
                  <a:pt x="2479" y="205505"/>
                </a:cubicBezTo>
                <a:cubicBezTo>
                  <a:pt x="4208" y="207593"/>
                  <a:pt x="6785" y="208767"/>
                  <a:pt x="9460" y="208767"/>
                </a:cubicBezTo>
                <a:lnTo>
                  <a:pt x="176343" y="208767"/>
                </a:lnTo>
                <a:cubicBezTo>
                  <a:pt x="179018" y="208767"/>
                  <a:pt x="181595" y="207593"/>
                  <a:pt x="183324" y="205505"/>
                </a:cubicBezTo>
                <a:cubicBezTo>
                  <a:pt x="185053" y="203450"/>
                  <a:pt x="185803" y="200743"/>
                  <a:pt x="185346" y="198068"/>
                </a:cubicBezTo>
                <a:lnTo>
                  <a:pt x="176115" y="144017"/>
                </a:lnTo>
                <a:cubicBezTo>
                  <a:pt x="175104" y="138178"/>
                  <a:pt x="170994" y="133513"/>
                  <a:pt x="165318" y="131784"/>
                </a:cubicBezTo>
                <a:lnTo>
                  <a:pt x="140429" y="124282"/>
                </a:lnTo>
                <a:cubicBezTo>
                  <a:pt x="139907" y="118182"/>
                  <a:pt x="137395" y="112441"/>
                  <a:pt x="133252" y="107907"/>
                </a:cubicBezTo>
                <a:cubicBezTo>
                  <a:pt x="129925" y="104253"/>
                  <a:pt x="125750" y="101611"/>
                  <a:pt x="121150" y="100143"/>
                </a:cubicBezTo>
                <a:cubicBezTo>
                  <a:pt x="121933" y="99262"/>
                  <a:pt x="122651" y="98414"/>
                  <a:pt x="123336" y="97566"/>
                </a:cubicBezTo>
                <a:cubicBezTo>
                  <a:pt x="129240" y="90031"/>
                  <a:pt x="132437" y="81713"/>
                  <a:pt x="133220" y="76070"/>
                </a:cubicBezTo>
                <a:lnTo>
                  <a:pt x="135144" y="76070"/>
                </a:lnTo>
                <a:cubicBezTo>
                  <a:pt x="140135" y="76070"/>
                  <a:pt x="144213" y="71992"/>
                  <a:pt x="144213" y="67001"/>
                </a:cubicBezTo>
                <a:lnTo>
                  <a:pt x="144213" y="62337"/>
                </a:lnTo>
                <a:cubicBezTo>
                  <a:pt x="144213" y="59009"/>
                  <a:pt x="142353" y="55976"/>
                  <a:pt x="139515" y="54410"/>
                </a:cubicBezTo>
                <a:lnTo>
                  <a:pt x="139515" y="43254"/>
                </a:lnTo>
                <a:cubicBezTo>
                  <a:pt x="139515" y="41558"/>
                  <a:pt x="138145" y="40188"/>
                  <a:pt x="136449" y="40188"/>
                </a:cubicBezTo>
                <a:cubicBezTo>
                  <a:pt x="134785" y="40188"/>
                  <a:pt x="133415" y="41558"/>
                  <a:pt x="133415" y="43254"/>
                </a:cubicBezTo>
                <a:lnTo>
                  <a:pt x="133415" y="55780"/>
                </a:lnTo>
                <a:cubicBezTo>
                  <a:pt x="132209" y="56008"/>
                  <a:pt x="130806" y="56335"/>
                  <a:pt x="129338" y="56954"/>
                </a:cubicBezTo>
                <a:cubicBezTo>
                  <a:pt x="129207" y="57020"/>
                  <a:pt x="129044" y="57085"/>
                  <a:pt x="128914" y="57150"/>
                </a:cubicBezTo>
                <a:cubicBezTo>
                  <a:pt x="128588" y="57313"/>
                  <a:pt x="128262" y="57476"/>
                  <a:pt x="127935" y="57639"/>
                </a:cubicBezTo>
                <a:lnTo>
                  <a:pt x="127935" y="33011"/>
                </a:lnTo>
                <a:cubicBezTo>
                  <a:pt x="127935" y="26194"/>
                  <a:pt x="122390" y="20648"/>
                  <a:pt x="115572" y="20648"/>
                </a:cubicBezTo>
                <a:lnTo>
                  <a:pt x="107156" y="20648"/>
                </a:lnTo>
                <a:cubicBezTo>
                  <a:pt x="104221" y="20648"/>
                  <a:pt x="101383" y="21660"/>
                  <a:pt x="99132" y="23519"/>
                </a:cubicBezTo>
                <a:lnTo>
                  <a:pt x="98316" y="24204"/>
                </a:lnTo>
                <a:cubicBezTo>
                  <a:pt x="96783" y="25443"/>
                  <a:pt x="94859" y="26129"/>
                  <a:pt x="92902" y="26129"/>
                </a:cubicBezTo>
                <a:cubicBezTo>
                  <a:pt x="90944" y="26129"/>
                  <a:pt x="89020" y="25443"/>
                  <a:pt x="87487" y="24204"/>
                </a:cubicBezTo>
                <a:lnTo>
                  <a:pt x="86671" y="23519"/>
                </a:lnTo>
                <a:cubicBezTo>
                  <a:pt x="84420" y="21660"/>
                  <a:pt x="81582" y="20648"/>
                  <a:pt x="78647" y="20648"/>
                </a:cubicBezTo>
                <a:lnTo>
                  <a:pt x="70231" y="20648"/>
                </a:lnTo>
                <a:cubicBezTo>
                  <a:pt x="63413" y="20648"/>
                  <a:pt x="57868" y="26194"/>
                  <a:pt x="57868" y="33011"/>
                </a:cubicBezTo>
                <a:lnTo>
                  <a:pt x="57868" y="57639"/>
                </a:lnTo>
                <a:cubicBezTo>
                  <a:pt x="57542" y="57476"/>
                  <a:pt x="57215" y="57313"/>
                  <a:pt x="56889" y="57150"/>
                </a:cubicBezTo>
                <a:cubicBezTo>
                  <a:pt x="56759" y="57085"/>
                  <a:pt x="56628" y="57020"/>
                  <a:pt x="56465" y="56954"/>
                </a:cubicBezTo>
                <a:cubicBezTo>
                  <a:pt x="54997" y="56335"/>
                  <a:pt x="53595" y="56008"/>
                  <a:pt x="52388" y="55780"/>
                </a:cubicBezTo>
                <a:lnTo>
                  <a:pt x="52388" y="24073"/>
                </a:lnTo>
                <a:cubicBezTo>
                  <a:pt x="52388" y="14157"/>
                  <a:pt x="60445" y="6100"/>
                  <a:pt x="70361" y="6100"/>
                </a:cubicBezTo>
                <a:lnTo>
                  <a:pt x="115442" y="6100"/>
                </a:lnTo>
                <a:cubicBezTo>
                  <a:pt x="125358" y="6100"/>
                  <a:pt x="133415" y="14157"/>
                  <a:pt x="133415" y="24073"/>
                </a:cubicBezTo>
                <a:lnTo>
                  <a:pt x="133415" y="28869"/>
                </a:lnTo>
                <a:cubicBezTo>
                  <a:pt x="133415" y="30565"/>
                  <a:pt x="134785" y="31935"/>
                  <a:pt x="136449" y="31935"/>
                </a:cubicBezTo>
                <a:cubicBezTo>
                  <a:pt x="138145" y="31935"/>
                  <a:pt x="139515" y="30565"/>
                  <a:pt x="139515" y="28869"/>
                </a:cubicBezTo>
                <a:lnTo>
                  <a:pt x="139515" y="24073"/>
                </a:lnTo>
                <a:cubicBezTo>
                  <a:pt x="139515" y="10797"/>
                  <a:pt x="128718" y="0"/>
                  <a:pt x="11544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" name="Google Shape;869;p31"/>
          <p:cNvGrpSpPr/>
          <p:nvPr/>
        </p:nvGrpSpPr>
        <p:grpSpPr>
          <a:xfrm>
            <a:off x="719992" y="3622458"/>
            <a:ext cx="410403" cy="477577"/>
            <a:chOff x="1557575" y="237900"/>
            <a:chExt cx="4485275" cy="5219425"/>
          </a:xfrm>
        </p:grpSpPr>
        <p:sp>
          <p:nvSpPr>
            <p:cNvPr id="870" name="Google Shape;870;p31"/>
            <p:cNvSpPr/>
            <p:nvPr/>
          </p:nvSpPr>
          <p:spPr>
            <a:xfrm>
              <a:off x="3589800" y="432200"/>
              <a:ext cx="420825" cy="420825"/>
            </a:xfrm>
            <a:custGeom>
              <a:rect b="b" l="l" r="r" t="t"/>
              <a:pathLst>
                <a:path extrusionOk="0" h="16833" w="16833">
                  <a:moveTo>
                    <a:pt x="8417" y="1"/>
                  </a:moveTo>
                  <a:cubicBezTo>
                    <a:pt x="6720" y="1"/>
                    <a:pt x="5383" y="1371"/>
                    <a:pt x="5383" y="3034"/>
                  </a:cubicBezTo>
                  <a:lnTo>
                    <a:pt x="5383" y="5350"/>
                  </a:lnTo>
                  <a:lnTo>
                    <a:pt x="3034" y="5350"/>
                  </a:lnTo>
                  <a:cubicBezTo>
                    <a:pt x="1371" y="5350"/>
                    <a:pt x="1" y="6720"/>
                    <a:pt x="1" y="8416"/>
                  </a:cubicBezTo>
                  <a:cubicBezTo>
                    <a:pt x="1" y="10080"/>
                    <a:pt x="1371" y="11450"/>
                    <a:pt x="3034" y="11450"/>
                  </a:cubicBezTo>
                  <a:lnTo>
                    <a:pt x="5383" y="11450"/>
                  </a:lnTo>
                  <a:lnTo>
                    <a:pt x="5383" y="13766"/>
                  </a:lnTo>
                  <a:cubicBezTo>
                    <a:pt x="5383" y="15462"/>
                    <a:pt x="6720" y="16832"/>
                    <a:pt x="8417" y="16832"/>
                  </a:cubicBezTo>
                  <a:cubicBezTo>
                    <a:pt x="10113" y="16832"/>
                    <a:pt x="11450" y="15462"/>
                    <a:pt x="11450" y="13766"/>
                  </a:cubicBezTo>
                  <a:lnTo>
                    <a:pt x="11450" y="11450"/>
                  </a:lnTo>
                  <a:lnTo>
                    <a:pt x="13799" y="11450"/>
                  </a:lnTo>
                  <a:cubicBezTo>
                    <a:pt x="15462" y="11450"/>
                    <a:pt x="16832" y="10080"/>
                    <a:pt x="16832" y="8416"/>
                  </a:cubicBezTo>
                  <a:cubicBezTo>
                    <a:pt x="16832" y="6720"/>
                    <a:pt x="15462" y="5350"/>
                    <a:pt x="13799" y="5350"/>
                  </a:cubicBezTo>
                  <a:lnTo>
                    <a:pt x="11450" y="5350"/>
                  </a:lnTo>
                  <a:lnTo>
                    <a:pt x="11450" y="3034"/>
                  </a:lnTo>
                  <a:cubicBezTo>
                    <a:pt x="11450" y="1371"/>
                    <a:pt x="10113" y="1"/>
                    <a:pt x="84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31"/>
            <p:cNvSpPr/>
            <p:nvPr/>
          </p:nvSpPr>
          <p:spPr>
            <a:xfrm>
              <a:off x="1557575" y="237900"/>
              <a:ext cx="4485275" cy="5219425"/>
            </a:xfrm>
            <a:custGeom>
              <a:rect b="b" l="l" r="r" t="t"/>
              <a:pathLst>
                <a:path extrusionOk="0" h="208777" w="179411">
                  <a:moveTo>
                    <a:pt x="90097" y="6109"/>
                  </a:moveTo>
                  <a:cubicBezTo>
                    <a:pt x="92511" y="6109"/>
                    <a:pt x="94925" y="6337"/>
                    <a:pt x="97339" y="6827"/>
                  </a:cubicBezTo>
                  <a:lnTo>
                    <a:pt x="114823" y="10382"/>
                  </a:lnTo>
                  <a:cubicBezTo>
                    <a:pt x="115410" y="10513"/>
                    <a:pt x="115704" y="10904"/>
                    <a:pt x="115834" y="11132"/>
                  </a:cubicBezTo>
                  <a:cubicBezTo>
                    <a:pt x="115965" y="11361"/>
                    <a:pt x="116128" y="11817"/>
                    <a:pt x="115932" y="12372"/>
                  </a:cubicBezTo>
                  <a:lnTo>
                    <a:pt x="111528" y="23887"/>
                  </a:lnTo>
                  <a:cubicBezTo>
                    <a:pt x="110876" y="25550"/>
                    <a:pt x="109277" y="26659"/>
                    <a:pt x="107516" y="26659"/>
                  </a:cubicBezTo>
                  <a:lnTo>
                    <a:pt x="72711" y="26659"/>
                  </a:lnTo>
                  <a:cubicBezTo>
                    <a:pt x="70949" y="26659"/>
                    <a:pt x="69318" y="25550"/>
                    <a:pt x="68698" y="23887"/>
                  </a:cubicBezTo>
                  <a:lnTo>
                    <a:pt x="64295" y="12372"/>
                  </a:lnTo>
                  <a:cubicBezTo>
                    <a:pt x="64066" y="11817"/>
                    <a:pt x="64229" y="11361"/>
                    <a:pt x="64360" y="11132"/>
                  </a:cubicBezTo>
                  <a:cubicBezTo>
                    <a:pt x="64490" y="10904"/>
                    <a:pt x="64784" y="10513"/>
                    <a:pt x="65371" y="10382"/>
                  </a:cubicBezTo>
                  <a:lnTo>
                    <a:pt x="82855" y="6827"/>
                  </a:lnTo>
                  <a:cubicBezTo>
                    <a:pt x="85269" y="6337"/>
                    <a:pt x="87683" y="6109"/>
                    <a:pt x="90097" y="6109"/>
                  </a:cubicBezTo>
                  <a:close/>
                  <a:moveTo>
                    <a:pt x="49485" y="83614"/>
                  </a:moveTo>
                  <a:cubicBezTo>
                    <a:pt x="50562" y="84168"/>
                    <a:pt x="51769" y="84494"/>
                    <a:pt x="53008" y="84527"/>
                  </a:cubicBezTo>
                  <a:cubicBezTo>
                    <a:pt x="53954" y="90790"/>
                    <a:pt x="57249" y="96270"/>
                    <a:pt x="60576" y="100446"/>
                  </a:cubicBezTo>
                  <a:cubicBezTo>
                    <a:pt x="57673" y="99989"/>
                    <a:pt x="54998" y="98586"/>
                    <a:pt x="52910" y="96368"/>
                  </a:cubicBezTo>
                  <a:cubicBezTo>
                    <a:pt x="50366" y="93661"/>
                    <a:pt x="49061" y="90105"/>
                    <a:pt x="49322" y="86354"/>
                  </a:cubicBezTo>
                  <a:lnTo>
                    <a:pt x="49485" y="83614"/>
                  </a:lnTo>
                  <a:close/>
                  <a:moveTo>
                    <a:pt x="129926" y="83614"/>
                  </a:moveTo>
                  <a:lnTo>
                    <a:pt x="130089" y="86354"/>
                  </a:lnTo>
                  <a:cubicBezTo>
                    <a:pt x="130350" y="90105"/>
                    <a:pt x="129045" y="93661"/>
                    <a:pt x="126501" y="96368"/>
                  </a:cubicBezTo>
                  <a:cubicBezTo>
                    <a:pt x="124413" y="98586"/>
                    <a:pt x="121738" y="99989"/>
                    <a:pt x="118835" y="100446"/>
                  </a:cubicBezTo>
                  <a:cubicBezTo>
                    <a:pt x="122162" y="96270"/>
                    <a:pt x="125457" y="90790"/>
                    <a:pt x="126403" y="84527"/>
                  </a:cubicBezTo>
                  <a:cubicBezTo>
                    <a:pt x="127642" y="84494"/>
                    <a:pt x="128849" y="84136"/>
                    <a:pt x="129926" y="83614"/>
                  </a:cubicBezTo>
                  <a:close/>
                  <a:moveTo>
                    <a:pt x="70590" y="42774"/>
                  </a:moveTo>
                  <a:cubicBezTo>
                    <a:pt x="79528" y="51875"/>
                    <a:pt x="90521" y="60193"/>
                    <a:pt x="120597" y="62965"/>
                  </a:cubicBezTo>
                  <a:cubicBezTo>
                    <a:pt x="120858" y="64401"/>
                    <a:pt x="122097" y="65477"/>
                    <a:pt x="123598" y="65477"/>
                  </a:cubicBezTo>
                  <a:lnTo>
                    <a:pt x="125914" y="65477"/>
                  </a:lnTo>
                  <a:cubicBezTo>
                    <a:pt x="127414" y="65477"/>
                    <a:pt x="128686" y="66586"/>
                    <a:pt x="128947" y="68021"/>
                  </a:cubicBezTo>
                  <a:cubicBezTo>
                    <a:pt x="128947" y="68054"/>
                    <a:pt x="128980" y="68119"/>
                    <a:pt x="128980" y="68152"/>
                  </a:cubicBezTo>
                  <a:cubicBezTo>
                    <a:pt x="128980" y="68282"/>
                    <a:pt x="129013" y="68445"/>
                    <a:pt x="129013" y="68576"/>
                  </a:cubicBezTo>
                  <a:lnTo>
                    <a:pt x="129013" y="75361"/>
                  </a:lnTo>
                  <a:cubicBezTo>
                    <a:pt x="129013" y="77057"/>
                    <a:pt x="127610" y="78460"/>
                    <a:pt x="125914" y="78460"/>
                  </a:cubicBezTo>
                  <a:lnTo>
                    <a:pt x="123598" y="78460"/>
                  </a:lnTo>
                  <a:cubicBezTo>
                    <a:pt x="121934" y="78460"/>
                    <a:pt x="120597" y="79797"/>
                    <a:pt x="120564" y="81428"/>
                  </a:cubicBezTo>
                  <a:cubicBezTo>
                    <a:pt x="120401" y="88180"/>
                    <a:pt x="115834" y="96042"/>
                    <a:pt x="108364" y="102501"/>
                  </a:cubicBezTo>
                  <a:cubicBezTo>
                    <a:pt x="102721" y="107361"/>
                    <a:pt x="98382" y="110525"/>
                    <a:pt x="89706" y="110656"/>
                  </a:cubicBezTo>
                  <a:cubicBezTo>
                    <a:pt x="81029" y="110525"/>
                    <a:pt x="76690" y="107361"/>
                    <a:pt x="71047" y="102501"/>
                  </a:cubicBezTo>
                  <a:cubicBezTo>
                    <a:pt x="63577" y="96042"/>
                    <a:pt x="59010" y="88180"/>
                    <a:pt x="58847" y="81428"/>
                  </a:cubicBezTo>
                  <a:cubicBezTo>
                    <a:pt x="58815" y="79797"/>
                    <a:pt x="57477" y="78460"/>
                    <a:pt x="55814" y="78460"/>
                  </a:cubicBezTo>
                  <a:lnTo>
                    <a:pt x="53498" y="78460"/>
                  </a:lnTo>
                  <a:cubicBezTo>
                    <a:pt x="51801" y="78460"/>
                    <a:pt x="50399" y="77057"/>
                    <a:pt x="50399" y="75361"/>
                  </a:cubicBezTo>
                  <a:lnTo>
                    <a:pt x="50399" y="68576"/>
                  </a:lnTo>
                  <a:cubicBezTo>
                    <a:pt x="50399" y="68445"/>
                    <a:pt x="50431" y="68282"/>
                    <a:pt x="50431" y="68152"/>
                  </a:cubicBezTo>
                  <a:cubicBezTo>
                    <a:pt x="50464" y="68119"/>
                    <a:pt x="50464" y="68054"/>
                    <a:pt x="50464" y="68021"/>
                  </a:cubicBezTo>
                  <a:cubicBezTo>
                    <a:pt x="50725" y="66586"/>
                    <a:pt x="51997" y="65477"/>
                    <a:pt x="53498" y="65477"/>
                  </a:cubicBezTo>
                  <a:lnTo>
                    <a:pt x="55814" y="65477"/>
                  </a:lnTo>
                  <a:cubicBezTo>
                    <a:pt x="57477" y="65477"/>
                    <a:pt x="58847" y="64107"/>
                    <a:pt x="58847" y="62443"/>
                  </a:cubicBezTo>
                  <a:lnTo>
                    <a:pt x="58847" y="58660"/>
                  </a:lnTo>
                  <a:cubicBezTo>
                    <a:pt x="59043" y="48352"/>
                    <a:pt x="67818" y="43524"/>
                    <a:pt x="70590" y="42774"/>
                  </a:cubicBezTo>
                  <a:close/>
                  <a:moveTo>
                    <a:pt x="105950" y="112091"/>
                  </a:moveTo>
                  <a:lnTo>
                    <a:pt x="105950" y="117375"/>
                  </a:lnTo>
                  <a:cubicBezTo>
                    <a:pt x="105950" y="121257"/>
                    <a:pt x="107875" y="125204"/>
                    <a:pt x="110745" y="127585"/>
                  </a:cubicBezTo>
                  <a:lnTo>
                    <a:pt x="108397" y="132250"/>
                  </a:lnTo>
                  <a:lnTo>
                    <a:pt x="71014" y="132250"/>
                  </a:lnTo>
                  <a:lnTo>
                    <a:pt x="68666" y="127585"/>
                  </a:lnTo>
                  <a:cubicBezTo>
                    <a:pt x="71536" y="125204"/>
                    <a:pt x="73461" y="121257"/>
                    <a:pt x="73461" y="117375"/>
                  </a:cubicBezTo>
                  <a:lnTo>
                    <a:pt x="73461" y="112091"/>
                  </a:lnTo>
                  <a:cubicBezTo>
                    <a:pt x="77473" y="114668"/>
                    <a:pt x="82464" y="116658"/>
                    <a:pt x="89673" y="116755"/>
                  </a:cubicBezTo>
                  <a:lnTo>
                    <a:pt x="89738" y="116755"/>
                  </a:lnTo>
                  <a:cubicBezTo>
                    <a:pt x="96947" y="116658"/>
                    <a:pt x="101938" y="114668"/>
                    <a:pt x="105950" y="112091"/>
                  </a:cubicBezTo>
                  <a:close/>
                  <a:moveTo>
                    <a:pt x="105298" y="138350"/>
                  </a:moveTo>
                  <a:lnTo>
                    <a:pt x="93033" y="162619"/>
                  </a:lnTo>
                  <a:lnTo>
                    <a:pt x="92641" y="163369"/>
                  </a:lnTo>
                  <a:cubicBezTo>
                    <a:pt x="92576" y="163467"/>
                    <a:pt x="92543" y="163565"/>
                    <a:pt x="92478" y="163663"/>
                  </a:cubicBezTo>
                  <a:cubicBezTo>
                    <a:pt x="92446" y="163695"/>
                    <a:pt x="92413" y="163728"/>
                    <a:pt x="92413" y="163761"/>
                  </a:cubicBezTo>
                  <a:cubicBezTo>
                    <a:pt x="92380" y="163826"/>
                    <a:pt x="92315" y="163859"/>
                    <a:pt x="92283" y="163924"/>
                  </a:cubicBezTo>
                  <a:cubicBezTo>
                    <a:pt x="92152" y="164120"/>
                    <a:pt x="91989" y="164283"/>
                    <a:pt x="91793" y="164413"/>
                  </a:cubicBezTo>
                  <a:cubicBezTo>
                    <a:pt x="91761" y="164446"/>
                    <a:pt x="91728" y="164478"/>
                    <a:pt x="91695" y="164511"/>
                  </a:cubicBezTo>
                  <a:cubicBezTo>
                    <a:pt x="91141" y="164935"/>
                    <a:pt x="90456" y="165163"/>
                    <a:pt x="89706" y="165163"/>
                  </a:cubicBezTo>
                  <a:cubicBezTo>
                    <a:pt x="88433" y="165163"/>
                    <a:pt x="87324" y="164478"/>
                    <a:pt x="86770" y="163369"/>
                  </a:cubicBezTo>
                  <a:lnTo>
                    <a:pt x="74113" y="138350"/>
                  </a:lnTo>
                  <a:close/>
                  <a:moveTo>
                    <a:pt x="90097" y="1"/>
                  </a:moveTo>
                  <a:cubicBezTo>
                    <a:pt x="87275" y="1"/>
                    <a:pt x="84454" y="286"/>
                    <a:pt x="81648" y="857"/>
                  </a:cubicBezTo>
                  <a:lnTo>
                    <a:pt x="64164" y="4413"/>
                  </a:lnTo>
                  <a:cubicBezTo>
                    <a:pt x="61979" y="4869"/>
                    <a:pt x="60087" y="6239"/>
                    <a:pt x="59010" y="8197"/>
                  </a:cubicBezTo>
                  <a:cubicBezTo>
                    <a:pt x="57934" y="10154"/>
                    <a:pt x="57803" y="12470"/>
                    <a:pt x="58586" y="14557"/>
                  </a:cubicBezTo>
                  <a:lnTo>
                    <a:pt x="60511" y="19614"/>
                  </a:lnTo>
                  <a:cubicBezTo>
                    <a:pt x="51932" y="25094"/>
                    <a:pt x="46517" y="34195"/>
                    <a:pt x="45864" y="44502"/>
                  </a:cubicBezTo>
                  <a:lnTo>
                    <a:pt x="44397" y="67304"/>
                  </a:lnTo>
                  <a:cubicBezTo>
                    <a:pt x="44364" y="67728"/>
                    <a:pt x="44299" y="68152"/>
                    <a:pt x="44299" y="68576"/>
                  </a:cubicBezTo>
                  <a:lnTo>
                    <a:pt x="44299" y="68837"/>
                  </a:lnTo>
                  <a:lnTo>
                    <a:pt x="43222" y="85962"/>
                  </a:lnTo>
                  <a:cubicBezTo>
                    <a:pt x="42896" y="91410"/>
                    <a:pt x="44755" y="96564"/>
                    <a:pt x="48474" y="100543"/>
                  </a:cubicBezTo>
                  <a:cubicBezTo>
                    <a:pt x="52193" y="104490"/>
                    <a:pt x="57216" y="106676"/>
                    <a:pt x="62664" y="106676"/>
                  </a:cubicBezTo>
                  <a:lnTo>
                    <a:pt x="66578" y="106676"/>
                  </a:lnTo>
                  <a:cubicBezTo>
                    <a:pt x="66741" y="106839"/>
                    <a:pt x="66904" y="106970"/>
                    <a:pt x="67067" y="107100"/>
                  </a:cubicBezTo>
                  <a:cubicBezTo>
                    <a:pt x="67165" y="107198"/>
                    <a:pt x="67263" y="107296"/>
                    <a:pt x="67361" y="107394"/>
                  </a:cubicBezTo>
                  <a:lnTo>
                    <a:pt x="67361" y="117375"/>
                  </a:lnTo>
                  <a:cubicBezTo>
                    <a:pt x="67361" y="119365"/>
                    <a:pt x="66350" y="121518"/>
                    <a:pt x="64914" y="122790"/>
                  </a:cubicBezTo>
                  <a:cubicBezTo>
                    <a:pt x="63957" y="122270"/>
                    <a:pt x="62854" y="121989"/>
                    <a:pt x="61723" y="121989"/>
                  </a:cubicBezTo>
                  <a:cubicBezTo>
                    <a:pt x="61082" y="121989"/>
                    <a:pt x="60431" y="122079"/>
                    <a:pt x="59793" y="122268"/>
                  </a:cubicBezTo>
                  <a:lnTo>
                    <a:pt x="19801" y="134338"/>
                  </a:lnTo>
                  <a:cubicBezTo>
                    <a:pt x="14321" y="136001"/>
                    <a:pt x="10309" y="140535"/>
                    <a:pt x="9330" y="146179"/>
                  </a:cubicBezTo>
                  <a:lnTo>
                    <a:pt x="6003" y="165783"/>
                  </a:lnTo>
                  <a:cubicBezTo>
                    <a:pt x="5709" y="167447"/>
                    <a:pt x="6818" y="169013"/>
                    <a:pt x="8482" y="169306"/>
                  </a:cubicBezTo>
                  <a:cubicBezTo>
                    <a:pt x="8658" y="169337"/>
                    <a:pt x="8833" y="169352"/>
                    <a:pt x="9006" y="169352"/>
                  </a:cubicBezTo>
                  <a:cubicBezTo>
                    <a:pt x="10463" y="169352"/>
                    <a:pt x="11743" y="168282"/>
                    <a:pt x="12005" y="166794"/>
                  </a:cubicBezTo>
                  <a:lnTo>
                    <a:pt x="15332" y="147222"/>
                  </a:lnTo>
                  <a:cubicBezTo>
                    <a:pt x="15919" y="143863"/>
                    <a:pt x="18301" y="141155"/>
                    <a:pt x="21563" y="140177"/>
                  </a:cubicBezTo>
                  <a:lnTo>
                    <a:pt x="61555" y="128107"/>
                  </a:lnTo>
                  <a:cubicBezTo>
                    <a:pt x="61613" y="128085"/>
                    <a:pt x="61674" y="128075"/>
                    <a:pt x="61734" y="128075"/>
                  </a:cubicBezTo>
                  <a:cubicBezTo>
                    <a:pt x="61940" y="128075"/>
                    <a:pt x="62139" y="128199"/>
                    <a:pt x="62240" y="128401"/>
                  </a:cubicBezTo>
                  <a:lnTo>
                    <a:pt x="81322" y="166109"/>
                  </a:lnTo>
                  <a:cubicBezTo>
                    <a:pt x="81812" y="167121"/>
                    <a:pt x="82497" y="167969"/>
                    <a:pt x="83279" y="168719"/>
                  </a:cubicBezTo>
                  <a:cubicBezTo>
                    <a:pt x="84976" y="170317"/>
                    <a:pt x="87259" y="171263"/>
                    <a:pt x="89706" y="171263"/>
                  </a:cubicBezTo>
                  <a:cubicBezTo>
                    <a:pt x="91271" y="171263"/>
                    <a:pt x="92739" y="170872"/>
                    <a:pt x="94077" y="170187"/>
                  </a:cubicBezTo>
                  <a:cubicBezTo>
                    <a:pt x="95773" y="169306"/>
                    <a:pt x="97176" y="167903"/>
                    <a:pt x="98089" y="166109"/>
                  </a:cubicBezTo>
                  <a:lnTo>
                    <a:pt x="117171" y="128401"/>
                  </a:lnTo>
                  <a:cubicBezTo>
                    <a:pt x="117273" y="128199"/>
                    <a:pt x="117472" y="128075"/>
                    <a:pt x="117678" y="128075"/>
                  </a:cubicBezTo>
                  <a:cubicBezTo>
                    <a:pt x="117737" y="128075"/>
                    <a:pt x="117798" y="128085"/>
                    <a:pt x="117857" y="128107"/>
                  </a:cubicBezTo>
                  <a:lnTo>
                    <a:pt x="157848" y="140177"/>
                  </a:lnTo>
                  <a:cubicBezTo>
                    <a:pt x="161110" y="141155"/>
                    <a:pt x="163492" y="143863"/>
                    <a:pt x="164046" y="147222"/>
                  </a:cubicBezTo>
                  <a:lnTo>
                    <a:pt x="172984" y="199382"/>
                  </a:lnTo>
                  <a:cubicBezTo>
                    <a:pt x="173147" y="200491"/>
                    <a:pt x="172658" y="201306"/>
                    <a:pt x="172332" y="201665"/>
                  </a:cubicBezTo>
                  <a:cubicBezTo>
                    <a:pt x="172038" y="202056"/>
                    <a:pt x="171320" y="202676"/>
                    <a:pt x="170179" y="202676"/>
                  </a:cubicBezTo>
                  <a:lnTo>
                    <a:pt x="151292" y="202676"/>
                  </a:lnTo>
                  <a:lnTo>
                    <a:pt x="146301" y="173514"/>
                  </a:lnTo>
                  <a:cubicBezTo>
                    <a:pt x="146068" y="172030"/>
                    <a:pt x="144798" y="170988"/>
                    <a:pt x="143346" y="170988"/>
                  </a:cubicBezTo>
                  <a:cubicBezTo>
                    <a:pt x="143170" y="170988"/>
                    <a:pt x="142991" y="171003"/>
                    <a:pt x="142811" y="171035"/>
                  </a:cubicBezTo>
                  <a:cubicBezTo>
                    <a:pt x="141147" y="171296"/>
                    <a:pt x="140038" y="172894"/>
                    <a:pt x="140299" y="174525"/>
                  </a:cubicBezTo>
                  <a:lnTo>
                    <a:pt x="145127" y="202676"/>
                  </a:lnTo>
                  <a:lnTo>
                    <a:pt x="34284" y="202676"/>
                  </a:lnTo>
                  <a:lnTo>
                    <a:pt x="39112" y="174525"/>
                  </a:lnTo>
                  <a:cubicBezTo>
                    <a:pt x="39373" y="172894"/>
                    <a:pt x="38264" y="171296"/>
                    <a:pt x="36600" y="171035"/>
                  </a:cubicBezTo>
                  <a:cubicBezTo>
                    <a:pt x="36424" y="171003"/>
                    <a:pt x="36248" y="170988"/>
                    <a:pt x="36074" y="170988"/>
                  </a:cubicBezTo>
                  <a:cubicBezTo>
                    <a:pt x="34639" y="170988"/>
                    <a:pt x="33343" y="172030"/>
                    <a:pt x="33110" y="173514"/>
                  </a:cubicBezTo>
                  <a:lnTo>
                    <a:pt x="28119" y="202676"/>
                  </a:lnTo>
                  <a:lnTo>
                    <a:pt x="9232" y="202676"/>
                  </a:lnTo>
                  <a:cubicBezTo>
                    <a:pt x="8091" y="202676"/>
                    <a:pt x="7373" y="202056"/>
                    <a:pt x="7079" y="201665"/>
                  </a:cubicBezTo>
                  <a:cubicBezTo>
                    <a:pt x="6753" y="201306"/>
                    <a:pt x="6231" y="200491"/>
                    <a:pt x="6427" y="199382"/>
                  </a:cubicBezTo>
                  <a:lnTo>
                    <a:pt x="9526" y="181212"/>
                  </a:lnTo>
                  <a:cubicBezTo>
                    <a:pt x="9820" y="179549"/>
                    <a:pt x="8710" y="177983"/>
                    <a:pt x="7047" y="177689"/>
                  </a:cubicBezTo>
                  <a:cubicBezTo>
                    <a:pt x="6884" y="177664"/>
                    <a:pt x="6721" y="177651"/>
                    <a:pt x="6561" y="177651"/>
                  </a:cubicBezTo>
                  <a:cubicBezTo>
                    <a:pt x="5088" y="177651"/>
                    <a:pt x="3789" y="178701"/>
                    <a:pt x="3524" y="180201"/>
                  </a:cubicBezTo>
                  <a:lnTo>
                    <a:pt x="425" y="198338"/>
                  </a:lnTo>
                  <a:cubicBezTo>
                    <a:pt x="1" y="200947"/>
                    <a:pt x="719" y="203590"/>
                    <a:pt x="2415" y="205612"/>
                  </a:cubicBezTo>
                  <a:cubicBezTo>
                    <a:pt x="4111" y="207634"/>
                    <a:pt x="6590" y="208776"/>
                    <a:pt x="9232" y="208776"/>
                  </a:cubicBezTo>
                  <a:lnTo>
                    <a:pt x="170179" y="208776"/>
                  </a:lnTo>
                  <a:cubicBezTo>
                    <a:pt x="172821" y="208776"/>
                    <a:pt x="175300" y="207634"/>
                    <a:pt x="176996" y="205612"/>
                  </a:cubicBezTo>
                  <a:cubicBezTo>
                    <a:pt x="178693" y="203590"/>
                    <a:pt x="179410" y="200947"/>
                    <a:pt x="178986" y="198338"/>
                  </a:cubicBezTo>
                  <a:lnTo>
                    <a:pt x="170081" y="146179"/>
                  </a:lnTo>
                  <a:cubicBezTo>
                    <a:pt x="169102" y="140535"/>
                    <a:pt x="165090" y="136001"/>
                    <a:pt x="159610" y="134338"/>
                  </a:cubicBezTo>
                  <a:lnTo>
                    <a:pt x="119618" y="122268"/>
                  </a:lnTo>
                  <a:cubicBezTo>
                    <a:pt x="118980" y="122079"/>
                    <a:pt x="118330" y="121989"/>
                    <a:pt x="117688" y="121989"/>
                  </a:cubicBezTo>
                  <a:cubicBezTo>
                    <a:pt x="116557" y="121989"/>
                    <a:pt x="115454" y="122270"/>
                    <a:pt x="114497" y="122790"/>
                  </a:cubicBezTo>
                  <a:cubicBezTo>
                    <a:pt x="113061" y="121518"/>
                    <a:pt x="112050" y="119365"/>
                    <a:pt x="112050" y="117375"/>
                  </a:cubicBezTo>
                  <a:lnTo>
                    <a:pt x="112050" y="107394"/>
                  </a:lnTo>
                  <a:cubicBezTo>
                    <a:pt x="112148" y="107296"/>
                    <a:pt x="112246" y="107198"/>
                    <a:pt x="112344" y="107100"/>
                  </a:cubicBezTo>
                  <a:cubicBezTo>
                    <a:pt x="112507" y="106970"/>
                    <a:pt x="112670" y="106839"/>
                    <a:pt x="112833" y="106676"/>
                  </a:cubicBezTo>
                  <a:lnTo>
                    <a:pt x="116747" y="106676"/>
                  </a:lnTo>
                  <a:cubicBezTo>
                    <a:pt x="122195" y="106676"/>
                    <a:pt x="127218" y="104490"/>
                    <a:pt x="130937" y="100543"/>
                  </a:cubicBezTo>
                  <a:cubicBezTo>
                    <a:pt x="134656" y="96564"/>
                    <a:pt x="136515" y="91410"/>
                    <a:pt x="136189" y="85962"/>
                  </a:cubicBezTo>
                  <a:lnTo>
                    <a:pt x="135112" y="68837"/>
                  </a:lnTo>
                  <a:lnTo>
                    <a:pt x="135112" y="68576"/>
                  </a:lnTo>
                  <a:cubicBezTo>
                    <a:pt x="135112" y="68119"/>
                    <a:pt x="135080" y="67630"/>
                    <a:pt x="134982" y="67206"/>
                  </a:cubicBezTo>
                  <a:lnTo>
                    <a:pt x="133775" y="47993"/>
                  </a:lnTo>
                  <a:cubicBezTo>
                    <a:pt x="133681" y="46358"/>
                    <a:pt x="132314" y="45117"/>
                    <a:pt x="130725" y="45117"/>
                  </a:cubicBezTo>
                  <a:cubicBezTo>
                    <a:pt x="130666" y="45117"/>
                    <a:pt x="130606" y="45119"/>
                    <a:pt x="130546" y="45122"/>
                  </a:cubicBezTo>
                  <a:cubicBezTo>
                    <a:pt x="128882" y="45253"/>
                    <a:pt x="127577" y="46688"/>
                    <a:pt x="127708" y="48384"/>
                  </a:cubicBezTo>
                  <a:lnTo>
                    <a:pt x="128425" y="59736"/>
                  </a:lnTo>
                  <a:cubicBezTo>
                    <a:pt x="127610" y="59508"/>
                    <a:pt x="126794" y="59377"/>
                    <a:pt x="125914" y="59377"/>
                  </a:cubicBezTo>
                  <a:lnTo>
                    <a:pt x="125751" y="59377"/>
                  </a:lnTo>
                  <a:cubicBezTo>
                    <a:pt x="124837" y="58040"/>
                    <a:pt x="123369" y="57094"/>
                    <a:pt x="121608" y="56931"/>
                  </a:cubicBezTo>
                  <a:cubicBezTo>
                    <a:pt x="89967" y="54093"/>
                    <a:pt x="80866" y="44633"/>
                    <a:pt x="74211" y="37718"/>
                  </a:cubicBezTo>
                  <a:cubicBezTo>
                    <a:pt x="73471" y="36960"/>
                    <a:pt x="72465" y="36574"/>
                    <a:pt x="71208" y="36574"/>
                  </a:cubicBezTo>
                  <a:cubicBezTo>
                    <a:pt x="70137" y="36574"/>
                    <a:pt x="68884" y="36854"/>
                    <a:pt x="67459" y="37424"/>
                  </a:cubicBezTo>
                  <a:cubicBezTo>
                    <a:pt x="62109" y="39512"/>
                    <a:pt x="52943" y="46362"/>
                    <a:pt x="52747" y="58594"/>
                  </a:cubicBezTo>
                  <a:cubicBezTo>
                    <a:pt x="52747" y="58594"/>
                    <a:pt x="52747" y="58627"/>
                    <a:pt x="52747" y="58627"/>
                  </a:cubicBezTo>
                  <a:lnTo>
                    <a:pt x="52747" y="59410"/>
                  </a:lnTo>
                  <a:cubicBezTo>
                    <a:pt x="52160" y="59475"/>
                    <a:pt x="51573" y="59573"/>
                    <a:pt x="50986" y="59736"/>
                  </a:cubicBezTo>
                  <a:lnTo>
                    <a:pt x="51932" y="44894"/>
                  </a:lnTo>
                  <a:cubicBezTo>
                    <a:pt x="52421" y="36967"/>
                    <a:pt x="56401" y="29921"/>
                    <a:pt x="62762" y="25452"/>
                  </a:cubicBezTo>
                  <a:lnTo>
                    <a:pt x="62990" y="26072"/>
                  </a:lnTo>
                  <a:cubicBezTo>
                    <a:pt x="64523" y="30052"/>
                    <a:pt x="68437" y="32759"/>
                    <a:pt x="72711" y="32759"/>
                  </a:cubicBezTo>
                  <a:lnTo>
                    <a:pt x="107516" y="32759"/>
                  </a:lnTo>
                  <a:cubicBezTo>
                    <a:pt x="111789" y="32759"/>
                    <a:pt x="115671" y="30052"/>
                    <a:pt x="117204" y="26072"/>
                  </a:cubicBezTo>
                  <a:lnTo>
                    <a:pt x="117269" y="25909"/>
                  </a:lnTo>
                  <a:cubicBezTo>
                    <a:pt x="120564" y="28388"/>
                    <a:pt x="123206" y="31618"/>
                    <a:pt x="125000" y="35369"/>
                  </a:cubicBezTo>
                  <a:cubicBezTo>
                    <a:pt x="125522" y="36478"/>
                    <a:pt x="126631" y="37130"/>
                    <a:pt x="127773" y="37130"/>
                  </a:cubicBezTo>
                  <a:cubicBezTo>
                    <a:pt x="128197" y="37130"/>
                    <a:pt x="128654" y="37033"/>
                    <a:pt x="129078" y="36804"/>
                  </a:cubicBezTo>
                  <a:cubicBezTo>
                    <a:pt x="130578" y="36087"/>
                    <a:pt x="131231" y="34260"/>
                    <a:pt x="130513" y="32759"/>
                  </a:cubicBezTo>
                  <a:cubicBezTo>
                    <a:pt x="128034" y="27573"/>
                    <a:pt x="124250" y="23234"/>
                    <a:pt x="119520" y="20038"/>
                  </a:cubicBezTo>
                  <a:lnTo>
                    <a:pt x="121608" y="14557"/>
                  </a:lnTo>
                  <a:cubicBezTo>
                    <a:pt x="122423" y="12470"/>
                    <a:pt x="122260" y="10154"/>
                    <a:pt x="121184" y="8197"/>
                  </a:cubicBezTo>
                  <a:cubicBezTo>
                    <a:pt x="120107" y="6239"/>
                    <a:pt x="118248" y="4869"/>
                    <a:pt x="116062" y="4413"/>
                  </a:cubicBezTo>
                  <a:lnTo>
                    <a:pt x="98546" y="857"/>
                  </a:lnTo>
                  <a:cubicBezTo>
                    <a:pt x="95740" y="286"/>
                    <a:pt x="92919" y="1"/>
                    <a:pt x="900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875" name="Shape 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" name="Google Shape;876;p32"/>
          <p:cNvSpPr txBox="1"/>
          <p:nvPr>
            <p:ph type="title"/>
          </p:nvPr>
        </p:nvSpPr>
        <p:spPr>
          <a:xfrm>
            <a:off x="6901150" y="2208550"/>
            <a:ext cx="1600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DISCUSSION SUMMARY</a:t>
            </a:r>
            <a:endParaRPr b="0"/>
          </a:p>
        </p:txBody>
      </p:sp>
      <p:sp>
        <p:nvSpPr>
          <p:cNvPr id="877" name="Google Shape;877;p32"/>
          <p:cNvSpPr txBox="1"/>
          <p:nvPr>
            <p:ph idx="1" type="subTitle"/>
          </p:nvPr>
        </p:nvSpPr>
        <p:spPr>
          <a:xfrm>
            <a:off x="752923" y="2318475"/>
            <a:ext cx="16002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 is the closest planet to the Sun and the smallest one in the Solar System—it’s only a bit larger than our Moon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78" name="Google Shape;878;p32"/>
          <p:cNvSpPr/>
          <p:nvPr/>
        </p:nvSpPr>
        <p:spPr>
          <a:xfrm>
            <a:off x="560451" y="4333475"/>
            <a:ext cx="1192500" cy="151200"/>
          </a:xfrm>
          <a:prstGeom prst="ellipse">
            <a:avLst/>
          </a:prstGeom>
          <a:solidFill>
            <a:srgbClr val="F3DA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" name="Google Shape;879;p32"/>
          <p:cNvSpPr txBox="1"/>
          <p:nvPr>
            <p:ph idx="2" type="subTitle"/>
          </p:nvPr>
        </p:nvSpPr>
        <p:spPr>
          <a:xfrm>
            <a:off x="2924375" y="2318475"/>
            <a:ext cx="16002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880" name="Google Shape;880;p32"/>
          <p:cNvSpPr txBox="1"/>
          <p:nvPr>
            <p:ph idx="3" type="subTitle"/>
          </p:nvPr>
        </p:nvSpPr>
        <p:spPr>
          <a:xfrm>
            <a:off x="5076068" y="2318475"/>
            <a:ext cx="16002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Jupiter is a gas giant and the biggest planet in our Solar System. It’s also the fourth-brightest object in the sky</a:t>
            </a:r>
            <a:endParaRPr/>
          </a:p>
        </p:txBody>
      </p:sp>
      <p:sp>
        <p:nvSpPr>
          <p:cNvPr id="881" name="Google Shape;881;p32"/>
          <p:cNvSpPr txBox="1"/>
          <p:nvPr>
            <p:ph idx="4" type="subTitle"/>
          </p:nvPr>
        </p:nvSpPr>
        <p:spPr>
          <a:xfrm>
            <a:off x="752923" y="1434822"/>
            <a:ext cx="22545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A</a:t>
            </a:r>
            <a:endParaRPr/>
          </a:p>
        </p:txBody>
      </p:sp>
      <p:sp>
        <p:nvSpPr>
          <p:cNvPr id="882" name="Google Shape;882;p32"/>
          <p:cNvSpPr txBox="1"/>
          <p:nvPr>
            <p:ph idx="5" type="subTitle"/>
          </p:nvPr>
        </p:nvSpPr>
        <p:spPr>
          <a:xfrm>
            <a:off x="2924375" y="1434822"/>
            <a:ext cx="22545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B</a:t>
            </a:r>
            <a:endParaRPr/>
          </a:p>
        </p:txBody>
      </p:sp>
      <p:sp>
        <p:nvSpPr>
          <p:cNvPr id="883" name="Google Shape;883;p32"/>
          <p:cNvSpPr txBox="1"/>
          <p:nvPr>
            <p:ph idx="6" type="subTitle"/>
          </p:nvPr>
        </p:nvSpPr>
        <p:spPr>
          <a:xfrm>
            <a:off x="5076068" y="1434822"/>
            <a:ext cx="2254500" cy="63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C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887" name="Shape 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" name="Google Shape;888;p33"/>
          <p:cNvSpPr txBox="1"/>
          <p:nvPr>
            <p:ph type="title"/>
          </p:nvPr>
        </p:nvSpPr>
        <p:spPr>
          <a:xfrm>
            <a:off x="6609300" y="2208550"/>
            <a:ext cx="18921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COMPARISON</a:t>
            </a:r>
            <a:endParaRPr b="0"/>
          </a:p>
        </p:txBody>
      </p:sp>
      <p:sp>
        <p:nvSpPr>
          <p:cNvPr id="889" name="Google Shape;889;p33"/>
          <p:cNvSpPr txBox="1"/>
          <p:nvPr/>
        </p:nvSpPr>
        <p:spPr>
          <a:xfrm>
            <a:off x="831282" y="784800"/>
            <a:ext cx="2412000" cy="63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30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CASE </a:t>
            </a:r>
            <a:r>
              <a:rPr lang="es" sz="30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A</a:t>
            </a:r>
            <a:endParaRPr sz="30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890" name="Google Shape;890;p33"/>
          <p:cNvSpPr txBox="1"/>
          <p:nvPr/>
        </p:nvSpPr>
        <p:spPr>
          <a:xfrm>
            <a:off x="3952723" y="784800"/>
            <a:ext cx="2412000" cy="63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30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CASE </a:t>
            </a:r>
            <a:r>
              <a:rPr lang="es" sz="30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B</a:t>
            </a:r>
            <a:endParaRPr sz="30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891" name="Google Shape;891;p33"/>
          <p:cNvSpPr/>
          <p:nvPr/>
        </p:nvSpPr>
        <p:spPr>
          <a:xfrm>
            <a:off x="911255" y="3939750"/>
            <a:ext cx="129300" cy="129300"/>
          </a:xfrm>
          <a:prstGeom prst="rect">
            <a:avLst/>
          </a:prstGeom>
          <a:solidFill>
            <a:srgbClr val="DD9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" name="Google Shape;892;p33"/>
          <p:cNvSpPr txBox="1"/>
          <p:nvPr/>
        </p:nvSpPr>
        <p:spPr>
          <a:xfrm>
            <a:off x="1007380" y="3926100"/>
            <a:ext cx="1019700" cy="2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MARS</a:t>
            </a:r>
            <a:endParaRPr sz="10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893" name="Google Shape;893;p33"/>
          <p:cNvSpPr/>
          <p:nvPr/>
        </p:nvSpPr>
        <p:spPr>
          <a:xfrm>
            <a:off x="3288855" y="3939750"/>
            <a:ext cx="129300" cy="1293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" name="Google Shape;894;p33"/>
          <p:cNvSpPr txBox="1"/>
          <p:nvPr/>
        </p:nvSpPr>
        <p:spPr>
          <a:xfrm>
            <a:off x="3384980" y="3926100"/>
            <a:ext cx="1019700" cy="2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VENUS</a:t>
            </a:r>
            <a:endParaRPr sz="10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895" name="Google Shape;895;p33"/>
          <p:cNvSpPr/>
          <p:nvPr/>
        </p:nvSpPr>
        <p:spPr>
          <a:xfrm>
            <a:off x="5666484" y="3939750"/>
            <a:ext cx="129300" cy="129300"/>
          </a:xfrm>
          <a:prstGeom prst="rect">
            <a:avLst/>
          </a:prstGeom>
          <a:solidFill>
            <a:srgbClr val="6AADA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" name="Google Shape;896;p33"/>
          <p:cNvSpPr txBox="1"/>
          <p:nvPr/>
        </p:nvSpPr>
        <p:spPr>
          <a:xfrm>
            <a:off x="5762609" y="3926100"/>
            <a:ext cx="1019700" cy="2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SATURN</a:t>
            </a:r>
            <a:endParaRPr sz="10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897" name="Google Shape;897;p33"/>
          <p:cNvSpPr txBox="1"/>
          <p:nvPr/>
        </p:nvSpPr>
        <p:spPr>
          <a:xfrm>
            <a:off x="6345434" y="3926100"/>
            <a:ext cx="1019700" cy="2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pic>
        <p:nvPicPr>
          <p:cNvPr id="898" name="Google Shape;898;p33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7305" y="1320400"/>
            <a:ext cx="2561724" cy="2530837"/>
          </a:xfrm>
          <a:prstGeom prst="rect">
            <a:avLst/>
          </a:prstGeom>
          <a:noFill/>
          <a:ln>
            <a:noFill/>
          </a:ln>
        </p:spPr>
      </p:pic>
      <p:pic>
        <p:nvPicPr>
          <p:cNvPr id="899" name="Google Shape;899;p33" title="Gráfico">
            <a:hlinkClick r:id="rId5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802992" y="1320400"/>
            <a:ext cx="2561724" cy="253083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903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34"/>
          <p:cNvSpPr/>
          <p:nvPr/>
        </p:nvSpPr>
        <p:spPr>
          <a:xfrm>
            <a:off x="0" y="558550"/>
            <a:ext cx="54237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34"/>
          <p:cNvSpPr/>
          <p:nvPr/>
        </p:nvSpPr>
        <p:spPr>
          <a:xfrm>
            <a:off x="2813126" y="4464170"/>
            <a:ext cx="4512900" cy="151200"/>
          </a:xfrm>
          <a:prstGeom prst="ellipse">
            <a:avLst/>
          </a:prstGeom>
          <a:solidFill>
            <a:srgbClr val="F3DA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" name="Google Shape;906;p34"/>
          <p:cNvGrpSpPr/>
          <p:nvPr/>
        </p:nvGrpSpPr>
        <p:grpSpPr>
          <a:xfrm>
            <a:off x="3054838" y="1124497"/>
            <a:ext cx="4389618" cy="3412092"/>
            <a:chOff x="3532075" y="1181668"/>
            <a:chExt cx="4839711" cy="3761954"/>
          </a:xfrm>
        </p:grpSpPr>
        <p:sp>
          <p:nvSpPr>
            <p:cNvPr id="907" name="Google Shape;907;p34"/>
            <p:cNvSpPr/>
            <p:nvPr/>
          </p:nvSpPr>
          <p:spPr>
            <a:xfrm>
              <a:off x="4673239" y="3308225"/>
              <a:ext cx="1291083" cy="1635397"/>
            </a:xfrm>
            <a:custGeom>
              <a:rect b="b" l="l" r="r" t="t"/>
              <a:pathLst>
                <a:path extrusionOk="0" h="22091" w="17440">
                  <a:moveTo>
                    <a:pt x="1" y="0"/>
                  </a:moveTo>
                  <a:lnTo>
                    <a:pt x="1" y="22091"/>
                  </a:lnTo>
                  <a:lnTo>
                    <a:pt x="17439" y="22091"/>
                  </a:lnTo>
                  <a:lnTo>
                    <a:pt x="17439" y="0"/>
                  </a:lnTo>
                  <a:close/>
                </a:path>
              </a:pathLst>
            </a:custGeom>
            <a:solidFill>
              <a:srgbClr val="6AA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4"/>
            <p:cNvSpPr/>
            <p:nvPr/>
          </p:nvSpPr>
          <p:spPr>
            <a:xfrm>
              <a:off x="4796868" y="4442794"/>
              <a:ext cx="1043823" cy="344906"/>
            </a:xfrm>
            <a:custGeom>
              <a:rect b="b" l="l" r="r" t="t"/>
              <a:pathLst>
                <a:path extrusionOk="0" h="4659" w="14100">
                  <a:moveTo>
                    <a:pt x="2330" y="0"/>
                  </a:moveTo>
                  <a:cubicBezTo>
                    <a:pt x="1044" y="0"/>
                    <a:pt x="1" y="1043"/>
                    <a:pt x="1" y="2329"/>
                  </a:cubicBezTo>
                  <a:cubicBezTo>
                    <a:pt x="1" y="3615"/>
                    <a:pt x="1044" y="4659"/>
                    <a:pt x="2330" y="4659"/>
                  </a:cubicBezTo>
                  <a:lnTo>
                    <a:pt x="11770" y="4659"/>
                  </a:lnTo>
                  <a:cubicBezTo>
                    <a:pt x="13057" y="4659"/>
                    <a:pt x="14100" y="3615"/>
                    <a:pt x="14100" y="2329"/>
                  </a:cubicBezTo>
                  <a:cubicBezTo>
                    <a:pt x="14100" y="1043"/>
                    <a:pt x="13057" y="0"/>
                    <a:pt x="117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4"/>
            <p:cNvSpPr/>
            <p:nvPr/>
          </p:nvSpPr>
          <p:spPr>
            <a:xfrm>
              <a:off x="4796868" y="3953536"/>
              <a:ext cx="1043823" cy="344758"/>
            </a:xfrm>
            <a:custGeom>
              <a:rect b="b" l="l" r="r" t="t"/>
              <a:pathLst>
                <a:path extrusionOk="0" h="4657" w="14100">
                  <a:moveTo>
                    <a:pt x="2330" y="1"/>
                  </a:moveTo>
                  <a:cubicBezTo>
                    <a:pt x="1044" y="1"/>
                    <a:pt x="1" y="1044"/>
                    <a:pt x="1" y="2326"/>
                  </a:cubicBezTo>
                  <a:cubicBezTo>
                    <a:pt x="1" y="3613"/>
                    <a:pt x="1044" y="4656"/>
                    <a:pt x="2330" y="4656"/>
                  </a:cubicBezTo>
                  <a:lnTo>
                    <a:pt x="11770" y="4656"/>
                  </a:lnTo>
                  <a:cubicBezTo>
                    <a:pt x="13057" y="4656"/>
                    <a:pt x="14100" y="3613"/>
                    <a:pt x="14100" y="2326"/>
                  </a:cubicBezTo>
                  <a:cubicBezTo>
                    <a:pt x="14100" y="1044"/>
                    <a:pt x="13057" y="1"/>
                    <a:pt x="117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4"/>
            <p:cNvSpPr/>
            <p:nvPr/>
          </p:nvSpPr>
          <p:spPr>
            <a:xfrm>
              <a:off x="4796868" y="3464130"/>
              <a:ext cx="1043823" cy="344684"/>
            </a:xfrm>
            <a:custGeom>
              <a:rect b="b" l="l" r="r" t="t"/>
              <a:pathLst>
                <a:path extrusionOk="0" h="4656" w="14100">
                  <a:moveTo>
                    <a:pt x="2330" y="0"/>
                  </a:moveTo>
                  <a:cubicBezTo>
                    <a:pt x="1044" y="0"/>
                    <a:pt x="1" y="1044"/>
                    <a:pt x="1" y="2330"/>
                  </a:cubicBezTo>
                  <a:cubicBezTo>
                    <a:pt x="1" y="3616"/>
                    <a:pt x="1044" y="4655"/>
                    <a:pt x="2330" y="4655"/>
                  </a:cubicBezTo>
                  <a:lnTo>
                    <a:pt x="11770" y="4655"/>
                  </a:lnTo>
                  <a:cubicBezTo>
                    <a:pt x="13057" y="4655"/>
                    <a:pt x="14100" y="3616"/>
                    <a:pt x="14100" y="2330"/>
                  </a:cubicBezTo>
                  <a:cubicBezTo>
                    <a:pt x="14100" y="1044"/>
                    <a:pt x="13057" y="0"/>
                    <a:pt x="11770" y="0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4"/>
            <p:cNvSpPr/>
            <p:nvPr/>
          </p:nvSpPr>
          <p:spPr>
            <a:xfrm>
              <a:off x="5159538" y="4574714"/>
              <a:ext cx="320994" cy="82469"/>
            </a:xfrm>
            <a:custGeom>
              <a:rect b="b" l="l" r="r" t="t"/>
              <a:pathLst>
                <a:path extrusionOk="0" h="1114" w="4336">
                  <a:moveTo>
                    <a:pt x="3779" y="201"/>
                  </a:moveTo>
                  <a:cubicBezTo>
                    <a:pt x="3975" y="201"/>
                    <a:pt x="4135" y="361"/>
                    <a:pt x="4135" y="558"/>
                  </a:cubicBezTo>
                  <a:cubicBezTo>
                    <a:pt x="4135" y="753"/>
                    <a:pt x="3975" y="913"/>
                    <a:pt x="3779" y="913"/>
                  </a:cubicBezTo>
                  <a:lnTo>
                    <a:pt x="556" y="913"/>
                  </a:lnTo>
                  <a:cubicBezTo>
                    <a:pt x="360" y="913"/>
                    <a:pt x="200" y="753"/>
                    <a:pt x="200" y="558"/>
                  </a:cubicBezTo>
                  <a:cubicBezTo>
                    <a:pt x="200" y="361"/>
                    <a:pt x="360" y="201"/>
                    <a:pt x="556" y="201"/>
                  </a:cubicBezTo>
                  <a:close/>
                  <a:moveTo>
                    <a:pt x="556" y="1"/>
                  </a:moveTo>
                  <a:cubicBezTo>
                    <a:pt x="250" y="1"/>
                    <a:pt x="0" y="250"/>
                    <a:pt x="0" y="558"/>
                  </a:cubicBezTo>
                  <a:cubicBezTo>
                    <a:pt x="0" y="864"/>
                    <a:pt x="250" y="1113"/>
                    <a:pt x="556" y="1113"/>
                  </a:cubicBezTo>
                  <a:lnTo>
                    <a:pt x="3779" y="1113"/>
                  </a:lnTo>
                  <a:cubicBezTo>
                    <a:pt x="4086" y="1113"/>
                    <a:pt x="4335" y="864"/>
                    <a:pt x="4335" y="558"/>
                  </a:cubicBezTo>
                  <a:cubicBezTo>
                    <a:pt x="4335" y="250"/>
                    <a:pt x="4086" y="1"/>
                    <a:pt x="377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4"/>
            <p:cNvSpPr/>
            <p:nvPr/>
          </p:nvSpPr>
          <p:spPr>
            <a:xfrm>
              <a:off x="5159538" y="4086048"/>
              <a:ext cx="320994" cy="82469"/>
            </a:xfrm>
            <a:custGeom>
              <a:rect b="b" l="l" r="r" t="t"/>
              <a:pathLst>
                <a:path extrusionOk="0" h="1114" w="4336">
                  <a:moveTo>
                    <a:pt x="3779" y="197"/>
                  </a:moveTo>
                  <a:cubicBezTo>
                    <a:pt x="3975" y="197"/>
                    <a:pt x="4135" y="360"/>
                    <a:pt x="4135" y="556"/>
                  </a:cubicBezTo>
                  <a:cubicBezTo>
                    <a:pt x="4135" y="753"/>
                    <a:pt x="3975" y="913"/>
                    <a:pt x="3779" y="913"/>
                  </a:cubicBezTo>
                  <a:lnTo>
                    <a:pt x="556" y="913"/>
                  </a:lnTo>
                  <a:cubicBezTo>
                    <a:pt x="360" y="913"/>
                    <a:pt x="200" y="753"/>
                    <a:pt x="200" y="556"/>
                  </a:cubicBezTo>
                  <a:cubicBezTo>
                    <a:pt x="200" y="360"/>
                    <a:pt x="360" y="197"/>
                    <a:pt x="556" y="197"/>
                  </a:cubicBezTo>
                  <a:close/>
                  <a:moveTo>
                    <a:pt x="556" y="1"/>
                  </a:moveTo>
                  <a:cubicBezTo>
                    <a:pt x="250" y="1"/>
                    <a:pt x="0" y="250"/>
                    <a:pt x="0" y="556"/>
                  </a:cubicBezTo>
                  <a:cubicBezTo>
                    <a:pt x="0" y="864"/>
                    <a:pt x="250" y="1113"/>
                    <a:pt x="556" y="1113"/>
                  </a:cubicBezTo>
                  <a:lnTo>
                    <a:pt x="3779" y="1113"/>
                  </a:lnTo>
                  <a:cubicBezTo>
                    <a:pt x="4086" y="1113"/>
                    <a:pt x="4335" y="864"/>
                    <a:pt x="4335" y="556"/>
                  </a:cubicBezTo>
                  <a:cubicBezTo>
                    <a:pt x="4335" y="250"/>
                    <a:pt x="4086" y="1"/>
                    <a:pt x="377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4"/>
            <p:cNvSpPr/>
            <p:nvPr/>
          </p:nvSpPr>
          <p:spPr>
            <a:xfrm>
              <a:off x="5159538" y="3597087"/>
              <a:ext cx="320994" cy="82692"/>
            </a:xfrm>
            <a:custGeom>
              <a:rect b="b" l="l" r="r" t="t"/>
              <a:pathLst>
                <a:path extrusionOk="0" h="1117" w="4336">
                  <a:moveTo>
                    <a:pt x="3779" y="200"/>
                  </a:moveTo>
                  <a:cubicBezTo>
                    <a:pt x="3975" y="200"/>
                    <a:pt x="4135" y="360"/>
                    <a:pt x="4135" y="560"/>
                  </a:cubicBezTo>
                  <a:cubicBezTo>
                    <a:pt x="4135" y="757"/>
                    <a:pt x="3975" y="917"/>
                    <a:pt x="3779" y="917"/>
                  </a:cubicBezTo>
                  <a:lnTo>
                    <a:pt x="556" y="917"/>
                  </a:lnTo>
                  <a:cubicBezTo>
                    <a:pt x="360" y="917"/>
                    <a:pt x="200" y="757"/>
                    <a:pt x="200" y="560"/>
                  </a:cubicBezTo>
                  <a:cubicBezTo>
                    <a:pt x="200" y="360"/>
                    <a:pt x="360" y="200"/>
                    <a:pt x="556" y="200"/>
                  </a:cubicBezTo>
                  <a:close/>
                  <a:moveTo>
                    <a:pt x="556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67"/>
                    <a:pt x="250" y="1117"/>
                    <a:pt x="556" y="1117"/>
                  </a:cubicBezTo>
                  <a:lnTo>
                    <a:pt x="3779" y="1117"/>
                  </a:lnTo>
                  <a:cubicBezTo>
                    <a:pt x="4086" y="1117"/>
                    <a:pt x="4335" y="867"/>
                    <a:pt x="4335" y="560"/>
                  </a:cubicBezTo>
                  <a:cubicBezTo>
                    <a:pt x="4335" y="251"/>
                    <a:pt x="4086" y="0"/>
                    <a:pt x="377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4"/>
            <p:cNvSpPr/>
            <p:nvPr/>
          </p:nvSpPr>
          <p:spPr>
            <a:xfrm>
              <a:off x="7321272" y="4604843"/>
              <a:ext cx="644949" cy="338317"/>
            </a:xfrm>
            <a:custGeom>
              <a:rect b="b" l="l" r="r" t="t"/>
              <a:pathLst>
                <a:path extrusionOk="0" h="4570" w="8712">
                  <a:moveTo>
                    <a:pt x="8055" y="0"/>
                  </a:moveTo>
                  <a:lnTo>
                    <a:pt x="4682" y="71"/>
                  </a:lnTo>
                  <a:cubicBezTo>
                    <a:pt x="4679" y="746"/>
                    <a:pt x="4390" y="1413"/>
                    <a:pt x="3919" y="1826"/>
                  </a:cubicBezTo>
                  <a:cubicBezTo>
                    <a:pt x="3486" y="2210"/>
                    <a:pt x="2936" y="2373"/>
                    <a:pt x="2400" y="2503"/>
                  </a:cubicBezTo>
                  <a:cubicBezTo>
                    <a:pt x="1866" y="2633"/>
                    <a:pt x="1314" y="2750"/>
                    <a:pt x="840" y="3066"/>
                  </a:cubicBezTo>
                  <a:cubicBezTo>
                    <a:pt x="367" y="3379"/>
                    <a:pt x="0" y="3945"/>
                    <a:pt x="24" y="4569"/>
                  </a:cubicBezTo>
                  <a:lnTo>
                    <a:pt x="8712" y="4569"/>
                  </a:lnTo>
                  <a:lnTo>
                    <a:pt x="8055" y="0"/>
                  </a:lnTo>
                  <a:close/>
                </a:path>
              </a:pathLst>
            </a:custGeom>
            <a:solidFill>
              <a:srgbClr val="293D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4"/>
            <p:cNvSpPr/>
            <p:nvPr/>
          </p:nvSpPr>
          <p:spPr>
            <a:xfrm>
              <a:off x="6318173" y="4525928"/>
              <a:ext cx="675820" cy="417233"/>
            </a:xfrm>
            <a:custGeom>
              <a:rect b="b" l="l" r="r" t="t"/>
              <a:pathLst>
                <a:path extrusionOk="0" h="5636" w="9129">
                  <a:moveTo>
                    <a:pt x="5953" y="0"/>
                  </a:moveTo>
                  <a:cubicBezTo>
                    <a:pt x="5710" y="630"/>
                    <a:pt x="5203" y="1149"/>
                    <a:pt x="4616" y="1369"/>
                  </a:cubicBezTo>
                  <a:cubicBezTo>
                    <a:pt x="4321" y="1483"/>
                    <a:pt x="4017" y="1521"/>
                    <a:pt x="3713" y="1521"/>
                  </a:cubicBezTo>
                  <a:cubicBezTo>
                    <a:pt x="3460" y="1521"/>
                    <a:pt x="3206" y="1494"/>
                    <a:pt x="2957" y="1463"/>
                  </a:cubicBezTo>
                  <a:cubicBezTo>
                    <a:pt x="2614" y="1421"/>
                    <a:pt x="2266" y="1371"/>
                    <a:pt x="1918" y="1371"/>
                  </a:cubicBezTo>
                  <a:cubicBezTo>
                    <a:pt x="1711" y="1371"/>
                    <a:pt x="1504" y="1389"/>
                    <a:pt x="1297" y="1436"/>
                  </a:cubicBezTo>
                  <a:cubicBezTo>
                    <a:pt x="745" y="1563"/>
                    <a:pt x="201" y="1960"/>
                    <a:pt x="1" y="2549"/>
                  </a:cubicBezTo>
                  <a:lnTo>
                    <a:pt x="8122" y="5635"/>
                  </a:lnTo>
                  <a:lnTo>
                    <a:pt x="9129" y="1129"/>
                  </a:lnTo>
                  <a:lnTo>
                    <a:pt x="5953" y="0"/>
                  </a:lnTo>
                  <a:close/>
                </a:path>
              </a:pathLst>
            </a:custGeom>
            <a:solidFill>
              <a:srgbClr val="293D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4"/>
            <p:cNvSpPr/>
            <p:nvPr/>
          </p:nvSpPr>
          <p:spPr>
            <a:xfrm>
              <a:off x="6608295" y="2523962"/>
              <a:ext cx="1456836" cy="2133026"/>
            </a:xfrm>
            <a:custGeom>
              <a:rect b="b" l="l" r="r" t="t"/>
              <a:pathLst>
                <a:path extrusionOk="0" h="28813" w="19679">
                  <a:moveTo>
                    <a:pt x="12961" y="0"/>
                  </a:moveTo>
                  <a:cubicBezTo>
                    <a:pt x="12961" y="0"/>
                    <a:pt x="12064" y="417"/>
                    <a:pt x="10414" y="660"/>
                  </a:cubicBezTo>
                  <a:cubicBezTo>
                    <a:pt x="9730" y="763"/>
                    <a:pt x="8917" y="835"/>
                    <a:pt x="7984" y="835"/>
                  </a:cubicBezTo>
                  <a:cubicBezTo>
                    <a:pt x="7304" y="835"/>
                    <a:pt x="6560" y="796"/>
                    <a:pt x="5756" y="703"/>
                  </a:cubicBezTo>
                  <a:lnTo>
                    <a:pt x="5449" y="2103"/>
                  </a:lnTo>
                  <a:lnTo>
                    <a:pt x="1" y="27056"/>
                  </a:lnTo>
                  <a:lnTo>
                    <a:pt x="6809" y="28812"/>
                  </a:lnTo>
                  <a:lnTo>
                    <a:pt x="10035" y="16906"/>
                  </a:lnTo>
                  <a:lnTo>
                    <a:pt x="11994" y="28812"/>
                  </a:lnTo>
                  <a:lnTo>
                    <a:pt x="19679" y="28812"/>
                  </a:lnTo>
                  <a:cubicBezTo>
                    <a:pt x="19679" y="28812"/>
                    <a:pt x="18015" y="13893"/>
                    <a:pt x="14987" y="4726"/>
                  </a:cubicBezTo>
                  <a:cubicBezTo>
                    <a:pt x="14676" y="3790"/>
                    <a:pt x="14353" y="2913"/>
                    <a:pt x="14017" y="2120"/>
                  </a:cubicBezTo>
                  <a:cubicBezTo>
                    <a:pt x="13677" y="1323"/>
                    <a:pt x="13324" y="611"/>
                    <a:pt x="12961" y="0"/>
                  </a:cubicBezTo>
                  <a:close/>
                </a:path>
              </a:pathLst>
            </a:custGeom>
            <a:solidFill>
              <a:srgbClr val="DD9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4"/>
            <p:cNvSpPr/>
            <p:nvPr/>
          </p:nvSpPr>
          <p:spPr>
            <a:xfrm>
              <a:off x="7244504" y="3128409"/>
              <a:ext cx="106677" cy="800560"/>
            </a:xfrm>
            <a:custGeom>
              <a:rect b="b" l="l" r="r" t="t"/>
              <a:pathLst>
                <a:path extrusionOk="0" h="10814" w="1441">
                  <a:moveTo>
                    <a:pt x="1" y="0"/>
                  </a:moveTo>
                  <a:lnTo>
                    <a:pt x="878" y="10813"/>
                  </a:lnTo>
                  <a:lnTo>
                    <a:pt x="1441" y="874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4"/>
            <p:cNvSpPr/>
            <p:nvPr/>
          </p:nvSpPr>
          <p:spPr>
            <a:xfrm>
              <a:off x="7011459" y="2140344"/>
              <a:ext cx="749036" cy="608749"/>
            </a:xfrm>
            <a:custGeom>
              <a:rect b="b" l="l" r="r" t="t"/>
              <a:pathLst>
                <a:path extrusionOk="0" h="8223" w="10118">
                  <a:moveTo>
                    <a:pt x="10117" y="1"/>
                  </a:moveTo>
                  <a:lnTo>
                    <a:pt x="193" y="2240"/>
                  </a:lnTo>
                  <a:cubicBezTo>
                    <a:pt x="193" y="2320"/>
                    <a:pt x="30" y="6602"/>
                    <a:pt x="3" y="7285"/>
                  </a:cubicBezTo>
                  <a:cubicBezTo>
                    <a:pt x="0" y="7345"/>
                    <a:pt x="0" y="7379"/>
                    <a:pt x="0" y="7379"/>
                  </a:cubicBezTo>
                  <a:cubicBezTo>
                    <a:pt x="0" y="7379"/>
                    <a:pt x="735" y="8223"/>
                    <a:pt x="3196" y="8223"/>
                  </a:cubicBezTo>
                  <a:cubicBezTo>
                    <a:pt x="3519" y="8223"/>
                    <a:pt x="3871" y="8208"/>
                    <a:pt x="4256" y="8175"/>
                  </a:cubicBezTo>
                  <a:cubicBezTo>
                    <a:pt x="5396" y="8078"/>
                    <a:pt x="6815" y="7822"/>
                    <a:pt x="8571" y="7302"/>
                  </a:cubicBezTo>
                  <a:cubicBezTo>
                    <a:pt x="9061" y="7159"/>
                    <a:pt x="9574" y="6992"/>
                    <a:pt x="10117" y="6805"/>
                  </a:cubicBezTo>
                  <a:lnTo>
                    <a:pt x="101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4"/>
            <p:cNvSpPr/>
            <p:nvPr/>
          </p:nvSpPr>
          <p:spPr>
            <a:xfrm>
              <a:off x="7216446" y="1502436"/>
              <a:ext cx="292196" cy="550709"/>
            </a:xfrm>
            <a:custGeom>
              <a:rect b="b" l="l" r="r" t="t"/>
              <a:pathLst>
                <a:path extrusionOk="0" h="7439" w="3947">
                  <a:moveTo>
                    <a:pt x="3210" y="0"/>
                  </a:moveTo>
                  <a:lnTo>
                    <a:pt x="727" y="1623"/>
                  </a:lnTo>
                  <a:lnTo>
                    <a:pt x="427" y="4199"/>
                  </a:lnTo>
                  <a:lnTo>
                    <a:pt x="0" y="5296"/>
                  </a:lnTo>
                  <a:lnTo>
                    <a:pt x="2176" y="7438"/>
                  </a:lnTo>
                  <a:lnTo>
                    <a:pt x="3946" y="4102"/>
                  </a:lnTo>
                  <a:lnTo>
                    <a:pt x="3210" y="0"/>
                  </a:ln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4"/>
            <p:cNvSpPr/>
            <p:nvPr/>
          </p:nvSpPr>
          <p:spPr>
            <a:xfrm>
              <a:off x="6278197" y="1947202"/>
              <a:ext cx="254441" cy="276132"/>
            </a:xfrm>
            <a:custGeom>
              <a:rect b="b" l="l" r="r" t="t"/>
              <a:pathLst>
                <a:path extrusionOk="0" h="3730" w="3437">
                  <a:moveTo>
                    <a:pt x="2354" y="1"/>
                  </a:moveTo>
                  <a:cubicBezTo>
                    <a:pt x="1994" y="1"/>
                    <a:pt x="1995" y="579"/>
                    <a:pt x="2134" y="950"/>
                  </a:cubicBezTo>
                  <a:cubicBezTo>
                    <a:pt x="1559" y="513"/>
                    <a:pt x="946" y="106"/>
                    <a:pt x="666" y="106"/>
                  </a:cubicBezTo>
                  <a:cubicBezTo>
                    <a:pt x="633" y="106"/>
                    <a:pt x="604" y="112"/>
                    <a:pt x="581" y="124"/>
                  </a:cubicBezTo>
                  <a:cubicBezTo>
                    <a:pt x="374" y="227"/>
                    <a:pt x="508" y="441"/>
                    <a:pt x="508" y="441"/>
                  </a:cubicBezTo>
                  <a:cubicBezTo>
                    <a:pt x="508" y="441"/>
                    <a:pt x="494" y="438"/>
                    <a:pt x="474" y="438"/>
                  </a:cubicBezTo>
                  <a:cubicBezTo>
                    <a:pt x="419" y="438"/>
                    <a:pt x="316" y="454"/>
                    <a:pt x="268" y="567"/>
                  </a:cubicBezTo>
                  <a:cubicBezTo>
                    <a:pt x="201" y="724"/>
                    <a:pt x="385" y="941"/>
                    <a:pt x="385" y="941"/>
                  </a:cubicBezTo>
                  <a:cubicBezTo>
                    <a:pt x="385" y="941"/>
                    <a:pt x="361" y="931"/>
                    <a:pt x="326" y="931"/>
                  </a:cubicBezTo>
                  <a:cubicBezTo>
                    <a:pt x="273" y="931"/>
                    <a:pt x="197" y="954"/>
                    <a:pt x="145" y="1070"/>
                  </a:cubicBezTo>
                  <a:cubicBezTo>
                    <a:pt x="1" y="1393"/>
                    <a:pt x="1537" y="3729"/>
                    <a:pt x="1537" y="3729"/>
                  </a:cubicBezTo>
                  <a:lnTo>
                    <a:pt x="3437" y="2020"/>
                  </a:lnTo>
                  <a:cubicBezTo>
                    <a:pt x="3437" y="2020"/>
                    <a:pt x="2994" y="1307"/>
                    <a:pt x="2827" y="897"/>
                  </a:cubicBezTo>
                  <a:cubicBezTo>
                    <a:pt x="2664" y="484"/>
                    <a:pt x="2747" y="7"/>
                    <a:pt x="2360" y="1"/>
                  </a:cubicBezTo>
                  <a:cubicBezTo>
                    <a:pt x="2358" y="1"/>
                    <a:pt x="2356" y="1"/>
                    <a:pt x="2354" y="1"/>
                  </a:cubicBez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4"/>
            <p:cNvSpPr/>
            <p:nvPr/>
          </p:nvSpPr>
          <p:spPr>
            <a:xfrm>
              <a:off x="6312547" y="1973112"/>
              <a:ext cx="78990" cy="62703"/>
            </a:xfrm>
            <a:custGeom>
              <a:rect b="b" l="l" r="r" t="t"/>
              <a:pathLst>
                <a:path extrusionOk="0" h="847" w="1067">
                  <a:moveTo>
                    <a:pt x="87" y="0"/>
                  </a:moveTo>
                  <a:lnTo>
                    <a:pt x="1" y="180"/>
                  </a:lnTo>
                  <a:cubicBezTo>
                    <a:pt x="4" y="180"/>
                    <a:pt x="470" y="407"/>
                    <a:pt x="927" y="847"/>
                  </a:cubicBezTo>
                  <a:lnTo>
                    <a:pt x="1067" y="703"/>
                  </a:lnTo>
                  <a:cubicBezTo>
                    <a:pt x="587" y="240"/>
                    <a:pt x="107" y="11"/>
                    <a:pt x="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4"/>
            <p:cNvSpPr/>
            <p:nvPr/>
          </p:nvSpPr>
          <p:spPr>
            <a:xfrm>
              <a:off x="6302479" y="2010867"/>
              <a:ext cx="63444" cy="56781"/>
            </a:xfrm>
            <a:custGeom>
              <a:rect b="b" l="l" r="r" t="t"/>
              <a:pathLst>
                <a:path extrusionOk="0" h="767" w="857">
                  <a:moveTo>
                    <a:pt x="113" y="1"/>
                  </a:moveTo>
                  <a:lnTo>
                    <a:pt x="0" y="164"/>
                  </a:lnTo>
                  <a:cubicBezTo>
                    <a:pt x="3" y="167"/>
                    <a:pt x="403" y="450"/>
                    <a:pt x="717" y="767"/>
                  </a:cubicBezTo>
                  <a:lnTo>
                    <a:pt x="857" y="627"/>
                  </a:lnTo>
                  <a:cubicBezTo>
                    <a:pt x="533" y="301"/>
                    <a:pt x="130" y="13"/>
                    <a:pt x="1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4"/>
            <p:cNvSpPr/>
            <p:nvPr/>
          </p:nvSpPr>
          <p:spPr>
            <a:xfrm>
              <a:off x="6428699" y="2039961"/>
              <a:ext cx="28724" cy="71365"/>
            </a:xfrm>
            <a:custGeom>
              <a:rect b="b" l="l" r="r" t="t"/>
              <a:pathLst>
                <a:path extrusionOk="0" h="964" w="388">
                  <a:moveTo>
                    <a:pt x="227" y="0"/>
                  </a:moveTo>
                  <a:cubicBezTo>
                    <a:pt x="31" y="277"/>
                    <a:pt x="1" y="663"/>
                    <a:pt x="155" y="963"/>
                  </a:cubicBezTo>
                  <a:lnTo>
                    <a:pt x="331" y="874"/>
                  </a:lnTo>
                  <a:cubicBezTo>
                    <a:pt x="211" y="637"/>
                    <a:pt x="235" y="334"/>
                    <a:pt x="387" y="117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4"/>
            <p:cNvSpPr/>
            <p:nvPr/>
          </p:nvSpPr>
          <p:spPr>
            <a:xfrm>
              <a:off x="7255682" y="1592233"/>
              <a:ext cx="121705" cy="155241"/>
            </a:xfrm>
            <a:custGeom>
              <a:rect b="b" l="l" r="r" t="t"/>
              <a:pathLst>
                <a:path extrusionOk="0" h="2097" w="1644">
                  <a:moveTo>
                    <a:pt x="930" y="1"/>
                  </a:moveTo>
                  <a:lnTo>
                    <a:pt x="190" y="487"/>
                  </a:lnTo>
                  <a:lnTo>
                    <a:pt x="0" y="2097"/>
                  </a:lnTo>
                  <a:cubicBezTo>
                    <a:pt x="743" y="1777"/>
                    <a:pt x="1360" y="1160"/>
                    <a:pt x="1643" y="400"/>
                  </a:cubicBezTo>
                  <a:cubicBezTo>
                    <a:pt x="1397" y="267"/>
                    <a:pt x="1166" y="133"/>
                    <a:pt x="9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4"/>
            <p:cNvSpPr/>
            <p:nvPr/>
          </p:nvSpPr>
          <p:spPr>
            <a:xfrm>
              <a:off x="7095038" y="1181668"/>
              <a:ext cx="382957" cy="502516"/>
            </a:xfrm>
            <a:custGeom>
              <a:rect b="b" l="l" r="r" t="t"/>
              <a:pathLst>
                <a:path extrusionOk="0" h="6788" w="5173">
                  <a:moveTo>
                    <a:pt x="2437" y="1"/>
                  </a:moveTo>
                  <a:cubicBezTo>
                    <a:pt x="2323" y="1"/>
                    <a:pt x="2217" y="11"/>
                    <a:pt x="2110" y="31"/>
                  </a:cubicBezTo>
                  <a:cubicBezTo>
                    <a:pt x="2070" y="41"/>
                    <a:pt x="2030" y="51"/>
                    <a:pt x="1994" y="61"/>
                  </a:cubicBezTo>
                  <a:cubicBezTo>
                    <a:pt x="1943" y="74"/>
                    <a:pt x="1897" y="88"/>
                    <a:pt x="1850" y="108"/>
                  </a:cubicBezTo>
                  <a:cubicBezTo>
                    <a:pt x="1750" y="145"/>
                    <a:pt x="1654" y="191"/>
                    <a:pt x="1563" y="248"/>
                  </a:cubicBezTo>
                  <a:cubicBezTo>
                    <a:pt x="1163" y="494"/>
                    <a:pt x="854" y="908"/>
                    <a:pt x="634" y="1411"/>
                  </a:cubicBezTo>
                  <a:cubicBezTo>
                    <a:pt x="614" y="1457"/>
                    <a:pt x="594" y="1504"/>
                    <a:pt x="574" y="1554"/>
                  </a:cubicBezTo>
                  <a:cubicBezTo>
                    <a:pt x="557" y="1591"/>
                    <a:pt x="544" y="1628"/>
                    <a:pt x="531" y="1668"/>
                  </a:cubicBezTo>
                  <a:cubicBezTo>
                    <a:pt x="528" y="1677"/>
                    <a:pt x="524" y="1688"/>
                    <a:pt x="520" y="1697"/>
                  </a:cubicBezTo>
                  <a:cubicBezTo>
                    <a:pt x="504" y="1740"/>
                    <a:pt x="491" y="1788"/>
                    <a:pt x="474" y="1831"/>
                  </a:cubicBezTo>
                  <a:cubicBezTo>
                    <a:pt x="474" y="1834"/>
                    <a:pt x="474" y="1840"/>
                    <a:pt x="471" y="1844"/>
                  </a:cubicBezTo>
                  <a:cubicBezTo>
                    <a:pt x="468" y="1854"/>
                    <a:pt x="464" y="1864"/>
                    <a:pt x="460" y="1874"/>
                  </a:cubicBezTo>
                  <a:lnTo>
                    <a:pt x="454" y="1894"/>
                  </a:lnTo>
                  <a:cubicBezTo>
                    <a:pt x="440" y="1944"/>
                    <a:pt x="428" y="1991"/>
                    <a:pt x="414" y="2040"/>
                  </a:cubicBezTo>
                  <a:cubicBezTo>
                    <a:pt x="1" y="3564"/>
                    <a:pt x="244" y="5513"/>
                    <a:pt x="1077" y="6246"/>
                  </a:cubicBezTo>
                  <a:cubicBezTo>
                    <a:pt x="1536" y="6648"/>
                    <a:pt x="1990" y="6788"/>
                    <a:pt x="2399" y="6788"/>
                  </a:cubicBezTo>
                  <a:cubicBezTo>
                    <a:pt x="3335" y="6788"/>
                    <a:pt x="4039" y="6059"/>
                    <a:pt x="4039" y="6059"/>
                  </a:cubicBezTo>
                  <a:lnTo>
                    <a:pt x="5116" y="3204"/>
                  </a:lnTo>
                  <a:lnTo>
                    <a:pt x="5173" y="3050"/>
                  </a:lnTo>
                  <a:lnTo>
                    <a:pt x="5173" y="3040"/>
                  </a:lnTo>
                  <a:cubicBezTo>
                    <a:pt x="5173" y="3027"/>
                    <a:pt x="5173" y="3000"/>
                    <a:pt x="5169" y="2960"/>
                  </a:cubicBezTo>
                  <a:cubicBezTo>
                    <a:pt x="5169" y="2934"/>
                    <a:pt x="5166" y="2900"/>
                    <a:pt x="5162" y="2860"/>
                  </a:cubicBezTo>
                  <a:lnTo>
                    <a:pt x="5159" y="2817"/>
                  </a:lnTo>
                  <a:lnTo>
                    <a:pt x="5159" y="2797"/>
                  </a:lnTo>
                  <a:cubicBezTo>
                    <a:pt x="5156" y="2791"/>
                    <a:pt x="5156" y="2780"/>
                    <a:pt x="5156" y="2774"/>
                  </a:cubicBezTo>
                  <a:cubicBezTo>
                    <a:pt x="5156" y="2767"/>
                    <a:pt x="5156" y="2760"/>
                    <a:pt x="5153" y="2754"/>
                  </a:cubicBezTo>
                  <a:cubicBezTo>
                    <a:pt x="5106" y="2327"/>
                    <a:pt x="4956" y="1524"/>
                    <a:pt x="4450" y="897"/>
                  </a:cubicBezTo>
                  <a:cubicBezTo>
                    <a:pt x="4050" y="398"/>
                    <a:pt x="3430" y="8"/>
                    <a:pt x="2467" y="1"/>
                  </a:cubicBez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4"/>
            <p:cNvSpPr/>
            <p:nvPr/>
          </p:nvSpPr>
          <p:spPr>
            <a:xfrm>
              <a:off x="7201344" y="1414416"/>
              <a:ext cx="26503" cy="112748"/>
            </a:xfrm>
            <a:custGeom>
              <a:rect b="b" l="l" r="r" t="t"/>
              <a:pathLst>
                <a:path extrusionOk="0" h="1523" w="358">
                  <a:moveTo>
                    <a:pt x="101" y="0"/>
                  </a:moveTo>
                  <a:lnTo>
                    <a:pt x="11" y="1146"/>
                  </a:lnTo>
                  <a:cubicBezTo>
                    <a:pt x="1" y="1243"/>
                    <a:pt x="38" y="1340"/>
                    <a:pt x="101" y="1409"/>
                  </a:cubicBezTo>
                  <a:cubicBezTo>
                    <a:pt x="167" y="1480"/>
                    <a:pt x="261" y="1523"/>
                    <a:pt x="358" y="1523"/>
                  </a:cubicBezTo>
                  <a:lnTo>
                    <a:pt x="358" y="1323"/>
                  </a:lnTo>
                  <a:cubicBezTo>
                    <a:pt x="314" y="1323"/>
                    <a:pt x="278" y="1306"/>
                    <a:pt x="247" y="1276"/>
                  </a:cubicBezTo>
                  <a:cubicBezTo>
                    <a:pt x="218" y="1243"/>
                    <a:pt x="204" y="1203"/>
                    <a:pt x="207" y="1160"/>
                  </a:cubicBezTo>
                  <a:lnTo>
                    <a:pt x="298" y="16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4"/>
            <p:cNvSpPr/>
            <p:nvPr/>
          </p:nvSpPr>
          <p:spPr>
            <a:xfrm>
              <a:off x="7279372" y="1411454"/>
              <a:ext cx="16583" cy="23171"/>
            </a:xfrm>
            <a:custGeom>
              <a:rect b="b" l="l" r="r" t="t"/>
              <a:pathLst>
                <a:path extrusionOk="0" h="313" w="224">
                  <a:moveTo>
                    <a:pt x="110" y="0"/>
                  </a:moveTo>
                  <a:cubicBezTo>
                    <a:pt x="50" y="0"/>
                    <a:pt x="0" y="70"/>
                    <a:pt x="0" y="156"/>
                  </a:cubicBezTo>
                  <a:cubicBezTo>
                    <a:pt x="0" y="243"/>
                    <a:pt x="50" y="313"/>
                    <a:pt x="113" y="313"/>
                  </a:cubicBezTo>
                  <a:cubicBezTo>
                    <a:pt x="173" y="313"/>
                    <a:pt x="223" y="243"/>
                    <a:pt x="223" y="156"/>
                  </a:cubicBezTo>
                  <a:cubicBezTo>
                    <a:pt x="223" y="70"/>
                    <a:pt x="173" y="0"/>
                    <a:pt x="1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4"/>
            <p:cNvSpPr/>
            <p:nvPr/>
          </p:nvSpPr>
          <p:spPr>
            <a:xfrm>
              <a:off x="7152781" y="1411677"/>
              <a:ext cx="16879" cy="23171"/>
            </a:xfrm>
            <a:custGeom>
              <a:rect b="b" l="l" r="r" t="t"/>
              <a:pathLst>
                <a:path extrusionOk="0" h="313" w="228">
                  <a:moveTo>
                    <a:pt x="114" y="0"/>
                  </a:moveTo>
                  <a:cubicBezTo>
                    <a:pt x="51" y="0"/>
                    <a:pt x="0" y="70"/>
                    <a:pt x="0" y="157"/>
                  </a:cubicBezTo>
                  <a:cubicBezTo>
                    <a:pt x="0" y="243"/>
                    <a:pt x="51" y="313"/>
                    <a:pt x="114" y="313"/>
                  </a:cubicBezTo>
                  <a:cubicBezTo>
                    <a:pt x="177" y="313"/>
                    <a:pt x="227" y="243"/>
                    <a:pt x="227" y="157"/>
                  </a:cubicBezTo>
                  <a:cubicBezTo>
                    <a:pt x="227" y="70"/>
                    <a:pt x="174" y="0"/>
                    <a:pt x="1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4"/>
            <p:cNvSpPr/>
            <p:nvPr/>
          </p:nvSpPr>
          <p:spPr>
            <a:xfrm>
              <a:off x="7256348" y="1365038"/>
              <a:ext cx="66479" cy="20950"/>
            </a:xfrm>
            <a:custGeom>
              <a:rect b="b" l="l" r="r" t="t"/>
              <a:pathLst>
                <a:path extrusionOk="0" h="283" w="898">
                  <a:moveTo>
                    <a:pt x="328" y="1"/>
                  </a:moveTo>
                  <a:cubicBezTo>
                    <a:pt x="304" y="1"/>
                    <a:pt x="279" y="2"/>
                    <a:pt x="254" y="3"/>
                  </a:cubicBezTo>
                  <a:cubicBezTo>
                    <a:pt x="181" y="7"/>
                    <a:pt x="1" y="37"/>
                    <a:pt x="44" y="137"/>
                  </a:cubicBezTo>
                  <a:cubicBezTo>
                    <a:pt x="61" y="177"/>
                    <a:pt x="128" y="203"/>
                    <a:pt x="184" y="223"/>
                  </a:cubicBezTo>
                  <a:cubicBezTo>
                    <a:pt x="315" y="262"/>
                    <a:pt x="453" y="283"/>
                    <a:pt x="589" y="283"/>
                  </a:cubicBezTo>
                  <a:cubicBezTo>
                    <a:pt x="630" y="283"/>
                    <a:pt x="671" y="281"/>
                    <a:pt x="711" y="277"/>
                  </a:cubicBezTo>
                  <a:cubicBezTo>
                    <a:pt x="791" y="270"/>
                    <a:pt x="881" y="250"/>
                    <a:pt x="891" y="194"/>
                  </a:cubicBezTo>
                  <a:cubicBezTo>
                    <a:pt x="897" y="160"/>
                    <a:pt x="871" y="123"/>
                    <a:pt x="831" y="100"/>
                  </a:cubicBezTo>
                  <a:cubicBezTo>
                    <a:pt x="794" y="77"/>
                    <a:pt x="744" y="60"/>
                    <a:pt x="698" y="47"/>
                  </a:cubicBezTo>
                  <a:cubicBezTo>
                    <a:pt x="579" y="19"/>
                    <a:pt x="451" y="1"/>
                    <a:pt x="3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4"/>
            <p:cNvSpPr/>
            <p:nvPr/>
          </p:nvSpPr>
          <p:spPr>
            <a:xfrm>
              <a:off x="7130128" y="1364742"/>
              <a:ext cx="58780" cy="18582"/>
            </a:xfrm>
            <a:custGeom>
              <a:rect b="b" l="l" r="r" t="t"/>
              <a:pathLst>
                <a:path extrusionOk="0" h="251" w="794">
                  <a:moveTo>
                    <a:pt x="482" y="1"/>
                  </a:moveTo>
                  <a:cubicBezTo>
                    <a:pt x="394" y="1"/>
                    <a:pt x="304" y="11"/>
                    <a:pt x="220" y="31"/>
                  </a:cubicBezTo>
                  <a:cubicBezTo>
                    <a:pt x="157" y="47"/>
                    <a:pt x="0" y="101"/>
                    <a:pt x="50" y="184"/>
                  </a:cubicBezTo>
                  <a:cubicBezTo>
                    <a:pt x="70" y="218"/>
                    <a:pt x="130" y="234"/>
                    <a:pt x="183" y="241"/>
                  </a:cubicBezTo>
                  <a:cubicBezTo>
                    <a:pt x="236" y="248"/>
                    <a:pt x="289" y="251"/>
                    <a:pt x="342" y="251"/>
                  </a:cubicBezTo>
                  <a:cubicBezTo>
                    <a:pt x="445" y="251"/>
                    <a:pt x="547" y="239"/>
                    <a:pt x="643" y="214"/>
                  </a:cubicBezTo>
                  <a:cubicBezTo>
                    <a:pt x="713" y="194"/>
                    <a:pt x="789" y="161"/>
                    <a:pt x="789" y="111"/>
                  </a:cubicBezTo>
                  <a:cubicBezTo>
                    <a:pt x="793" y="78"/>
                    <a:pt x="766" y="51"/>
                    <a:pt x="729" y="34"/>
                  </a:cubicBezTo>
                  <a:cubicBezTo>
                    <a:pt x="693" y="18"/>
                    <a:pt x="649" y="11"/>
                    <a:pt x="606" y="7"/>
                  </a:cubicBezTo>
                  <a:cubicBezTo>
                    <a:pt x="566" y="3"/>
                    <a:pt x="524" y="1"/>
                    <a:pt x="4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4"/>
            <p:cNvSpPr/>
            <p:nvPr/>
          </p:nvSpPr>
          <p:spPr>
            <a:xfrm>
              <a:off x="7242357" y="1527088"/>
              <a:ext cx="51081" cy="29390"/>
            </a:xfrm>
            <a:custGeom>
              <a:rect b="b" l="l" r="r" t="t"/>
              <a:pathLst>
                <a:path extrusionOk="0" h="397" w="690">
                  <a:moveTo>
                    <a:pt x="653" y="1"/>
                  </a:moveTo>
                  <a:lnTo>
                    <a:pt x="0" y="127"/>
                  </a:lnTo>
                  <a:cubicBezTo>
                    <a:pt x="33" y="286"/>
                    <a:pt x="172" y="396"/>
                    <a:pt x="328" y="396"/>
                  </a:cubicBezTo>
                  <a:cubicBezTo>
                    <a:pt x="348" y="396"/>
                    <a:pt x="369" y="394"/>
                    <a:pt x="390" y="390"/>
                  </a:cubicBezTo>
                  <a:cubicBezTo>
                    <a:pt x="573" y="353"/>
                    <a:pt x="690" y="181"/>
                    <a:pt x="6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4"/>
            <p:cNvSpPr/>
            <p:nvPr/>
          </p:nvSpPr>
          <p:spPr>
            <a:xfrm>
              <a:off x="7420472" y="1386655"/>
              <a:ext cx="111267" cy="145395"/>
            </a:xfrm>
            <a:custGeom>
              <a:rect b="b" l="l" r="r" t="t"/>
              <a:pathLst>
                <a:path extrusionOk="0" h="1964" w="1503">
                  <a:moveTo>
                    <a:pt x="593" y="0"/>
                  </a:moveTo>
                  <a:cubicBezTo>
                    <a:pt x="403" y="0"/>
                    <a:pt x="213" y="90"/>
                    <a:pt x="114" y="251"/>
                  </a:cubicBezTo>
                  <a:lnTo>
                    <a:pt x="0" y="1881"/>
                  </a:lnTo>
                  <a:cubicBezTo>
                    <a:pt x="125" y="1937"/>
                    <a:pt x="261" y="1964"/>
                    <a:pt x="397" y="1964"/>
                  </a:cubicBezTo>
                  <a:cubicBezTo>
                    <a:pt x="721" y="1964"/>
                    <a:pt x="1046" y="1813"/>
                    <a:pt x="1237" y="1547"/>
                  </a:cubicBezTo>
                  <a:cubicBezTo>
                    <a:pt x="1503" y="1175"/>
                    <a:pt x="1470" y="611"/>
                    <a:pt x="1160" y="271"/>
                  </a:cubicBezTo>
                  <a:cubicBezTo>
                    <a:pt x="1023" y="125"/>
                    <a:pt x="833" y="15"/>
                    <a:pt x="633" y="2"/>
                  </a:cubicBezTo>
                  <a:cubicBezTo>
                    <a:pt x="620" y="1"/>
                    <a:pt x="607" y="0"/>
                    <a:pt x="593" y="0"/>
                  </a:cubicBez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4"/>
            <p:cNvSpPr/>
            <p:nvPr/>
          </p:nvSpPr>
          <p:spPr>
            <a:xfrm>
              <a:off x="7446604" y="1424410"/>
              <a:ext cx="38792" cy="61593"/>
            </a:xfrm>
            <a:custGeom>
              <a:rect b="b" l="l" r="r" t="t"/>
              <a:pathLst>
                <a:path extrusionOk="0" h="832" w="524">
                  <a:moveTo>
                    <a:pt x="73" y="1"/>
                  </a:moveTo>
                  <a:lnTo>
                    <a:pt x="1" y="168"/>
                  </a:lnTo>
                  <a:cubicBezTo>
                    <a:pt x="164" y="338"/>
                    <a:pt x="250" y="581"/>
                    <a:pt x="233" y="818"/>
                  </a:cubicBezTo>
                  <a:lnTo>
                    <a:pt x="433" y="831"/>
                  </a:lnTo>
                  <a:cubicBezTo>
                    <a:pt x="450" y="611"/>
                    <a:pt x="390" y="391"/>
                    <a:pt x="277" y="205"/>
                  </a:cubicBezTo>
                  <a:lnTo>
                    <a:pt x="277" y="205"/>
                  </a:lnTo>
                  <a:lnTo>
                    <a:pt x="517" y="208"/>
                  </a:lnTo>
                  <a:lnTo>
                    <a:pt x="524" y="11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4"/>
            <p:cNvSpPr/>
            <p:nvPr/>
          </p:nvSpPr>
          <p:spPr>
            <a:xfrm>
              <a:off x="7133533" y="1181668"/>
              <a:ext cx="343203" cy="210319"/>
            </a:xfrm>
            <a:custGeom>
              <a:rect b="b" l="l" r="r" t="t"/>
              <a:pathLst>
                <a:path extrusionOk="0" h="2841" w="4636">
                  <a:moveTo>
                    <a:pt x="1917" y="1"/>
                  </a:moveTo>
                  <a:cubicBezTo>
                    <a:pt x="1803" y="1"/>
                    <a:pt x="1697" y="11"/>
                    <a:pt x="1590" y="31"/>
                  </a:cubicBezTo>
                  <a:cubicBezTo>
                    <a:pt x="1550" y="41"/>
                    <a:pt x="1510" y="51"/>
                    <a:pt x="1474" y="61"/>
                  </a:cubicBezTo>
                  <a:cubicBezTo>
                    <a:pt x="1423" y="74"/>
                    <a:pt x="1377" y="88"/>
                    <a:pt x="1330" y="108"/>
                  </a:cubicBezTo>
                  <a:cubicBezTo>
                    <a:pt x="1230" y="145"/>
                    <a:pt x="1134" y="191"/>
                    <a:pt x="1043" y="248"/>
                  </a:cubicBezTo>
                  <a:cubicBezTo>
                    <a:pt x="643" y="494"/>
                    <a:pt x="334" y="908"/>
                    <a:pt x="114" y="1411"/>
                  </a:cubicBezTo>
                  <a:cubicBezTo>
                    <a:pt x="94" y="1457"/>
                    <a:pt x="74" y="1504"/>
                    <a:pt x="54" y="1554"/>
                  </a:cubicBezTo>
                  <a:cubicBezTo>
                    <a:pt x="37" y="1591"/>
                    <a:pt x="24" y="1628"/>
                    <a:pt x="11" y="1668"/>
                  </a:cubicBezTo>
                  <a:cubicBezTo>
                    <a:pt x="8" y="1677"/>
                    <a:pt x="4" y="1688"/>
                    <a:pt x="0" y="1697"/>
                  </a:cubicBezTo>
                  <a:cubicBezTo>
                    <a:pt x="31" y="1700"/>
                    <a:pt x="61" y="1701"/>
                    <a:pt x="92" y="1701"/>
                  </a:cubicBezTo>
                  <a:cubicBezTo>
                    <a:pt x="276" y="1701"/>
                    <a:pt x="461" y="1658"/>
                    <a:pt x="623" y="1580"/>
                  </a:cubicBezTo>
                  <a:cubicBezTo>
                    <a:pt x="977" y="1411"/>
                    <a:pt x="1243" y="1094"/>
                    <a:pt x="1414" y="737"/>
                  </a:cubicBezTo>
                  <a:cubicBezTo>
                    <a:pt x="1487" y="585"/>
                    <a:pt x="1543" y="425"/>
                    <a:pt x="1587" y="261"/>
                  </a:cubicBezTo>
                  <a:cubicBezTo>
                    <a:pt x="1674" y="728"/>
                    <a:pt x="1827" y="1181"/>
                    <a:pt x="2077" y="1588"/>
                  </a:cubicBezTo>
                  <a:cubicBezTo>
                    <a:pt x="2450" y="2197"/>
                    <a:pt x="3073" y="2697"/>
                    <a:pt x="3802" y="2817"/>
                  </a:cubicBezTo>
                  <a:cubicBezTo>
                    <a:pt x="3905" y="2833"/>
                    <a:pt x="4009" y="2841"/>
                    <a:pt x="4113" y="2841"/>
                  </a:cubicBezTo>
                  <a:cubicBezTo>
                    <a:pt x="4290" y="2841"/>
                    <a:pt x="4466" y="2818"/>
                    <a:pt x="4636" y="2774"/>
                  </a:cubicBezTo>
                  <a:cubicBezTo>
                    <a:pt x="4636" y="2767"/>
                    <a:pt x="4636" y="2760"/>
                    <a:pt x="4633" y="2754"/>
                  </a:cubicBezTo>
                  <a:cubicBezTo>
                    <a:pt x="4586" y="2327"/>
                    <a:pt x="4436" y="1524"/>
                    <a:pt x="3930" y="897"/>
                  </a:cubicBezTo>
                  <a:cubicBezTo>
                    <a:pt x="3530" y="398"/>
                    <a:pt x="2910" y="8"/>
                    <a:pt x="194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4"/>
            <p:cNvSpPr/>
            <p:nvPr/>
          </p:nvSpPr>
          <p:spPr>
            <a:xfrm>
              <a:off x="7068600" y="1212197"/>
              <a:ext cx="137700" cy="97576"/>
            </a:xfrm>
            <a:custGeom>
              <a:rect b="b" l="l" r="r" t="t"/>
              <a:pathLst>
                <a:path extrusionOk="0" h="1764" w="1860">
                  <a:moveTo>
                    <a:pt x="968" y="1"/>
                  </a:moveTo>
                  <a:cubicBezTo>
                    <a:pt x="855" y="1"/>
                    <a:pt x="743" y="24"/>
                    <a:pt x="640" y="75"/>
                  </a:cubicBezTo>
                  <a:cubicBezTo>
                    <a:pt x="151" y="315"/>
                    <a:pt x="0" y="1187"/>
                    <a:pt x="407" y="1564"/>
                  </a:cubicBezTo>
                  <a:cubicBezTo>
                    <a:pt x="547" y="1695"/>
                    <a:pt x="743" y="1764"/>
                    <a:pt x="937" y="1764"/>
                  </a:cubicBezTo>
                  <a:cubicBezTo>
                    <a:pt x="1010" y="1764"/>
                    <a:pt x="1083" y="1754"/>
                    <a:pt x="1153" y="1734"/>
                  </a:cubicBezTo>
                  <a:cubicBezTo>
                    <a:pt x="1410" y="1661"/>
                    <a:pt x="1627" y="1461"/>
                    <a:pt x="1727" y="1214"/>
                  </a:cubicBezTo>
                  <a:cubicBezTo>
                    <a:pt x="1860" y="901"/>
                    <a:pt x="1804" y="511"/>
                    <a:pt x="1573" y="261"/>
                  </a:cubicBezTo>
                  <a:cubicBezTo>
                    <a:pt x="1420" y="95"/>
                    <a:pt x="1194" y="1"/>
                    <a:pt x="9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4"/>
            <p:cNvSpPr/>
            <p:nvPr/>
          </p:nvSpPr>
          <p:spPr>
            <a:xfrm>
              <a:off x="6336458" y="1805363"/>
              <a:ext cx="1515024" cy="924191"/>
            </a:xfrm>
            <a:custGeom>
              <a:rect b="b" l="l" r="r" t="t"/>
              <a:pathLst>
                <a:path extrusionOk="0" h="12484" w="20465">
                  <a:moveTo>
                    <a:pt x="15809" y="1"/>
                  </a:moveTo>
                  <a:cubicBezTo>
                    <a:pt x="15809" y="1"/>
                    <a:pt x="14432" y="1113"/>
                    <a:pt x="13391" y="1113"/>
                  </a:cubicBezTo>
                  <a:cubicBezTo>
                    <a:pt x="12892" y="1113"/>
                    <a:pt x="12471" y="858"/>
                    <a:pt x="12314" y="104"/>
                  </a:cubicBezTo>
                  <a:cubicBezTo>
                    <a:pt x="12314" y="104"/>
                    <a:pt x="9838" y="880"/>
                    <a:pt x="9221" y="1273"/>
                  </a:cubicBezTo>
                  <a:cubicBezTo>
                    <a:pt x="8688" y="1617"/>
                    <a:pt x="6762" y="6545"/>
                    <a:pt x="6762" y="6545"/>
                  </a:cubicBezTo>
                  <a:lnTo>
                    <a:pt x="3030" y="3383"/>
                  </a:lnTo>
                  <a:lnTo>
                    <a:pt x="1" y="5756"/>
                  </a:lnTo>
                  <a:cubicBezTo>
                    <a:pt x="1" y="5756"/>
                    <a:pt x="3237" y="12484"/>
                    <a:pt x="6958" y="12484"/>
                  </a:cubicBezTo>
                  <a:cubicBezTo>
                    <a:pt x="7039" y="12484"/>
                    <a:pt x="7120" y="12480"/>
                    <a:pt x="7202" y="12474"/>
                  </a:cubicBezTo>
                  <a:cubicBezTo>
                    <a:pt x="7536" y="12447"/>
                    <a:pt x="7859" y="12384"/>
                    <a:pt x="8171" y="12290"/>
                  </a:cubicBezTo>
                  <a:cubicBezTo>
                    <a:pt x="8498" y="12190"/>
                    <a:pt x="8815" y="12060"/>
                    <a:pt x="9118" y="11904"/>
                  </a:cubicBezTo>
                  <a:cubicBezTo>
                    <a:pt x="11887" y="10478"/>
                    <a:pt x="13703" y="6939"/>
                    <a:pt x="13703" y="6939"/>
                  </a:cubicBezTo>
                  <a:lnTo>
                    <a:pt x="20465" y="6939"/>
                  </a:lnTo>
                  <a:lnTo>
                    <a:pt x="158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4"/>
            <p:cNvSpPr/>
            <p:nvPr/>
          </p:nvSpPr>
          <p:spPr>
            <a:xfrm>
              <a:off x="7276188" y="2237840"/>
              <a:ext cx="484304" cy="507772"/>
            </a:xfrm>
            <a:custGeom>
              <a:rect b="b" l="l" r="r" t="t"/>
              <a:pathLst>
                <a:path extrusionOk="0" h="6859" w="6542">
                  <a:moveTo>
                    <a:pt x="3512" y="0"/>
                  </a:moveTo>
                  <a:lnTo>
                    <a:pt x="3469" y="2240"/>
                  </a:lnTo>
                  <a:lnTo>
                    <a:pt x="1392" y="4525"/>
                  </a:lnTo>
                  <a:lnTo>
                    <a:pt x="0" y="6062"/>
                  </a:lnTo>
                  <a:lnTo>
                    <a:pt x="680" y="6858"/>
                  </a:lnTo>
                  <a:cubicBezTo>
                    <a:pt x="1820" y="6761"/>
                    <a:pt x="3239" y="6505"/>
                    <a:pt x="4995" y="5985"/>
                  </a:cubicBezTo>
                  <a:cubicBezTo>
                    <a:pt x="5485" y="5842"/>
                    <a:pt x="5998" y="5675"/>
                    <a:pt x="6541" y="5488"/>
                  </a:cubicBezTo>
                  <a:lnTo>
                    <a:pt x="6541" y="3802"/>
                  </a:lnTo>
                  <a:lnTo>
                    <a:pt x="3512" y="0"/>
                  </a:lnTo>
                  <a:close/>
                </a:path>
              </a:pathLst>
            </a:custGeom>
            <a:solidFill>
              <a:srgbClr val="E4E4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4"/>
            <p:cNvSpPr/>
            <p:nvPr/>
          </p:nvSpPr>
          <p:spPr>
            <a:xfrm>
              <a:off x="7326454" y="2680830"/>
              <a:ext cx="391323" cy="295158"/>
            </a:xfrm>
            <a:custGeom>
              <a:rect b="b" l="l" r="r" t="t"/>
              <a:pathLst>
                <a:path extrusionOk="0" h="3987" w="5286">
                  <a:moveTo>
                    <a:pt x="4316" y="1"/>
                  </a:moveTo>
                  <a:cubicBezTo>
                    <a:pt x="2560" y="521"/>
                    <a:pt x="1141" y="777"/>
                    <a:pt x="1" y="874"/>
                  </a:cubicBezTo>
                  <a:lnTo>
                    <a:pt x="2656" y="3987"/>
                  </a:lnTo>
                  <a:cubicBezTo>
                    <a:pt x="2656" y="3987"/>
                    <a:pt x="3909" y="3433"/>
                    <a:pt x="5286" y="2607"/>
                  </a:cubicBezTo>
                  <a:cubicBezTo>
                    <a:pt x="4975" y="1671"/>
                    <a:pt x="4652" y="794"/>
                    <a:pt x="4316" y="1"/>
                  </a:cubicBezTo>
                  <a:close/>
                </a:path>
              </a:pathLst>
            </a:custGeom>
            <a:solidFill>
              <a:srgbClr val="E4E4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4"/>
            <p:cNvSpPr/>
            <p:nvPr/>
          </p:nvSpPr>
          <p:spPr>
            <a:xfrm>
              <a:off x="7230290" y="2729911"/>
              <a:ext cx="155463" cy="111045"/>
            </a:xfrm>
            <a:custGeom>
              <a:rect b="b" l="l" r="r" t="t"/>
              <a:pathLst>
                <a:path extrusionOk="0" h="1500" w="2100">
                  <a:moveTo>
                    <a:pt x="2100" y="1"/>
                  </a:moveTo>
                  <a:lnTo>
                    <a:pt x="2100" y="1"/>
                  </a:lnTo>
                  <a:cubicBezTo>
                    <a:pt x="2099" y="1"/>
                    <a:pt x="1663" y="274"/>
                    <a:pt x="1256" y="454"/>
                  </a:cubicBezTo>
                  <a:cubicBezTo>
                    <a:pt x="650" y="725"/>
                    <a:pt x="0" y="1137"/>
                    <a:pt x="100" y="1331"/>
                  </a:cubicBezTo>
                  <a:cubicBezTo>
                    <a:pt x="158" y="1442"/>
                    <a:pt x="263" y="1500"/>
                    <a:pt x="400" y="1500"/>
                  </a:cubicBezTo>
                  <a:cubicBezTo>
                    <a:pt x="556" y="1500"/>
                    <a:pt x="755" y="1424"/>
                    <a:pt x="973" y="1265"/>
                  </a:cubicBezTo>
                  <a:lnTo>
                    <a:pt x="2100" y="1"/>
                  </a:ln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4"/>
            <p:cNvSpPr/>
            <p:nvPr/>
          </p:nvSpPr>
          <p:spPr>
            <a:xfrm>
              <a:off x="7228513" y="2729911"/>
              <a:ext cx="278649" cy="242818"/>
            </a:xfrm>
            <a:custGeom>
              <a:rect b="b" l="l" r="r" t="t"/>
              <a:pathLst>
                <a:path extrusionOk="0" h="3280" w="3764">
                  <a:moveTo>
                    <a:pt x="2124" y="1"/>
                  </a:moveTo>
                  <a:lnTo>
                    <a:pt x="997" y="1265"/>
                  </a:lnTo>
                  <a:cubicBezTo>
                    <a:pt x="480" y="1894"/>
                    <a:pt x="0" y="2564"/>
                    <a:pt x="107" y="2794"/>
                  </a:cubicBezTo>
                  <a:cubicBezTo>
                    <a:pt x="152" y="2888"/>
                    <a:pt x="220" y="2913"/>
                    <a:pt x="282" y="2913"/>
                  </a:cubicBezTo>
                  <a:cubicBezTo>
                    <a:pt x="356" y="2913"/>
                    <a:pt x="420" y="2877"/>
                    <a:pt x="420" y="2877"/>
                  </a:cubicBezTo>
                  <a:lnTo>
                    <a:pt x="420" y="2877"/>
                  </a:lnTo>
                  <a:cubicBezTo>
                    <a:pt x="420" y="2877"/>
                    <a:pt x="384" y="3050"/>
                    <a:pt x="540" y="3124"/>
                  </a:cubicBezTo>
                  <a:cubicBezTo>
                    <a:pt x="566" y="3136"/>
                    <a:pt x="595" y="3142"/>
                    <a:pt x="624" y="3142"/>
                  </a:cubicBezTo>
                  <a:cubicBezTo>
                    <a:pt x="764" y="3142"/>
                    <a:pt x="920" y="3020"/>
                    <a:pt x="920" y="3020"/>
                  </a:cubicBezTo>
                  <a:lnTo>
                    <a:pt x="920" y="3020"/>
                  </a:lnTo>
                  <a:cubicBezTo>
                    <a:pt x="920" y="3020"/>
                    <a:pt x="847" y="3174"/>
                    <a:pt x="1037" y="3267"/>
                  </a:cubicBezTo>
                  <a:cubicBezTo>
                    <a:pt x="1053" y="3275"/>
                    <a:pt x="1075" y="3279"/>
                    <a:pt x="1102" y="3279"/>
                  </a:cubicBezTo>
                  <a:cubicBezTo>
                    <a:pt x="1598" y="3279"/>
                    <a:pt x="3763" y="1977"/>
                    <a:pt x="3763" y="1977"/>
                  </a:cubicBezTo>
                  <a:lnTo>
                    <a:pt x="2124" y="1"/>
                  </a:ln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4"/>
            <p:cNvSpPr/>
            <p:nvPr/>
          </p:nvSpPr>
          <p:spPr>
            <a:xfrm>
              <a:off x="7253165" y="2868863"/>
              <a:ext cx="65443" cy="77583"/>
            </a:xfrm>
            <a:custGeom>
              <a:rect b="b" l="l" r="r" t="t"/>
              <a:pathLst>
                <a:path extrusionOk="0" h="1048" w="884">
                  <a:moveTo>
                    <a:pt x="744" y="0"/>
                  </a:moveTo>
                  <a:cubicBezTo>
                    <a:pt x="261" y="463"/>
                    <a:pt x="11" y="933"/>
                    <a:pt x="1" y="953"/>
                  </a:cubicBezTo>
                  <a:lnTo>
                    <a:pt x="174" y="1047"/>
                  </a:lnTo>
                  <a:cubicBezTo>
                    <a:pt x="177" y="1043"/>
                    <a:pt x="424" y="583"/>
                    <a:pt x="884" y="143"/>
                  </a:cubicBezTo>
                  <a:lnTo>
                    <a:pt x="7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4"/>
            <p:cNvSpPr/>
            <p:nvPr/>
          </p:nvSpPr>
          <p:spPr>
            <a:xfrm>
              <a:off x="7290624" y="2895736"/>
              <a:ext cx="58632" cy="62185"/>
            </a:xfrm>
            <a:custGeom>
              <a:rect b="b" l="l" r="r" t="t"/>
              <a:pathLst>
                <a:path extrusionOk="0" h="840" w="792">
                  <a:moveTo>
                    <a:pt x="658" y="0"/>
                  </a:moveTo>
                  <a:cubicBezTo>
                    <a:pt x="318" y="314"/>
                    <a:pt x="15" y="704"/>
                    <a:pt x="1" y="720"/>
                  </a:cubicBezTo>
                  <a:lnTo>
                    <a:pt x="158" y="840"/>
                  </a:lnTo>
                  <a:cubicBezTo>
                    <a:pt x="161" y="837"/>
                    <a:pt x="465" y="447"/>
                    <a:pt x="791" y="144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4"/>
            <p:cNvSpPr/>
            <p:nvPr/>
          </p:nvSpPr>
          <p:spPr>
            <a:xfrm>
              <a:off x="7327935" y="1805363"/>
              <a:ext cx="709133" cy="1125034"/>
            </a:xfrm>
            <a:custGeom>
              <a:rect b="b" l="l" r="r" t="t"/>
              <a:pathLst>
                <a:path extrusionOk="0" h="15197" w="9579">
                  <a:moveTo>
                    <a:pt x="2416" y="1"/>
                  </a:moveTo>
                  <a:lnTo>
                    <a:pt x="2813" y="5842"/>
                  </a:lnTo>
                  <a:lnTo>
                    <a:pt x="3296" y="8301"/>
                  </a:lnTo>
                  <a:lnTo>
                    <a:pt x="1" y="11904"/>
                  </a:lnTo>
                  <a:lnTo>
                    <a:pt x="2770" y="15196"/>
                  </a:lnTo>
                  <a:cubicBezTo>
                    <a:pt x="2770" y="15196"/>
                    <a:pt x="7731" y="12563"/>
                    <a:pt x="8654" y="8918"/>
                  </a:cubicBezTo>
                  <a:cubicBezTo>
                    <a:pt x="9578" y="5272"/>
                    <a:pt x="6195" y="527"/>
                    <a:pt x="5492" y="307"/>
                  </a:cubicBezTo>
                  <a:cubicBezTo>
                    <a:pt x="4789" y="87"/>
                    <a:pt x="2416" y="1"/>
                    <a:pt x="2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4"/>
            <p:cNvSpPr/>
            <p:nvPr/>
          </p:nvSpPr>
          <p:spPr>
            <a:xfrm>
              <a:off x="6941353" y="2306169"/>
              <a:ext cx="84468" cy="409016"/>
            </a:xfrm>
            <a:custGeom>
              <a:rect b="b" l="l" r="r" t="t"/>
              <a:pathLst>
                <a:path extrusionOk="0" h="5525" w="1141">
                  <a:moveTo>
                    <a:pt x="1140" y="0"/>
                  </a:moveTo>
                  <a:lnTo>
                    <a:pt x="0" y="5525"/>
                  </a:lnTo>
                  <a:cubicBezTo>
                    <a:pt x="327" y="5425"/>
                    <a:pt x="644" y="5295"/>
                    <a:pt x="947" y="5139"/>
                  </a:cubicBezTo>
                  <a:lnTo>
                    <a:pt x="1140" y="0"/>
                  </a:lnTo>
                  <a:close/>
                </a:path>
              </a:pathLst>
            </a:custGeom>
            <a:solidFill>
              <a:srgbClr val="E4E4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4"/>
            <p:cNvSpPr/>
            <p:nvPr/>
          </p:nvSpPr>
          <p:spPr>
            <a:xfrm>
              <a:off x="7504569" y="1795517"/>
              <a:ext cx="71809" cy="217648"/>
            </a:xfrm>
            <a:custGeom>
              <a:rect b="b" l="l" r="r" t="t"/>
              <a:pathLst>
                <a:path extrusionOk="0" h="2940" w="970">
                  <a:moveTo>
                    <a:pt x="124" y="0"/>
                  </a:moveTo>
                  <a:lnTo>
                    <a:pt x="1" y="110"/>
                  </a:lnTo>
                  <a:cubicBezTo>
                    <a:pt x="947" y="1137"/>
                    <a:pt x="754" y="2899"/>
                    <a:pt x="750" y="2919"/>
                  </a:cubicBezTo>
                  <a:lnTo>
                    <a:pt x="917" y="2939"/>
                  </a:lnTo>
                  <a:cubicBezTo>
                    <a:pt x="920" y="2919"/>
                    <a:pt x="970" y="2470"/>
                    <a:pt x="900" y="1883"/>
                  </a:cubicBezTo>
                  <a:cubicBezTo>
                    <a:pt x="834" y="1337"/>
                    <a:pt x="647" y="566"/>
                    <a:pt x="1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4"/>
            <p:cNvSpPr/>
            <p:nvPr/>
          </p:nvSpPr>
          <p:spPr>
            <a:xfrm>
              <a:off x="7178691" y="1809064"/>
              <a:ext cx="73290" cy="158424"/>
            </a:xfrm>
            <a:custGeom>
              <a:rect b="b" l="l" r="r" t="t"/>
              <a:pathLst>
                <a:path extrusionOk="0" h="2140" w="990">
                  <a:moveTo>
                    <a:pt x="880" y="0"/>
                  </a:moveTo>
                  <a:cubicBezTo>
                    <a:pt x="1" y="774"/>
                    <a:pt x="44" y="2083"/>
                    <a:pt x="47" y="2140"/>
                  </a:cubicBezTo>
                  <a:lnTo>
                    <a:pt x="213" y="2133"/>
                  </a:lnTo>
                  <a:cubicBezTo>
                    <a:pt x="210" y="2120"/>
                    <a:pt x="170" y="847"/>
                    <a:pt x="990" y="127"/>
                  </a:cubicBezTo>
                  <a:lnTo>
                    <a:pt x="8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4"/>
            <p:cNvSpPr/>
            <p:nvPr/>
          </p:nvSpPr>
          <p:spPr>
            <a:xfrm>
              <a:off x="7534403" y="2009091"/>
              <a:ext cx="61223" cy="60112"/>
            </a:xfrm>
            <a:custGeom>
              <a:rect b="b" l="l" r="r" t="t"/>
              <a:pathLst>
                <a:path extrusionOk="0" h="812" w="827">
                  <a:moveTo>
                    <a:pt x="416" y="0"/>
                  </a:moveTo>
                  <a:cubicBezTo>
                    <a:pt x="201" y="0"/>
                    <a:pt x="20" y="171"/>
                    <a:pt x="11" y="388"/>
                  </a:cubicBezTo>
                  <a:cubicBezTo>
                    <a:pt x="1" y="611"/>
                    <a:pt x="174" y="800"/>
                    <a:pt x="397" y="811"/>
                  </a:cubicBezTo>
                  <a:cubicBezTo>
                    <a:pt x="403" y="811"/>
                    <a:pt x="409" y="811"/>
                    <a:pt x="415" y="811"/>
                  </a:cubicBezTo>
                  <a:cubicBezTo>
                    <a:pt x="630" y="811"/>
                    <a:pt x="807" y="642"/>
                    <a:pt x="817" y="425"/>
                  </a:cubicBezTo>
                  <a:cubicBezTo>
                    <a:pt x="827" y="201"/>
                    <a:pt x="657" y="11"/>
                    <a:pt x="434" y="1"/>
                  </a:cubicBezTo>
                  <a:cubicBezTo>
                    <a:pt x="428" y="0"/>
                    <a:pt x="422" y="0"/>
                    <a:pt x="416" y="0"/>
                  </a:cubicBezTo>
                  <a:close/>
                </a:path>
              </a:pathLst>
            </a:custGeom>
            <a:solidFill>
              <a:srgbClr val="2A2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4"/>
            <p:cNvSpPr/>
            <p:nvPr/>
          </p:nvSpPr>
          <p:spPr>
            <a:xfrm>
              <a:off x="7017825" y="1956530"/>
              <a:ext cx="308409" cy="458542"/>
            </a:xfrm>
            <a:custGeom>
              <a:rect b="b" l="l" r="r" t="t"/>
              <a:pathLst>
                <a:path extrusionOk="0" h="6194" w="4166">
                  <a:moveTo>
                    <a:pt x="2274" y="1"/>
                  </a:moveTo>
                  <a:cubicBezTo>
                    <a:pt x="2035" y="1"/>
                    <a:pt x="1797" y="125"/>
                    <a:pt x="1571" y="375"/>
                  </a:cubicBezTo>
                  <a:cubicBezTo>
                    <a:pt x="564" y="1484"/>
                    <a:pt x="1" y="4833"/>
                    <a:pt x="77" y="5366"/>
                  </a:cubicBezTo>
                  <a:cubicBezTo>
                    <a:pt x="177" y="6066"/>
                    <a:pt x="1260" y="6123"/>
                    <a:pt x="1307" y="6126"/>
                  </a:cubicBezTo>
                  <a:lnTo>
                    <a:pt x="1314" y="5960"/>
                  </a:lnTo>
                  <a:cubicBezTo>
                    <a:pt x="1303" y="5960"/>
                    <a:pt x="324" y="5909"/>
                    <a:pt x="241" y="5343"/>
                  </a:cubicBezTo>
                  <a:cubicBezTo>
                    <a:pt x="204" y="5083"/>
                    <a:pt x="334" y="4110"/>
                    <a:pt x="577" y="3120"/>
                  </a:cubicBezTo>
                  <a:cubicBezTo>
                    <a:pt x="757" y="2401"/>
                    <a:pt x="1140" y="1098"/>
                    <a:pt x="1694" y="484"/>
                  </a:cubicBezTo>
                  <a:cubicBezTo>
                    <a:pt x="1885" y="274"/>
                    <a:pt x="2080" y="167"/>
                    <a:pt x="2272" y="167"/>
                  </a:cubicBezTo>
                  <a:cubicBezTo>
                    <a:pt x="2280" y="167"/>
                    <a:pt x="2289" y="167"/>
                    <a:pt x="2297" y="168"/>
                  </a:cubicBezTo>
                  <a:cubicBezTo>
                    <a:pt x="2497" y="175"/>
                    <a:pt x="2690" y="301"/>
                    <a:pt x="2870" y="538"/>
                  </a:cubicBezTo>
                  <a:cubicBezTo>
                    <a:pt x="3366" y="1198"/>
                    <a:pt x="3633" y="2530"/>
                    <a:pt x="3746" y="3264"/>
                  </a:cubicBezTo>
                  <a:cubicBezTo>
                    <a:pt x="3900" y="4270"/>
                    <a:pt x="3943" y="5253"/>
                    <a:pt x="3883" y="5506"/>
                  </a:cubicBezTo>
                  <a:cubicBezTo>
                    <a:pt x="3766" y="5995"/>
                    <a:pt x="2985" y="6023"/>
                    <a:pt x="2797" y="6023"/>
                  </a:cubicBezTo>
                  <a:cubicBezTo>
                    <a:pt x="2772" y="6023"/>
                    <a:pt x="2758" y="6023"/>
                    <a:pt x="2757" y="6023"/>
                  </a:cubicBezTo>
                  <a:lnTo>
                    <a:pt x="2750" y="6189"/>
                  </a:lnTo>
                  <a:cubicBezTo>
                    <a:pt x="2757" y="6189"/>
                    <a:pt x="2777" y="6193"/>
                    <a:pt x="2810" y="6193"/>
                  </a:cubicBezTo>
                  <a:cubicBezTo>
                    <a:pt x="3046" y="6193"/>
                    <a:pt x="3900" y="6149"/>
                    <a:pt x="4043" y="5543"/>
                  </a:cubicBezTo>
                  <a:cubicBezTo>
                    <a:pt x="4166" y="5023"/>
                    <a:pt x="3903" y="1634"/>
                    <a:pt x="3003" y="438"/>
                  </a:cubicBezTo>
                  <a:cubicBezTo>
                    <a:pt x="2793" y="158"/>
                    <a:pt x="2557" y="11"/>
                    <a:pt x="2303" y="1"/>
                  </a:cubicBezTo>
                  <a:cubicBezTo>
                    <a:pt x="2294" y="1"/>
                    <a:pt x="2284" y="1"/>
                    <a:pt x="22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4"/>
            <p:cNvSpPr/>
            <p:nvPr/>
          </p:nvSpPr>
          <p:spPr>
            <a:xfrm>
              <a:off x="7098740" y="2388045"/>
              <a:ext cx="32129" cy="31463"/>
            </a:xfrm>
            <a:custGeom>
              <a:rect b="b" l="l" r="r" t="t"/>
              <a:pathLst>
                <a:path extrusionOk="0" h="425" w="434">
                  <a:moveTo>
                    <a:pt x="221" y="0"/>
                  </a:moveTo>
                  <a:cubicBezTo>
                    <a:pt x="107" y="0"/>
                    <a:pt x="10" y="89"/>
                    <a:pt x="4" y="204"/>
                  </a:cubicBezTo>
                  <a:cubicBezTo>
                    <a:pt x="1" y="320"/>
                    <a:pt x="91" y="420"/>
                    <a:pt x="207" y="424"/>
                  </a:cubicBezTo>
                  <a:cubicBezTo>
                    <a:pt x="211" y="424"/>
                    <a:pt x="215" y="424"/>
                    <a:pt x="219" y="424"/>
                  </a:cubicBezTo>
                  <a:cubicBezTo>
                    <a:pt x="331" y="424"/>
                    <a:pt x="424" y="336"/>
                    <a:pt x="427" y="224"/>
                  </a:cubicBezTo>
                  <a:cubicBezTo>
                    <a:pt x="434" y="107"/>
                    <a:pt x="344" y="7"/>
                    <a:pt x="227" y="0"/>
                  </a:cubicBezTo>
                  <a:cubicBezTo>
                    <a:pt x="225" y="0"/>
                    <a:pt x="223" y="0"/>
                    <a:pt x="221" y="0"/>
                  </a:cubicBezTo>
                  <a:close/>
                </a:path>
              </a:pathLst>
            </a:custGeom>
            <a:solidFill>
              <a:srgbClr val="2A2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4"/>
            <p:cNvSpPr/>
            <p:nvPr/>
          </p:nvSpPr>
          <p:spPr>
            <a:xfrm>
              <a:off x="7206304" y="2392931"/>
              <a:ext cx="32129" cy="31463"/>
            </a:xfrm>
            <a:custGeom>
              <a:rect b="b" l="l" r="r" t="t"/>
              <a:pathLst>
                <a:path extrusionOk="0" h="425" w="434">
                  <a:moveTo>
                    <a:pt x="214" y="1"/>
                  </a:moveTo>
                  <a:cubicBezTo>
                    <a:pt x="100" y="1"/>
                    <a:pt x="10" y="89"/>
                    <a:pt x="4" y="205"/>
                  </a:cubicBezTo>
                  <a:cubicBezTo>
                    <a:pt x="0" y="321"/>
                    <a:pt x="91" y="418"/>
                    <a:pt x="207" y="424"/>
                  </a:cubicBezTo>
                  <a:cubicBezTo>
                    <a:pt x="211" y="425"/>
                    <a:pt x="215" y="425"/>
                    <a:pt x="219" y="425"/>
                  </a:cubicBezTo>
                  <a:cubicBezTo>
                    <a:pt x="331" y="425"/>
                    <a:pt x="424" y="334"/>
                    <a:pt x="427" y="221"/>
                  </a:cubicBezTo>
                  <a:cubicBezTo>
                    <a:pt x="434" y="105"/>
                    <a:pt x="344" y="5"/>
                    <a:pt x="227" y="1"/>
                  </a:cubicBezTo>
                  <a:cubicBezTo>
                    <a:pt x="223" y="1"/>
                    <a:pt x="219" y="1"/>
                    <a:pt x="214" y="1"/>
                  </a:cubicBezTo>
                  <a:close/>
                </a:path>
              </a:pathLst>
            </a:custGeom>
            <a:solidFill>
              <a:srgbClr val="2A2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4"/>
            <p:cNvSpPr/>
            <p:nvPr/>
          </p:nvSpPr>
          <p:spPr>
            <a:xfrm>
              <a:off x="3660146" y="2559718"/>
              <a:ext cx="2273091" cy="1046562"/>
            </a:xfrm>
            <a:custGeom>
              <a:rect b="b" l="l" r="r" t="t"/>
              <a:pathLst>
                <a:path extrusionOk="0" h="14137" w="30705">
                  <a:moveTo>
                    <a:pt x="0" y="1"/>
                  </a:moveTo>
                  <a:lnTo>
                    <a:pt x="6285" y="14136"/>
                  </a:lnTo>
                  <a:lnTo>
                    <a:pt x="30704" y="14136"/>
                  </a:lnTo>
                  <a:lnTo>
                    <a:pt x="23760" y="1"/>
                  </a:ln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4"/>
            <p:cNvSpPr/>
            <p:nvPr/>
          </p:nvSpPr>
          <p:spPr>
            <a:xfrm>
              <a:off x="5555892" y="2707480"/>
              <a:ext cx="526797" cy="743927"/>
            </a:xfrm>
            <a:custGeom>
              <a:rect b="b" l="l" r="r" t="t"/>
              <a:pathLst>
                <a:path extrusionOk="0" h="10049" w="7116">
                  <a:moveTo>
                    <a:pt x="1" y="1"/>
                  </a:moveTo>
                  <a:lnTo>
                    <a:pt x="4933" y="10048"/>
                  </a:lnTo>
                  <a:cubicBezTo>
                    <a:pt x="6256" y="10048"/>
                    <a:pt x="7116" y="8655"/>
                    <a:pt x="6523" y="7475"/>
                  </a:cubicBezTo>
                  <a:lnTo>
                    <a:pt x="3257" y="980"/>
                  </a:lnTo>
                  <a:cubicBezTo>
                    <a:pt x="2957" y="381"/>
                    <a:pt x="2340" y="1"/>
                    <a:pt x="16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4"/>
            <p:cNvSpPr/>
            <p:nvPr/>
          </p:nvSpPr>
          <p:spPr>
            <a:xfrm>
              <a:off x="5291237" y="2559718"/>
              <a:ext cx="1298930" cy="1248664"/>
            </a:xfrm>
            <a:custGeom>
              <a:rect b="b" l="l" r="r" t="t"/>
              <a:pathLst>
                <a:path extrusionOk="0" h="16867" w="17546">
                  <a:moveTo>
                    <a:pt x="1727" y="1"/>
                  </a:moveTo>
                  <a:cubicBezTo>
                    <a:pt x="687" y="1"/>
                    <a:pt x="1" y="1080"/>
                    <a:pt x="444" y="2024"/>
                  </a:cubicBezTo>
                  <a:lnTo>
                    <a:pt x="7415" y="16866"/>
                  </a:lnTo>
                  <a:lnTo>
                    <a:pt x="17545" y="16866"/>
                  </a:lnTo>
                  <a:lnTo>
                    <a:pt x="17545" y="14136"/>
                  </a:lnTo>
                  <a:lnTo>
                    <a:pt x="9551" y="14136"/>
                  </a:lnTo>
                  <a:lnTo>
                    <a:pt x="3000" y="794"/>
                  </a:lnTo>
                  <a:cubicBezTo>
                    <a:pt x="2763" y="308"/>
                    <a:pt x="2267" y="1"/>
                    <a:pt x="1727" y="1"/>
                  </a:cubicBezTo>
                  <a:close/>
                </a:path>
              </a:pathLst>
            </a:custGeom>
            <a:solidFill>
              <a:srgbClr val="6AA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4"/>
            <p:cNvSpPr/>
            <p:nvPr/>
          </p:nvSpPr>
          <p:spPr>
            <a:xfrm>
              <a:off x="4265189" y="2334300"/>
              <a:ext cx="1048043" cy="598384"/>
            </a:xfrm>
            <a:custGeom>
              <a:rect b="b" l="l" r="r" t="t"/>
              <a:pathLst>
                <a:path extrusionOk="0" h="8083" w="14157">
                  <a:moveTo>
                    <a:pt x="9058" y="0"/>
                  </a:moveTo>
                  <a:lnTo>
                    <a:pt x="9058" y="0"/>
                  </a:lnTo>
                  <a:cubicBezTo>
                    <a:pt x="8055" y="214"/>
                    <a:pt x="7103" y="483"/>
                    <a:pt x="6099" y="693"/>
                  </a:cubicBezTo>
                  <a:cubicBezTo>
                    <a:pt x="6030" y="1283"/>
                    <a:pt x="5559" y="1763"/>
                    <a:pt x="5019" y="2019"/>
                  </a:cubicBezTo>
                  <a:cubicBezTo>
                    <a:pt x="4484" y="2273"/>
                    <a:pt x="3880" y="2343"/>
                    <a:pt x="3290" y="2416"/>
                  </a:cubicBezTo>
                  <a:cubicBezTo>
                    <a:pt x="2700" y="2490"/>
                    <a:pt x="2097" y="2576"/>
                    <a:pt x="1571" y="2859"/>
                  </a:cubicBezTo>
                  <a:cubicBezTo>
                    <a:pt x="525" y="3422"/>
                    <a:pt x="1" y="4775"/>
                    <a:pt x="321" y="5922"/>
                  </a:cubicBezTo>
                  <a:cubicBezTo>
                    <a:pt x="641" y="7068"/>
                    <a:pt x="1734" y="7935"/>
                    <a:pt x="2917" y="8064"/>
                  </a:cubicBezTo>
                  <a:cubicBezTo>
                    <a:pt x="3029" y="8076"/>
                    <a:pt x="3141" y="8082"/>
                    <a:pt x="3254" y="8082"/>
                  </a:cubicBezTo>
                  <a:cubicBezTo>
                    <a:pt x="4326" y="8082"/>
                    <a:pt x="5385" y="7532"/>
                    <a:pt x="6039" y="6678"/>
                  </a:cubicBezTo>
                  <a:lnTo>
                    <a:pt x="10928" y="7935"/>
                  </a:lnTo>
                  <a:cubicBezTo>
                    <a:pt x="10948" y="7935"/>
                    <a:pt x="10967" y="7935"/>
                    <a:pt x="10987" y="7935"/>
                  </a:cubicBezTo>
                  <a:cubicBezTo>
                    <a:pt x="12468" y="7935"/>
                    <a:pt x="13853" y="6692"/>
                    <a:pt x="14004" y="5215"/>
                  </a:cubicBezTo>
                  <a:cubicBezTo>
                    <a:pt x="14157" y="3719"/>
                    <a:pt x="13021" y="2203"/>
                    <a:pt x="11542" y="1933"/>
                  </a:cubicBezTo>
                  <a:cubicBezTo>
                    <a:pt x="11011" y="1833"/>
                    <a:pt x="10445" y="1876"/>
                    <a:pt x="9962" y="1636"/>
                  </a:cubicBezTo>
                  <a:cubicBezTo>
                    <a:pt x="9385" y="1356"/>
                    <a:pt x="8949" y="630"/>
                    <a:pt x="90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4"/>
            <p:cNvSpPr/>
            <p:nvPr/>
          </p:nvSpPr>
          <p:spPr>
            <a:xfrm>
              <a:off x="4679976" y="2457558"/>
              <a:ext cx="299525" cy="540641"/>
            </a:xfrm>
            <a:custGeom>
              <a:rect b="b" l="l" r="r" t="t"/>
              <a:pathLst>
                <a:path extrusionOk="0" h="7303" w="4046">
                  <a:moveTo>
                    <a:pt x="333" y="1"/>
                  </a:moveTo>
                  <a:lnTo>
                    <a:pt x="0" y="4157"/>
                  </a:lnTo>
                  <a:lnTo>
                    <a:pt x="2089" y="7303"/>
                  </a:lnTo>
                  <a:lnTo>
                    <a:pt x="4046" y="4960"/>
                  </a:lnTo>
                  <a:lnTo>
                    <a:pt x="3512" y="3907"/>
                  </a:lnTo>
                  <a:lnTo>
                    <a:pt x="2963" y="1374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rgbClr val="B57C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4"/>
            <p:cNvSpPr/>
            <p:nvPr/>
          </p:nvSpPr>
          <p:spPr>
            <a:xfrm>
              <a:off x="5811960" y="2785951"/>
              <a:ext cx="254663" cy="276354"/>
            </a:xfrm>
            <a:custGeom>
              <a:rect b="b" l="l" r="r" t="t"/>
              <a:pathLst>
                <a:path extrusionOk="0" h="3733" w="3440">
                  <a:moveTo>
                    <a:pt x="1083" y="0"/>
                  </a:moveTo>
                  <a:cubicBezTo>
                    <a:pt x="1081" y="0"/>
                    <a:pt x="1079" y="0"/>
                    <a:pt x="1077" y="0"/>
                  </a:cubicBezTo>
                  <a:cubicBezTo>
                    <a:pt x="694" y="8"/>
                    <a:pt x="777" y="488"/>
                    <a:pt x="611" y="897"/>
                  </a:cubicBezTo>
                  <a:cubicBezTo>
                    <a:pt x="445" y="1307"/>
                    <a:pt x="1" y="2020"/>
                    <a:pt x="1" y="2020"/>
                  </a:cubicBezTo>
                  <a:lnTo>
                    <a:pt x="1900" y="3733"/>
                  </a:lnTo>
                  <a:cubicBezTo>
                    <a:pt x="1900" y="3733"/>
                    <a:pt x="3440" y="1397"/>
                    <a:pt x="3293" y="1071"/>
                  </a:cubicBezTo>
                  <a:cubicBezTo>
                    <a:pt x="3244" y="956"/>
                    <a:pt x="3169" y="932"/>
                    <a:pt x="3116" y="932"/>
                  </a:cubicBezTo>
                  <a:cubicBezTo>
                    <a:pt x="3079" y="932"/>
                    <a:pt x="3054" y="943"/>
                    <a:pt x="3054" y="943"/>
                  </a:cubicBezTo>
                  <a:cubicBezTo>
                    <a:pt x="3054" y="943"/>
                    <a:pt x="3240" y="727"/>
                    <a:pt x="3174" y="571"/>
                  </a:cubicBezTo>
                  <a:cubicBezTo>
                    <a:pt x="3121" y="453"/>
                    <a:pt x="3011" y="439"/>
                    <a:pt x="2959" y="439"/>
                  </a:cubicBezTo>
                  <a:cubicBezTo>
                    <a:pt x="2941" y="439"/>
                    <a:pt x="2930" y="440"/>
                    <a:pt x="2930" y="440"/>
                  </a:cubicBezTo>
                  <a:cubicBezTo>
                    <a:pt x="2930" y="440"/>
                    <a:pt x="3064" y="231"/>
                    <a:pt x="2860" y="124"/>
                  </a:cubicBezTo>
                  <a:cubicBezTo>
                    <a:pt x="2836" y="112"/>
                    <a:pt x="2808" y="106"/>
                    <a:pt x="2775" y="106"/>
                  </a:cubicBezTo>
                  <a:cubicBezTo>
                    <a:pt x="2493" y="106"/>
                    <a:pt x="1883" y="512"/>
                    <a:pt x="1304" y="951"/>
                  </a:cubicBezTo>
                  <a:cubicBezTo>
                    <a:pt x="1447" y="579"/>
                    <a:pt x="1448" y="0"/>
                    <a:pt x="1083" y="0"/>
                  </a:cubicBezTo>
                  <a:close/>
                </a:path>
              </a:pathLst>
            </a:custGeom>
            <a:solidFill>
              <a:srgbClr val="B57C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4"/>
            <p:cNvSpPr/>
            <p:nvPr/>
          </p:nvSpPr>
          <p:spPr>
            <a:xfrm>
              <a:off x="5953134" y="2811861"/>
              <a:ext cx="78990" cy="63000"/>
            </a:xfrm>
            <a:custGeom>
              <a:rect b="b" l="l" r="r" t="t"/>
              <a:pathLst>
                <a:path extrusionOk="0" h="851" w="1067">
                  <a:moveTo>
                    <a:pt x="983" y="1"/>
                  </a:moveTo>
                  <a:cubicBezTo>
                    <a:pt x="963" y="10"/>
                    <a:pt x="484" y="244"/>
                    <a:pt x="0" y="707"/>
                  </a:cubicBezTo>
                  <a:lnTo>
                    <a:pt x="140" y="850"/>
                  </a:lnTo>
                  <a:cubicBezTo>
                    <a:pt x="597" y="410"/>
                    <a:pt x="1063" y="184"/>
                    <a:pt x="1067" y="181"/>
                  </a:cubicBezTo>
                  <a:lnTo>
                    <a:pt x="98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4"/>
            <p:cNvSpPr/>
            <p:nvPr/>
          </p:nvSpPr>
          <p:spPr>
            <a:xfrm>
              <a:off x="5978748" y="2849838"/>
              <a:ext cx="63740" cy="56633"/>
            </a:xfrm>
            <a:custGeom>
              <a:rect b="b" l="l" r="r" t="t"/>
              <a:pathLst>
                <a:path extrusionOk="0" h="765" w="861">
                  <a:moveTo>
                    <a:pt x="744" y="0"/>
                  </a:moveTo>
                  <a:cubicBezTo>
                    <a:pt x="727" y="11"/>
                    <a:pt x="327" y="297"/>
                    <a:pt x="1" y="624"/>
                  </a:cubicBezTo>
                  <a:lnTo>
                    <a:pt x="141" y="764"/>
                  </a:lnTo>
                  <a:cubicBezTo>
                    <a:pt x="454" y="451"/>
                    <a:pt x="854" y="164"/>
                    <a:pt x="861" y="160"/>
                  </a:cubicBezTo>
                  <a:lnTo>
                    <a:pt x="7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4"/>
            <p:cNvSpPr/>
            <p:nvPr/>
          </p:nvSpPr>
          <p:spPr>
            <a:xfrm>
              <a:off x="5887248" y="2878931"/>
              <a:ext cx="28724" cy="71143"/>
            </a:xfrm>
            <a:custGeom>
              <a:rect b="b" l="l" r="r" t="t"/>
              <a:pathLst>
                <a:path extrusionOk="0" h="961" w="388">
                  <a:moveTo>
                    <a:pt x="163" y="1"/>
                  </a:moveTo>
                  <a:lnTo>
                    <a:pt x="0" y="118"/>
                  </a:lnTo>
                  <a:cubicBezTo>
                    <a:pt x="154" y="331"/>
                    <a:pt x="177" y="634"/>
                    <a:pt x="57" y="871"/>
                  </a:cubicBezTo>
                  <a:lnTo>
                    <a:pt x="237" y="961"/>
                  </a:lnTo>
                  <a:cubicBezTo>
                    <a:pt x="387" y="661"/>
                    <a:pt x="360" y="274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4"/>
            <p:cNvSpPr/>
            <p:nvPr/>
          </p:nvSpPr>
          <p:spPr>
            <a:xfrm>
              <a:off x="4792722" y="2534326"/>
              <a:ext cx="133254" cy="147838"/>
            </a:xfrm>
            <a:custGeom>
              <a:rect b="b" l="l" r="r" t="t"/>
              <a:pathLst>
                <a:path extrusionOk="0" h="1997" w="1800">
                  <a:moveTo>
                    <a:pt x="669" y="0"/>
                  </a:moveTo>
                  <a:cubicBezTo>
                    <a:pt x="446" y="157"/>
                    <a:pt x="230" y="311"/>
                    <a:pt x="0" y="468"/>
                  </a:cubicBezTo>
                  <a:cubicBezTo>
                    <a:pt x="353" y="1197"/>
                    <a:pt x="1029" y="1750"/>
                    <a:pt x="1800" y="1997"/>
                  </a:cubicBezTo>
                  <a:lnTo>
                    <a:pt x="1456" y="414"/>
                  </a:lnTo>
                  <a:lnTo>
                    <a:pt x="6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4"/>
            <p:cNvSpPr/>
            <p:nvPr/>
          </p:nvSpPr>
          <p:spPr>
            <a:xfrm>
              <a:off x="4317305" y="2747826"/>
              <a:ext cx="1677816" cy="858452"/>
            </a:xfrm>
            <a:custGeom>
              <a:rect b="b" l="l" r="r" t="t"/>
              <a:pathLst>
                <a:path extrusionOk="0" h="11596" w="22664">
                  <a:moveTo>
                    <a:pt x="8916" y="1"/>
                  </a:moveTo>
                  <a:cubicBezTo>
                    <a:pt x="8621" y="1"/>
                    <a:pt x="8431" y="6"/>
                    <a:pt x="8431" y="6"/>
                  </a:cubicBezTo>
                  <a:cubicBezTo>
                    <a:pt x="8012" y="907"/>
                    <a:pt x="7450" y="1199"/>
                    <a:pt x="6898" y="1199"/>
                  </a:cubicBezTo>
                  <a:cubicBezTo>
                    <a:pt x="5891" y="1199"/>
                    <a:pt x="4919" y="226"/>
                    <a:pt x="4919" y="226"/>
                  </a:cubicBezTo>
                  <a:cubicBezTo>
                    <a:pt x="4919" y="226"/>
                    <a:pt x="2326" y="843"/>
                    <a:pt x="1404" y="1589"/>
                  </a:cubicBezTo>
                  <a:cubicBezTo>
                    <a:pt x="667" y="2185"/>
                    <a:pt x="1" y="11595"/>
                    <a:pt x="1" y="11595"/>
                  </a:cubicBezTo>
                  <a:lnTo>
                    <a:pt x="13923" y="11595"/>
                  </a:lnTo>
                  <a:cubicBezTo>
                    <a:pt x="19765" y="11595"/>
                    <a:pt x="22664" y="4354"/>
                    <a:pt x="22664" y="4354"/>
                  </a:cubicBezTo>
                  <a:lnTo>
                    <a:pt x="20071" y="1982"/>
                  </a:lnTo>
                  <a:lnTo>
                    <a:pt x="16339" y="5321"/>
                  </a:lnTo>
                  <a:cubicBezTo>
                    <a:pt x="16339" y="5321"/>
                    <a:pt x="12737" y="972"/>
                    <a:pt x="12120" y="446"/>
                  </a:cubicBezTo>
                  <a:cubicBezTo>
                    <a:pt x="11659" y="50"/>
                    <a:pt x="9808" y="1"/>
                    <a:pt x="8916" y="1"/>
                  </a:cubicBezTo>
                  <a:close/>
                </a:path>
              </a:pathLst>
            </a:custGeom>
            <a:solidFill>
              <a:srgbClr val="EEC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4"/>
            <p:cNvSpPr/>
            <p:nvPr/>
          </p:nvSpPr>
          <p:spPr>
            <a:xfrm>
              <a:off x="4670574" y="2120578"/>
              <a:ext cx="385696" cy="500887"/>
            </a:xfrm>
            <a:custGeom>
              <a:rect b="b" l="l" r="r" t="t"/>
              <a:pathLst>
                <a:path extrusionOk="0" h="6766" w="5210">
                  <a:moveTo>
                    <a:pt x="2603" y="1"/>
                  </a:moveTo>
                  <a:cubicBezTo>
                    <a:pt x="2549" y="1"/>
                    <a:pt x="2493" y="3"/>
                    <a:pt x="2436" y="8"/>
                  </a:cubicBezTo>
                  <a:cubicBezTo>
                    <a:pt x="2427" y="8"/>
                    <a:pt x="2416" y="11"/>
                    <a:pt x="2407" y="11"/>
                  </a:cubicBezTo>
                  <a:cubicBezTo>
                    <a:pt x="1447" y="111"/>
                    <a:pt x="870" y="561"/>
                    <a:pt x="520" y="1094"/>
                  </a:cubicBezTo>
                  <a:cubicBezTo>
                    <a:pt x="80" y="1771"/>
                    <a:pt x="7" y="2581"/>
                    <a:pt x="0" y="3010"/>
                  </a:cubicBezTo>
                  <a:lnTo>
                    <a:pt x="0" y="3057"/>
                  </a:lnTo>
                  <a:lnTo>
                    <a:pt x="0" y="3077"/>
                  </a:lnTo>
                  <a:lnTo>
                    <a:pt x="3" y="3117"/>
                  </a:lnTo>
                  <a:cubicBezTo>
                    <a:pt x="3" y="3157"/>
                    <a:pt x="3" y="3193"/>
                    <a:pt x="7" y="3221"/>
                  </a:cubicBezTo>
                  <a:cubicBezTo>
                    <a:pt x="7" y="3261"/>
                    <a:pt x="11" y="3287"/>
                    <a:pt x="11" y="3301"/>
                  </a:cubicBezTo>
                  <a:lnTo>
                    <a:pt x="11" y="3310"/>
                  </a:lnTo>
                  <a:lnTo>
                    <a:pt x="83" y="3457"/>
                  </a:lnTo>
                  <a:lnTo>
                    <a:pt x="1433" y="6192"/>
                  </a:lnTo>
                  <a:cubicBezTo>
                    <a:pt x="1433" y="6192"/>
                    <a:pt x="2108" y="6766"/>
                    <a:pt x="2957" y="6766"/>
                  </a:cubicBezTo>
                  <a:cubicBezTo>
                    <a:pt x="3413" y="6766"/>
                    <a:pt x="3920" y="6600"/>
                    <a:pt x="4399" y="6089"/>
                  </a:cubicBezTo>
                  <a:cubicBezTo>
                    <a:pt x="5159" y="5277"/>
                    <a:pt x="5209" y="3317"/>
                    <a:pt x="4649" y="1838"/>
                  </a:cubicBezTo>
                  <a:cubicBezTo>
                    <a:pt x="4632" y="1791"/>
                    <a:pt x="4612" y="1744"/>
                    <a:pt x="4592" y="1698"/>
                  </a:cubicBezTo>
                  <a:lnTo>
                    <a:pt x="4586" y="1678"/>
                  </a:lnTo>
                  <a:cubicBezTo>
                    <a:pt x="4582" y="1667"/>
                    <a:pt x="4579" y="1658"/>
                    <a:pt x="4572" y="1651"/>
                  </a:cubicBezTo>
                  <a:cubicBezTo>
                    <a:pt x="4572" y="1644"/>
                    <a:pt x="4569" y="1641"/>
                    <a:pt x="4569" y="1634"/>
                  </a:cubicBezTo>
                  <a:cubicBezTo>
                    <a:pt x="4546" y="1581"/>
                    <a:pt x="4522" y="1531"/>
                    <a:pt x="4496" y="1478"/>
                  </a:cubicBezTo>
                  <a:cubicBezTo>
                    <a:pt x="4479" y="1441"/>
                    <a:pt x="4462" y="1404"/>
                    <a:pt x="4442" y="1371"/>
                  </a:cubicBezTo>
                  <a:cubicBezTo>
                    <a:pt x="4419" y="1324"/>
                    <a:pt x="4392" y="1278"/>
                    <a:pt x="4369" y="1231"/>
                  </a:cubicBezTo>
                  <a:cubicBezTo>
                    <a:pt x="4099" y="754"/>
                    <a:pt x="3753" y="371"/>
                    <a:pt x="3330" y="168"/>
                  </a:cubicBezTo>
                  <a:cubicBezTo>
                    <a:pt x="3233" y="121"/>
                    <a:pt x="3133" y="81"/>
                    <a:pt x="3030" y="54"/>
                  </a:cubicBezTo>
                  <a:cubicBezTo>
                    <a:pt x="2982" y="41"/>
                    <a:pt x="2933" y="31"/>
                    <a:pt x="2883" y="21"/>
                  </a:cubicBezTo>
                  <a:cubicBezTo>
                    <a:pt x="2847" y="14"/>
                    <a:pt x="2803" y="11"/>
                    <a:pt x="2763" y="8"/>
                  </a:cubicBezTo>
                  <a:cubicBezTo>
                    <a:pt x="2711" y="3"/>
                    <a:pt x="2658" y="1"/>
                    <a:pt x="2603" y="1"/>
                  </a:cubicBezTo>
                  <a:close/>
                </a:path>
              </a:pathLst>
            </a:custGeom>
            <a:solidFill>
              <a:srgbClr val="B57C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4"/>
            <p:cNvSpPr/>
            <p:nvPr/>
          </p:nvSpPr>
          <p:spPr>
            <a:xfrm>
              <a:off x="4925679" y="2346071"/>
              <a:ext cx="30648" cy="114080"/>
            </a:xfrm>
            <a:custGeom>
              <a:rect b="b" l="l" r="r" t="t"/>
              <a:pathLst>
                <a:path extrusionOk="0" h="1541" w="414">
                  <a:moveTo>
                    <a:pt x="193" y="1"/>
                  </a:moveTo>
                  <a:lnTo>
                    <a:pt x="0" y="35"/>
                  </a:lnTo>
                  <a:lnTo>
                    <a:pt x="200" y="1167"/>
                  </a:lnTo>
                  <a:cubicBezTo>
                    <a:pt x="207" y="1207"/>
                    <a:pt x="196" y="1251"/>
                    <a:pt x="173" y="1284"/>
                  </a:cubicBezTo>
                  <a:cubicBezTo>
                    <a:pt x="147" y="1317"/>
                    <a:pt x="110" y="1337"/>
                    <a:pt x="67" y="1341"/>
                  </a:cubicBezTo>
                  <a:lnTo>
                    <a:pt x="87" y="1541"/>
                  </a:lnTo>
                  <a:cubicBezTo>
                    <a:pt x="183" y="1531"/>
                    <a:pt x="273" y="1481"/>
                    <a:pt x="330" y="1404"/>
                  </a:cubicBezTo>
                  <a:cubicBezTo>
                    <a:pt x="390" y="1327"/>
                    <a:pt x="413" y="1227"/>
                    <a:pt x="396" y="1131"/>
                  </a:cubicBezTo>
                  <a:lnTo>
                    <a:pt x="19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4"/>
            <p:cNvSpPr/>
            <p:nvPr/>
          </p:nvSpPr>
          <p:spPr>
            <a:xfrm>
              <a:off x="4853353" y="2350734"/>
              <a:ext cx="18063" cy="23393"/>
            </a:xfrm>
            <a:custGeom>
              <a:rect b="b" l="l" r="r" t="t"/>
              <a:pathLst>
                <a:path extrusionOk="0" h="316" w="244">
                  <a:moveTo>
                    <a:pt x="116" y="1"/>
                  </a:moveTo>
                  <a:cubicBezTo>
                    <a:pt x="113" y="1"/>
                    <a:pt x="110" y="1"/>
                    <a:pt x="107" y="1"/>
                  </a:cubicBezTo>
                  <a:cubicBezTo>
                    <a:pt x="44" y="8"/>
                    <a:pt x="1" y="81"/>
                    <a:pt x="10" y="168"/>
                  </a:cubicBezTo>
                  <a:cubicBezTo>
                    <a:pt x="20" y="251"/>
                    <a:pt x="73" y="315"/>
                    <a:pt x="130" y="315"/>
                  </a:cubicBezTo>
                  <a:cubicBezTo>
                    <a:pt x="132" y="315"/>
                    <a:pt x="135" y="315"/>
                    <a:pt x="138" y="315"/>
                  </a:cubicBezTo>
                  <a:cubicBezTo>
                    <a:pt x="201" y="308"/>
                    <a:pt x="244" y="235"/>
                    <a:pt x="234" y="148"/>
                  </a:cubicBezTo>
                  <a:cubicBezTo>
                    <a:pt x="227" y="65"/>
                    <a:pt x="175" y="1"/>
                    <a:pt x="1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4"/>
            <p:cNvSpPr/>
            <p:nvPr/>
          </p:nvSpPr>
          <p:spPr>
            <a:xfrm>
              <a:off x="4979425" y="2338668"/>
              <a:ext cx="17841" cy="23319"/>
            </a:xfrm>
            <a:custGeom>
              <a:rect b="b" l="l" r="r" t="t"/>
              <a:pathLst>
                <a:path extrusionOk="0" h="315" w="241">
                  <a:moveTo>
                    <a:pt x="113" y="1"/>
                  </a:moveTo>
                  <a:cubicBezTo>
                    <a:pt x="110" y="1"/>
                    <a:pt x="107" y="1"/>
                    <a:pt x="104" y="1"/>
                  </a:cubicBezTo>
                  <a:cubicBezTo>
                    <a:pt x="44" y="4"/>
                    <a:pt x="1" y="81"/>
                    <a:pt x="7" y="167"/>
                  </a:cubicBezTo>
                  <a:cubicBezTo>
                    <a:pt x="17" y="252"/>
                    <a:pt x="71" y="315"/>
                    <a:pt x="130" y="315"/>
                  </a:cubicBezTo>
                  <a:cubicBezTo>
                    <a:pt x="131" y="315"/>
                    <a:pt x="133" y="315"/>
                    <a:pt x="134" y="315"/>
                  </a:cubicBezTo>
                  <a:cubicBezTo>
                    <a:pt x="197" y="307"/>
                    <a:pt x="240" y="231"/>
                    <a:pt x="230" y="144"/>
                  </a:cubicBezTo>
                  <a:cubicBezTo>
                    <a:pt x="224" y="62"/>
                    <a:pt x="172" y="1"/>
                    <a:pt x="1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4"/>
            <p:cNvSpPr/>
            <p:nvPr/>
          </p:nvSpPr>
          <p:spPr>
            <a:xfrm>
              <a:off x="4822778" y="2303652"/>
              <a:ext cx="65220" cy="23542"/>
            </a:xfrm>
            <a:custGeom>
              <a:rect b="b" l="l" r="r" t="t"/>
              <a:pathLst>
                <a:path extrusionOk="0" h="318" w="881">
                  <a:moveTo>
                    <a:pt x="647" y="0"/>
                  </a:moveTo>
                  <a:cubicBezTo>
                    <a:pt x="639" y="0"/>
                    <a:pt x="633" y="0"/>
                    <a:pt x="627" y="1"/>
                  </a:cubicBezTo>
                  <a:cubicBezTo>
                    <a:pt x="480" y="5"/>
                    <a:pt x="327" y="37"/>
                    <a:pt x="191" y="88"/>
                  </a:cubicBezTo>
                  <a:cubicBezTo>
                    <a:pt x="144" y="105"/>
                    <a:pt x="97" y="125"/>
                    <a:pt x="60" y="154"/>
                  </a:cubicBezTo>
                  <a:cubicBezTo>
                    <a:pt x="24" y="180"/>
                    <a:pt x="0" y="220"/>
                    <a:pt x="11" y="254"/>
                  </a:cubicBezTo>
                  <a:cubicBezTo>
                    <a:pt x="25" y="303"/>
                    <a:pt x="104" y="318"/>
                    <a:pt x="178" y="318"/>
                  </a:cubicBezTo>
                  <a:cubicBezTo>
                    <a:pt x="185" y="318"/>
                    <a:pt x="193" y="318"/>
                    <a:pt x="200" y="317"/>
                  </a:cubicBezTo>
                  <a:cubicBezTo>
                    <a:pt x="374" y="317"/>
                    <a:pt x="554" y="277"/>
                    <a:pt x="717" y="211"/>
                  </a:cubicBezTo>
                  <a:cubicBezTo>
                    <a:pt x="774" y="188"/>
                    <a:pt x="834" y="154"/>
                    <a:pt x="851" y="111"/>
                  </a:cubicBezTo>
                  <a:cubicBezTo>
                    <a:pt x="881" y="19"/>
                    <a:pt x="729" y="0"/>
                    <a:pt x="6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4"/>
            <p:cNvSpPr/>
            <p:nvPr/>
          </p:nvSpPr>
          <p:spPr>
            <a:xfrm>
              <a:off x="4955513" y="2292103"/>
              <a:ext cx="58484" cy="18359"/>
            </a:xfrm>
            <a:custGeom>
              <a:rect b="b" l="l" r="r" t="t"/>
              <a:pathLst>
                <a:path extrusionOk="0" h="248" w="790">
                  <a:moveTo>
                    <a:pt x="423" y="1"/>
                  </a:moveTo>
                  <a:cubicBezTo>
                    <a:pt x="341" y="1"/>
                    <a:pt x="258" y="9"/>
                    <a:pt x="180" y="24"/>
                  </a:cubicBezTo>
                  <a:cubicBezTo>
                    <a:pt x="137" y="33"/>
                    <a:pt x="93" y="44"/>
                    <a:pt x="60" y="64"/>
                  </a:cubicBezTo>
                  <a:cubicBezTo>
                    <a:pt x="27" y="84"/>
                    <a:pt x="0" y="113"/>
                    <a:pt x="7" y="144"/>
                  </a:cubicBezTo>
                  <a:cubicBezTo>
                    <a:pt x="13" y="193"/>
                    <a:pt x="93" y="221"/>
                    <a:pt x="164" y="233"/>
                  </a:cubicBezTo>
                  <a:cubicBezTo>
                    <a:pt x="223" y="243"/>
                    <a:pt x="284" y="247"/>
                    <a:pt x="346" y="247"/>
                  </a:cubicBezTo>
                  <a:cubicBezTo>
                    <a:pt x="439" y="247"/>
                    <a:pt x="533" y="237"/>
                    <a:pt x="623" y="217"/>
                  </a:cubicBezTo>
                  <a:cubicBezTo>
                    <a:pt x="677" y="204"/>
                    <a:pt x="733" y="184"/>
                    <a:pt x="750" y="147"/>
                  </a:cubicBezTo>
                  <a:cubicBezTo>
                    <a:pt x="790" y="61"/>
                    <a:pt x="633" y="21"/>
                    <a:pt x="567" y="10"/>
                  </a:cubicBezTo>
                  <a:cubicBezTo>
                    <a:pt x="521" y="4"/>
                    <a:pt x="472" y="1"/>
                    <a:pt x="4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4"/>
            <p:cNvSpPr/>
            <p:nvPr/>
          </p:nvSpPr>
          <p:spPr>
            <a:xfrm>
              <a:off x="4868158" y="2466220"/>
              <a:ext cx="50414" cy="26873"/>
            </a:xfrm>
            <a:custGeom>
              <a:rect b="b" l="l" r="r" t="t"/>
              <a:pathLst>
                <a:path extrusionOk="0" h="363" w="681">
                  <a:moveTo>
                    <a:pt x="18" y="1"/>
                  </a:moveTo>
                  <a:lnTo>
                    <a:pt x="18" y="1"/>
                  </a:lnTo>
                  <a:cubicBezTo>
                    <a:pt x="1" y="184"/>
                    <a:pt x="134" y="344"/>
                    <a:pt x="317" y="361"/>
                  </a:cubicBezTo>
                  <a:cubicBezTo>
                    <a:pt x="329" y="362"/>
                    <a:pt x="341" y="363"/>
                    <a:pt x="353" y="363"/>
                  </a:cubicBezTo>
                  <a:cubicBezTo>
                    <a:pt x="521" y="363"/>
                    <a:pt x="662" y="232"/>
                    <a:pt x="681" y="61"/>
                  </a:cubicBezTo>
                  <a:lnTo>
                    <a:pt x="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4"/>
            <p:cNvSpPr/>
            <p:nvPr/>
          </p:nvSpPr>
          <p:spPr>
            <a:xfrm>
              <a:off x="4622677" y="2343331"/>
              <a:ext cx="117486" cy="143692"/>
            </a:xfrm>
            <a:custGeom>
              <a:rect b="b" l="l" r="r" t="t"/>
              <a:pathLst>
                <a:path extrusionOk="0" h="1941" w="1587">
                  <a:moveTo>
                    <a:pt x="874" y="0"/>
                  </a:moveTo>
                  <a:cubicBezTo>
                    <a:pt x="841" y="0"/>
                    <a:pt x="807" y="3"/>
                    <a:pt x="774" y="8"/>
                  </a:cubicBezTo>
                  <a:cubicBezTo>
                    <a:pt x="578" y="41"/>
                    <a:pt x="401" y="168"/>
                    <a:pt x="278" y="328"/>
                  </a:cubicBezTo>
                  <a:cubicBezTo>
                    <a:pt x="1" y="698"/>
                    <a:pt x="21" y="1258"/>
                    <a:pt x="327" y="1604"/>
                  </a:cubicBezTo>
                  <a:cubicBezTo>
                    <a:pt x="519" y="1823"/>
                    <a:pt x="811" y="1941"/>
                    <a:pt x="1102" y="1941"/>
                  </a:cubicBezTo>
                  <a:cubicBezTo>
                    <a:pt x="1271" y="1941"/>
                    <a:pt x="1440" y="1901"/>
                    <a:pt x="1587" y="1817"/>
                  </a:cubicBezTo>
                  <a:lnTo>
                    <a:pt x="1317" y="204"/>
                  </a:lnTo>
                  <a:cubicBezTo>
                    <a:pt x="1214" y="71"/>
                    <a:pt x="1044" y="0"/>
                    <a:pt x="874" y="0"/>
                  </a:cubicBezTo>
                  <a:close/>
                </a:path>
              </a:pathLst>
            </a:custGeom>
            <a:solidFill>
              <a:srgbClr val="B57C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4"/>
            <p:cNvSpPr/>
            <p:nvPr/>
          </p:nvSpPr>
          <p:spPr>
            <a:xfrm>
              <a:off x="4665836" y="2379902"/>
              <a:ext cx="39828" cy="63740"/>
            </a:xfrm>
            <a:custGeom>
              <a:rect b="b" l="l" r="r" t="t"/>
              <a:pathLst>
                <a:path extrusionOk="0" h="861" w="538">
                  <a:moveTo>
                    <a:pt x="447" y="1"/>
                  </a:moveTo>
                  <a:lnTo>
                    <a:pt x="1" y="54"/>
                  </a:lnTo>
                  <a:lnTo>
                    <a:pt x="24" y="250"/>
                  </a:lnTo>
                  <a:lnTo>
                    <a:pt x="264" y="221"/>
                  </a:lnTo>
                  <a:lnTo>
                    <a:pt x="264" y="221"/>
                  </a:lnTo>
                  <a:cubicBezTo>
                    <a:pt x="167" y="417"/>
                    <a:pt x="135" y="647"/>
                    <a:pt x="171" y="860"/>
                  </a:cubicBezTo>
                  <a:lnTo>
                    <a:pt x="367" y="827"/>
                  </a:lnTo>
                  <a:cubicBezTo>
                    <a:pt x="327" y="594"/>
                    <a:pt x="391" y="344"/>
                    <a:pt x="538" y="161"/>
                  </a:cubicBezTo>
                  <a:lnTo>
                    <a:pt x="44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4"/>
            <p:cNvSpPr/>
            <p:nvPr/>
          </p:nvSpPr>
          <p:spPr>
            <a:xfrm>
              <a:off x="4670574" y="2120578"/>
              <a:ext cx="338539" cy="222904"/>
            </a:xfrm>
            <a:custGeom>
              <a:rect b="b" l="l" r="r" t="t"/>
              <a:pathLst>
                <a:path extrusionOk="0" h="3011" w="4573">
                  <a:moveTo>
                    <a:pt x="2603" y="1"/>
                  </a:moveTo>
                  <a:cubicBezTo>
                    <a:pt x="2549" y="1"/>
                    <a:pt x="2493" y="3"/>
                    <a:pt x="2436" y="8"/>
                  </a:cubicBezTo>
                  <a:cubicBezTo>
                    <a:pt x="2427" y="8"/>
                    <a:pt x="2416" y="11"/>
                    <a:pt x="2407" y="11"/>
                  </a:cubicBezTo>
                  <a:cubicBezTo>
                    <a:pt x="1447" y="111"/>
                    <a:pt x="870" y="561"/>
                    <a:pt x="520" y="1094"/>
                  </a:cubicBezTo>
                  <a:cubicBezTo>
                    <a:pt x="80" y="1771"/>
                    <a:pt x="7" y="2581"/>
                    <a:pt x="0" y="3010"/>
                  </a:cubicBezTo>
                  <a:cubicBezTo>
                    <a:pt x="663" y="2967"/>
                    <a:pt x="1313" y="2697"/>
                    <a:pt x="1807" y="2250"/>
                  </a:cubicBezTo>
                  <a:cubicBezTo>
                    <a:pt x="2303" y="1801"/>
                    <a:pt x="2636" y="1174"/>
                    <a:pt x="2743" y="514"/>
                  </a:cubicBezTo>
                  <a:cubicBezTo>
                    <a:pt x="3210" y="1078"/>
                    <a:pt x="3862" y="1484"/>
                    <a:pt x="4572" y="1651"/>
                  </a:cubicBezTo>
                  <a:cubicBezTo>
                    <a:pt x="4572" y="1644"/>
                    <a:pt x="4569" y="1641"/>
                    <a:pt x="4569" y="1634"/>
                  </a:cubicBezTo>
                  <a:cubicBezTo>
                    <a:pt x="4546" y="1581"/>
                    <a:pt x="4522" y="1531"/>
                    <a:pt x="4496" y="1478"/>
                  </a:cubicBezTo>
                  <a:cubicBezTo>
                    <a:pt x="4479" y="1441"/>
                    <a:pt x="4462" y="1404"/>
                    <a:pt x="4442" y="1371"/>
                  </a:cubicBezTo>
                  <a:cubicBezTo>
                    <a:pt x="4419" y="1324"/>
                    <a:pt x="4392" y="1278"/>
                    <a:pt x="4369" y="1231"/>
                  </a:cubicBezTo>
                  <a:cubicBezTo>
                    <a:pt x="4099" y="754"/>
                    <a:pt x="3753" y="371"/>
                    <a:pt x="3330" y="168"/>
                  </a:cubicBezTo>
                  <a:cubicBezTo>
                    <a:pt x="3233" y="121"/>
                    <a:pt x="3133" y="81"/>
                    <a:pt x="3030" y="54"/>
                  </a:cubicBezTo>
                  <a:cubicBezTo>
                    <a:pt x="2982" y="41"/>
                    <a:pt x="2933" y="31"/>
                    <a:pt x="2883" y="21"/>
                  </a:cubicBezTo>
                  <a:cubicBezTo>
                    <a:pt x="2847" y="14"/>
                    <a:pt x="2803" y="11"/>
                    <a:pt x="2763" y="8"/>
                  </a:cubicBezTo>
                  <a:cubicBezTo>
                    <a:pt x="2711" y="3"/>
                    <a:pt x="2658" y="1"/>
                    <a:pt x="260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4"/>
            <p:cNvSpPr/>
            <p:nvPr/>
          </p:nvSpPr>
          <p:spPr>
            <a:xfrm>
              <a:off x="5198256" y="3154763"/>
              <a:ext cx="128590" cy="304041"/>
            </a:xfrm>
            <a:custGeom>
              <a:rect b="b" l="l" r="r" t="t"/>
              <a:pathLst>
                <a:path extrusionOk="0" h="4107" w="1737">
                  <a:moveTo>
                    <a:pt x="0" y="0"/>
                  </a:moveTo>
                  <a:lnTo>
                    <a:pt x="770" y="4106"/>
                  </a:lnTo>
                  <a:lnTo>
                    <a:pt x="1737" y="4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5775">
                <a:alpha val="596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4"/>
            <p:cNvSpPr/>
            <p:nvPr/>
          </p:nvSpPr>
          <p:spPr>
            <a:xfrm>
              <a:off x="4629339" y="3229533"/>
              <a:ext cx="71661" cy="277094"/>
            </a:xfrm>
            <a:custGeom>
              <a:rect b="b" l="l" r="r" t="t"/>
              <a:pathLst>
                <a:path extrusionOk="0" h="3743" w="968">
                  <a:moveTo>
                    <a:pt x="1" y="0"/>
                  </a:moveTo>
                  <a:lnTo>
                    <a:pt x="1" y="3742"/>
                  </a:lnTo>
                  <a:lnTo>
                    <a:pt x="967" y="37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25775">
                <a:alpha val="596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4"/>
            <p:cNvSpPr/>
            <p:nvPr/>
          </p:nvSpPr>
          <p:spPr>
            <a:xfrm>
              <a:off x="4289914" y="3392841"/>
              <a:ext cx="2739406" cy="285682"/>
            </a:xfrm>
            <a:custGeom>
              <a:rect b="b" l="l" r="r" t="t"/>
              <a:pathLst>
                <a:path extrusionOk="0" h="3859" w="37004">
                  <a:moveTo>
                    <a:pt x="37003" y="0"/>
                  </a:moveTo>
                  <a:cubicBezTo>
                    <a:pt x="36528" y="10"/>
                    <a:pt x="35517" y="14"/>
                    <a:pt x="34145" y="14"/>
                  </a:cubicBezTo>
                  <a:cubicBezTo>
                    <a:pt x="31800" y="14"/>
                    <a:pt x="28398" y="4"/>
                    <a:pt x="24815" y="4"/>
                  </a:cubicBezTo>
                  <a:cubicBezTo>
                    <a:pt x="17746" y="4"/>
                    <a:pt x="9968" y="41"/>
                    <a:pt x="8184" y="263"/>
                  </a:cubicBezTo>
                  <a:cubicBezTo>
                    <a:pt x="4953" y="667"/>
                    <a:pt x="1960" y="1980"/>
                    <a:pt x="0" y="3859"/>
                  </a:cubicBezTo>
                  <a:lnTo>
                    <a:pt x="37000" y="3859"/>
                  </a:lnTo>
                  <a:lnTo>
                    <a:pt x="370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4"/>
            <p:cNvSpPr/>
            <p:nvPr/>
          </p:nvSpPr>
          <p:spPr>
            <a:xfrm>
              <a:off x="4586180" y="3296825"/>
              <a:ext cx="1594976" cy="325510"/>
            </a:xfrm>
            <a:custGeom>
              <a:rect b="b" l="l" r="r" t="t"/>
              <a:pathLst>
                <a:path extrusionOk="0" h="4397" w="21545">
                  <a:moveTo>
                    <a:pt x="20105" y="201"/>
                  </a:moveTo>
                  <a:cubicBezTo>
                    <a:pt x="20788" y="201"/>
                    <a:pt x="21348" y="757"/>
                    <a:pt x="21348" y="1444"/>
                  </a:cubicBezTo>
                  <a:lnTo>
                    <a:pt x="21348" y="4196"/>
                  </a:lnTo>
                  <a:lnTo>
                    <a:pt x="200" y="4196"/>
                  </a:lnTo>
                  <a:lnTo>
                    <a:pt x="200" y="1444"/>
                  </a:lnTo>
                  <a:cubicBezTo>
                    <a:pt x="200" y="757"/>
                    <a:pt x="757" y="201"/>
                    <a:pt x="1440" y="201"/>
                  </a:cubicBezTo>
                  <a:close/>
                  <a:moveTo>
                    <a:pt x="1440" y="1"/>
                  </a:moveTo>
                  <a:cubicBezTo>
                    <a:pt x="647" y="1"/>
                    <a:pt x="0" y="648"/>
                    <a:pt x="0" y="1444"/>
                  </a:cubicBezTo>
                  <a:lnTo>
                    <a:pt x="0" y="4296"/>
                  </a:lnTo>
                  <a:lnTo>
                    <a:pt x="100" y="4396"/>
                  </a:lnTo>
                  <a:lnTo>
                    <a:pt x="21448" y="4396"/>
                  </a:lnTo>
                  <a:lnTo>
                    <a:pt x="21545" y="4296"/>
                  </a:lnTo>
                  <a:lnTo>
                    <a:pt x="21545" y="1444"/>
                  </a:lnTo>
                  <a:cubicBezTo>
                    <a:pt x="21545" y="648"/>
                    <a:pt x="20898" y="1"/>
                    <a:pt x="201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4"/>
            <p:cNvSpPr/>
            <p:nvPr/>
          </p:nvSpPr>
          <p:spPr>
            <a:xfrm>
              <a:off x="5376371" y="3304228"/>
              <a:ext cx="14880" cy="310704"/>
            </a:xfrm>
            <a:custGeom>
              <a:rect b="b" l="l" r="r" t="t"/>
              <a:pathLst>
                <a:path extrusionOk="0" h="4197" w="201">
                  <a:moveTo>
                    <a:pt x="0" y="1"/>
                  </a:moveTo>
                  <a:lnTo>
                    <a:pt x="0" y="4196"/>
                  </a:lnTo>
                  <a:lnTo>
                    <a:pt x="200" y="4196"/>
                  </a:lnTo>
                  <a:lnTo>
                    <a:pt x="20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4"/>
            <p:cNvSpPr/>
            <p:nvPr/>
          </p:nvSpPr>
          <p:spPr>
            <a:xfrm>
              <a:off x="6954160" y="4037411"/>
              <a:ext cx="130145" cy="748073"/>
            </a:xfrm>
            <a:custGeom>
              <a:rect b="b" l="l" r="r" t="t"/>
              <a:pathLst>
                <a:path extrusionOk="0" h="10105" w="1758">
                  <a:moveTo>
                    <a:pt x="1" y="1"/>
                  </a:moveTo>
                  <a:lnTo>
                    <a:pt x="1" y="10104"/>
                  </a:lnTo>
                  <a:lnTo>
                    <a:pt x="1757" y="10104"/>
                  </a:lnTo>
                  <a:lnTo>
                    <a:pt x="1757" y="1"/>
                  </a:ln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4"/>
            <p:cNvSpPr/>
            <p:nvPr/>
          </p:nvSpPr>
          <p:spPr>
            <a:xfrm>
              <a:off x="6768716" y="4627496"/>
              <a:ext cx="315590" cy="315664"/>
            </a:xfrm>
            <a:custGeom>
              <a:rect b="b" l="l" r="r" t="t"/>
              <a:pathLst>
                <a:path extrusionOk="0" h="4264" w="4263">
                  <a:moveTo>
                    <a:pt x="2132" y="0"/>
                  </a:moveTo>
                  <a:cubicBezTo>
                    <a:pt x="957" y="0"/>
                    <a:pt x="0" y="957"/>
                    <a:pt x="0" y="2133"/>
                  </a:cubicBezTo>
                  <a:cubicBezTo>
                    <a:pt x="0" y="3310"/>
                    <a:pt x="957" y="4263"/>
                    <a:pt x="2132" y="4263"/>
                  </a:cubicBezTo>
                  <a:cubicBezTo>
                    <a:pt x="3309" y="4263"/>
                    <a:pt x="4262" y="3310"/>
                    <a:pt x="4262" y="2133"/>
                  </a:cubicBezTo>
                  <a:cubicBezTo>
                    <a:pt x="4262" y="957"/>
                    <a:pt x="3309" y="0"/>
                    <a:pt x="2132" y="0"/>
                  </a:cubicBez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4"/>
            <p:cNvSpPr/>
            <p:nvPr/>
          </p:nvSpPr>
          <p:spPr>
            <a:xfrm>
              <a:off x="6857256" y="4716035"/>
              <a:ext cx="138436" cy="138510"/>
            </a:xfrm>
            <a:custGeom>
              <a:rect b="b" l="l" r="r" t="t"/>
              <a:pathLst>
                <a:path extrusionOk="0" h="1871" w="1870">
                  <a:moveTo>
                    <a:pt x="936" y="201"/>
                  </a:moveTo>
                  <a:cubicBezTo>
                    <a:pt x="1340" y="201"/>
                    <a:pt x="1670" y="531"/>
                    <a:pt x="1670" y="937"/>
                  </a:cubicBezTo>
                  <a:cubicBezTo>
                    <a:pt x="1670" y="1341"/>
                    <a:pt x="1340" y="1671"/>
                    <a:pt x="936" y="1671"/>
                  </a:cubicBezTo>
                  <a:cubicBezTo>
                    <a:pt x="530" y="1671"/>
                    <a:pt x="201" y="1341"/>
                    <a:pt x="201" y="937"/>
                  </a:cubicBezTo>
                  <a:cubicBezTo>
                    <a:pt x="201" y="531"/>
                    <a:pt x="530" y="201"/>
                    <a:pt x="936" y="201"/>
                  </a:cubicBezTo>
                  <a:close/>
                  <a:moveTo>
                    <a:pt x="936" y="1"/>
                  </a:moveTo>
                  <a:cubicBezTo>
                    <a:pt x="421" y="1"/>
                    <a:pt x="1" y="421"/>
                    <a:pt x="1" y="937"/>
                  </a:cubicBezTo>
                  <a:cubicBezTo>
                    <a:pt x="1" y="1451"/>
                    <a:pt x="421" y="1871"/>
                    <a:pt x="936" y="1871"/>
                  </a:cubicBezTo>
                  <a:cubicBezTo>
                    <a:pt x="1450" y="1871"/>
                    <a:pt x="1870" y="1451"/>
                    <a:pt x="1870" y="937"/>
                  </a:cubicBezTo>
                  <a:cubicBezTo>
                    <a:pt x="1870" y="421"/>
                    <a:pt x="1450" y="1"/>
                    <a:pt x="93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4"/>
            <p:cNvSpPr/>
            <p:nvPr/>
          </p:nvSpPr>
          <p:spPr>
            <a:xfrm>
              <a:off x="8241680" y="4035930"/>
              <a:ext cx="130071" cy="747851"/>
            </a:xfrm>
            <a:custGeom>
              <a:rect b="b" l="l" r="r" t="t"/>
              <a:pathLst>
                <a:path extrusionOk="0" h="10102" w="1757">
                  <a:moveTo>
                    <a:pt x="1" y="1"/>
                  </a:moveTo>
                  <a:lnTo>
                    <a:pt x="1" y="10101"/>
                  </a:lnTo>
                  <a:lnTo>
                    <a:pt x="1757" y="10101"/>
                  </a:lnTo>
                  <a:lnTo>
                    <a:pt x="1757" y="1"/>
                  </a:ln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4"/>
            <p:cNvSpPr/>
            <p:nvPr/>
          </p:nvSpPr>
          <p:spPr>
            <a:xfrm>
              <a:off x="8056459" y="4627496"/>
              <a:ext cx="315294" cy="315664"/>
            </a:xfrm>
            <a:custGeom>
              <a:rect b="b" l="l" r="r" t="t"/>
              <a:pathLst>
                <a:path extrusionOk="0" h="4264" w="4259">
                  <a:moveTo>
                    <a:pt x="2129" y="0"/>
                  </a:moveTo>
                  <a:cubicBezTo>
                    <a:pt x="953" y="0"/>
                    <a:pt x="0" y="957"/>
                    <a:pt x="0" y="2133"/>
                  </a:cubicBezTo>
                  <a:cubicBezTo>
                    <a:pt x="0" y="3310"/>
                    <a:pt x="953" y="4263"/>
                    <a:pt x="2129" y="4263"/>
                  </a:cubicBezTo>
                  <a:cubicBezTo>
                    <a:pt x="3306" y="4263"/>
                    <a:pt x="4259" y="3310"/>
                    <a:pt x="4259" y="2133"/>
                  </a:cubicBezTo>
                  <a:cubicBezTo>
                    <a:pt x="4259" y="957"/>
                    <a:pt x="3306" y="0"/>
                    <a:pt x="2129" y="0"/>
                  </a:cubicBez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4"/>
            <p:cNvSpPr/>
            <p:nvPr/>
          </p:nvSpPr>
          <p:spPr>
            <a:xfrm>
              <a:off x="8143221" y="4714554"/>
              <a:ext cx="138510" cy="138288"/>
            </a:xfrm>
            <a:custGeom>
              <a:rect b="b" l="l" r="r" t="t"/>
              <a:pathLst>
                <a:path extrusionOk="0" h="1868" w="1871">
                  <a:moveTo>
                    <a:pt x="934" y="198"/>
                  </a:moveTo>
                  <a:cubicBezTo>
                    <a:pt x="1340" y="198"/>
                    <a:pt x="1671" y="528"/>
                    <a:pt x="1671" y="934"/>
                  </a:cubicBezTo>
                  <a:cubicBezTo>
                    <a:pt x="1671" y="1341"/>
                    <a:pt x="1340" y="1671"/>
                    <a:pt x="934" y="1671"/>
                  </a:cubicBezTo>
                  <a:cubicBezTo>
                    <a:pt x="531" y="1671"/>
                    <a:pt x="201" y="1341"/>
                    <a:pt x="201" y="934"/>
                  </a:cubicBezTo>
                  <a:cubicBezTo>
                    <a:pt x="201" y="528"/>
                    <a:pt x="531" y="198"/>
                    <a:pt x="934" y="198"/>
                  </a:cubicBezTo>
                  <a:close/>
                  <a:moveTo>
                    <a:pt x="934" y="1"/>
                  </a:moveTo>
                  <a:cubicBezTo>
                    <a:pt x="420" y="1"/>
                    <a:pt x="1" y="418"/>
                    <a:pt x="1" y="934"/>
                  </a:cubicBezTo>
                  <a:cubicBezTo>
                    <a:pt x="1" y="1451"/>
                    <a:pt x="420" y="1868"/>
                    <a:pt x="934" y="1868"/>
                  </a:cubicBezTo>
                  <a:cubicBezTo>
                    <a:pt x="1451" y="1868"/>
                    <a:pt x="1870" y="1451"/>
                    <a:pt x="1870" y="934"/>
                  </a:cubicBezTo>
                  <a:cubicBezTo>
                    <a:pt x="1870" y="418"/>
                    <a:pt x="1451" y="1"/>
                    <a:pt x="93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4"/>
            <p:cNvSpPr/>
            <p:nvPr/>
          </p:nvSpPr>
          <p:spPr>
            <a:xfrm>
              <a:off x="3741800" y="4037411"/>
              <a:ext cx="130071" cy="748073"/>
            </a:xfrm>
            <a:custGeom>
              <a:rect b="b" l="l" r="r" t="t"/>
              <a:pathLst>
                <a:path extrusionOk="0" h="10105" w="1757">
                  <a:moveTo>
                    <a:pt x="0" y="1"/>
                  </a:moveTo>
                  <a:lnTo>
                    <a:pt x="0" y="10104"/>
                  </a:lnTo>
                  <a:lnTo>
                    <a:pt x="1757" y="10104"/>
                  </a:lnTo>
                  <a:lnTo>
                    <a:pt x="1757" y="1"/>
                  </a:ln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4"/>
            <p:cNvSpPr/>
            <p:nvPr/>
          </p:nvSpPr>
          <p:spPr>
            <a:xfrm>
              <a:off x="3556209" y="4627496"/>
              <a:ext cx="315664" cy="315664"/>
            </a:xfrm>
            <a:custGeom>
              <a:rect b="b" l="l" r="r" t="t"/>
              <a:pathLst>
                <a:path extrusionOk="0" h="4264" w="4264">
                  <a:moveTo>
                    <a:pt x="2134" y="0"/>
                  </a:moveTo>
                  <a:cubicBezTo>
                    <a:pt x="957" y="0"/>
                    <a:pt x="1" y="957"/>
                    <a:pt x="1" y="2133"/>
                  </a:cubicBezTo>
                  <a:cubicBezTo>
                    <a:pt x="1" y="3310"/>
                    <a:pt x="957" y="4263"/>
                    <a:pt x="2134" y="4263"/>
                  </a:cubicBezTo>
                  <a:cubicBezTo>
                    <a:pt x="3310" y="4263"/>
                    <a:pt x="4264" y="3310"/>
                    <a:pt x="4264" y="2133"/>
                  </a:cubicBezTo>
                  <a:cubicBezTo>
                    <a:pt x="4264" y="957"/>
                    <a:pt x="3310" y="0"/>
                    <a:pt x="2134" y="0"/>
                  </a:cubicBez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4"/>
            <p:cNvSpPr/>
            <p:nvPr/>
          </p:nvSpPr>
          <p:spPr>
            <a:xfrm>
              <a:off x="3644822" y="4716035"/>
              <a:ext cx="138510" cy="138510"/>
            </a:xfrm>
            <a:custGeom>
              <a:rect b="b" l="l" r="r" t="t"/>
              <a:pathLst>
                <a:path extrusionOk="0" h="1871" w="1871">
                  <a:moveTo>
                    <a:pt x="937" y="201"/>
                  </a:moveTo>
                  <a:cubicBezTo>
                    <a:pt x="1340" y="201"/>
                    <a:pt x="1670" y="531"/>
                    <a:pt x="1670" y="937"/>
                  </a:cubicBezTo>
                  <a:cubicBezTo>
                    <a:pt x="1670" y="1341"/>
                    <a:pt x="1340" y="1671"/>
                    <a:pt x="937" y="1671"/>
                  </a:cubicBezTo>
                  <a:cubicBezTo>
                    <a:pt x="530" y="1671"/>
                    <a:pt x="200" y="1341"/>
                    <a:pt x="200" y="937"/>
                  </a:cubicBezTo>
                  <a:cubicBezTo>
                    <a:pt x="200" y="531"/>
                    <a:pt x="530" y="201"/>
                    <a:pt x="937" y="201"/>
                  </a:cubicBezTo>
                  <a:close/>
                  <a:moveTo>
                    <a:pt x="937" y="1"/>
                  </a:moveTo>
                  <a:cubicBezTo>
                    <a:pt x="420" y="1"/>
                    <a:pt x="0" y="421"/>
                    <a:pt x="0" y="937"/>
                  </a:cubicBezTo>
                  <a:cubicBezTo>
                    <a:pt x="0" y="1451"/>
                    <a:pt x="420" y="1871"/>
                    <a:pt x="937" y="1871"/>
                  </a:cubicBezTo>
                  <a:cubicBezTo>
                    <a:pt x="1450" y="1871"/>
                    <a:pt x="1870" y="1451"/>
                    <a:pt x="1870" y="937"/>
                  </a:cubicBezTo>
                  <a:cubicBezTo>
                    <a:pt x="1870" y="421"/>
                    <a:pt x="1450" y="1"/>
                    <a:pt x="93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4"/>
            <p:cNvSpPr/>
            <p:nvPr/>
          </p:nvSpPr>
          <p:spPr>
            <a:xfrm>
              <a:off x="5029247" y="4035930"/>
              <a:ext cx="130071" cy="747851"/>
            </a:xfrm>
            <a:custGeom>
              <a:rect b="b" l="l" r="r" t="t"/>
              <a:pathLst>
                <a:path extrusionOk="0" h="10102" w="1757">
                  <a:moveTo>
                    <a:pt x="1" y="1"/>
                  </a:moveTo>
                  <a:lnTo>
                    <a:pt x="1" y="10101"/>
                  </a:lnTo>
                  <a:lnTo>
                    <a:pt x="1756" y="10101"/>
                  </a:lnTo>
                  <a:lnTo>
                    <a:pt x="1756" y="1"/>
                  </a:ln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4"/>
            <p:cNvSpPr/>
            <p:nvPr/>
          </p:nvSpPr>
          <p:spPr>
            <a:xfrm>
              <a:off x="4843951" y="4627496"/>
              <a:ext cx="315368" cy="315664"/>
            </a:xfrm>
            <a:custGeom>
              <a:rect b="b" l="l" r="r" t="t"/>
              <a:pathLst>
                <a:path extrusionOk="0" h="4264" w="4260">
                  <a:moveTo>
                    <a:pt x="2130" y="0"/>
                  </a:moveTo>
                  <a:cubicBezTo>
                    <a:pt x="954" y="0"/>
                    <a:pt x="1" y="957"/>
                    <a:pt x="1" y="2133"/>
                  </a:cubicBezTo>
                  <a:cubicBezTo>
                    <a:pt x="1" y="3310"/>
                    <a:pt x="954" y="4263"/>
                    <a:pt x="2130" y="4263"/>
                  </a:cubicBezTo>
                  <a:cubicBezTo>
                    <a:pt x="3307" y="4263"/>
                    <a:pt x="4259" y="3310"/>
                    <a:pt x="4259" y="2133"/>
                  </a:cubicBezTo>
                  <a:cubicBezTo>
                    <a:pt x="4259" y="957"/>
                    <a:pt x="3307" y="0"/>
                    <a:pt x="2130" y="0"/>
                  </a:cubicBez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4"/>
            <p:cNvSpPr/>
            <p:nvPr/>
          </p:nvSpPr>
          <p:spPr>
            <a:xfrm>
              <a:off x="4930787" y="4714554"/>
              <a:ext cx="138510" cy="138288"/>
            </a:xfrm>
            <a:custGeom>
              <a:rect b="b" l="l" r="r" t="t"/>
              <a:pathLst>
                <a:path extrusionOk="0" h="1868" w="1871">
                  <a:moveTo>
                    <a:pt x="934" y="198"/>
                  </a:moveTo>
                  <a:cubicBezTo>
                    <a:pt x="1341" y="198"/>
                    <a:pt x="1671" y="528"/>
                    <a:pt x="1671" y="934"/>
                  </a:cubicBezTo>
                  <a:cubicBezTo>
                    <a:pt x="1671" y="1341"/>
                    <a:pt x="1341" y="1671"/>
                    <a:pt x="934" y="1671"/>
                  </a:cubicBezTo>
                  <a:cubicBezTo>
                    <a:pt x="531" y="1671"/>
                    <a:pt x="201" y="1341"/>
                    <a:pt x="201" y="934"/>
                  </a:cubicBezTo>
                  <a:cubicBezTo>
                    <a:pt x="201" y="528"/>
                    <a:pt x="531" y="198"/>
                    <a:pt x="934" y="198"/>
                  </a:cubicBezTo>
                  <a:close/>
                  <a:moveTo>
                    <a:pt x="934" y="1"/>
                  </a:moveTo>
                  <a:cubicBezTo>
                    <a:pt x="421" y="1"/>
                    <a:pt x="1" y="418"/>
                    <a:pt x="1" y="934"/>
                  </a:cubicBezTo>
                  <a:cubicBezTo>
                    <a:pt x="1" y="1451"/>
                    <a:pt x="421" y="1868"/>
                    <a:pt x="934" y="1868"/>
                  </a:cubicBezTo>
                  <a:cubicBezTo>
                    <a:pt x="1451" y="1868"/>
                    <a:pt x="1871" y="1451"/>
                    <a:pt x="1871" y="934"/>
                  </a:cubicBezTo>
                  <a:cubicBezTo>
                    <a:pt x="1871" y="418"/>
                    <a:pt x="1451" y="1"/>
                    <a:pt x="93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4"/>
            <p:cNvSpPr/>
            <p:nvPr/>
          </p:nvSpPr>
          <p:spPr>
            <a:xfrm>
              <a:off x="3556209" y="3808291"/>
              <a:ext cx="4815577" cy="253627"/>
            </a:xfrm>
            <a:custGeom>
              <a:rect b="b" l="l" r="r" t="t"/>
              <a:pathLst>
                <a:path extrusionOk="0" h="3426" w="65049">
                  <a:moveTo>
                    <a:pt x="1" y="0"/>
                  </a:moveTo>
                  <a:lnTo>
                    <a:pt x="1" y="3425"/>
                  </a:lnTo>
                  <a:lnTo>
                    <a:pt x="65049" y="3425"/>
                  </a:lnTo>
                  <a:lnTo>
                    <a:pt x="65049" y="0"/>
                  </a:ln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4"/>
            <p:cNvSpPr/>
            <p:nvPr/>
          </p:nvSpPr>
          <p:spPr>
            <a:xfrm>
              <a:off x="6590083" y="3070148"/>
              <a:ext cx="1781680" cy="738227"/>
            </a:xfrm>
            <a:custGeom>
              <a:rect b="b" l="l" r="r" t="t"/>
              <a:pathLst>
                <a:path extrusionOk="0" h="9972" w="24067">
                  <a:moveTo>
                    <a:pt x="184" y="0"/>
                  </a:moveTo>
                  <a:cubicBezTo>
                    <a:pt x="80" y="0"/>
                    <a:pt x="0" y="84"/>
                    <a:pt x="0" y="184"/>
                  </a:cubicBezTo>
                  <a:lnTo>
                    <a:pt x="0" y="9971"/>
                  </a:lnTo>
                  <a:lnTo>
                    <a:pt x="24067" y="9971"/>
                  </a:lnTo>
                  <a:lnTo>
                    <a:pt x="24067" y="184"/>
                  </a:lnTo>
                  <a:cubicBezTo>
                    <a:pt x="24067" y="84"/>
                    <a:pt x="23987" y="0"/>
                    <a:pt x="23884" y="0"/>
                  </a:cubicBez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4"/>
            <p:cNvSpPr/>
            <p:nvPr/>
          </p:nvSpPr>
          <p:spPr>
            <a:xfrm>
              <a:off x="3532075" y="2559718"/>
              <a:ext cx="4839711" cy="1248664"/>
            </a:xfrm>
            <a:custGeom>
              <a:rect b="b" l="l" r="r" t="t"/>
              <a:pathLst>
                <a:path extrusionOk="0" h="16867" w="65375">
                  <a:moveTo>
                    <a:pt x="1730" y="1"/>
                  </a:moveTo>
                  <a:cubicBezTo>
                    <a:pt x="691" y="1"/>
                    <a:pt x="0" y="1080"/>
                    <a:pt x="444" y="2024"/>
                  </a:cubicBezTo>
                  <a:lnTo>
                    <a:pt x="7415" y="16866"/>
                  </a:lnTo>
                  <a:lnTo>
                    <a:pt x="65375" y="16866"/>
                  </a:lnTo>
                  <a:lnTo>
                    <a:pt x="65375" y="14136"/>
                  </a:lnTo>
                  <a:lnTo>
                    <a:pt x="9551" y="14136"/>
                  </a:lnTo>
                  <a:lnTo>
                    <a:pt x="3003" y="794"/>
                  </a:lnTo>
                  <a:cubicBezTo>
                    <a:pt x="2763" y="308"/>
                    <a:pt x="2270" y="1"/>
                    <a:pt x="1730" y="1"/>
                  </a:cubicBezTo>
                  <a:close/>
                </a:path>
              </a:pathLst>
            </a:custGeom>
            <a:solidFill>
              <a:srgbClr val="6AA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4"/>
            <p:cNvSpPr/>
            <p:nvPr/>
          </p:nvSpPr>
          <p:spPr>
            <a:xfrm>
              <a:off x="3795546" y="2708517"/>
              <a:ext cx="526797" cy="743853"/>
            </a:xfrm>
            <a:custGeom>
              <a:rect b="b" l="l" r="r" t="t"/>
              <a:pathLst>
                <a:path extrusionOk="0" h="10048" w="7116">
                  <a:moveTo>
                    <a:pt x="0" y="0"/>
                  </a:moveTo>
                  <a:lnTo>
                    <a:pt x="4933" y="10047"/>
                  </a:lnTo>
                  <a:cubicBezTo>
                    <a:pt x="6255" y="10047"/>
                    <a:pt x="7115" y="8655"/>
                    <a:pt x="6522" y="7472"/>
                  </a:cubicBezTo>
                  <a:lnTo>
                    <a:pt x="3256" y="980"/>
                  </a:lnTo>
                  <a:cubicBezTo>
                    <a:pt x="2956" y="377"/>
                    <a:pt x="2340" y="0"/>
                    <a:pt x="16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4"/>
            <p:cNvSpPr/>
            <p:nvPr/>
          </p:nvSpPr>
          <p:spPr>
            <a:xfrm>
              <a:off x="7118728" y="3027952"/>
              <a:ext cx="724384" cy="393618"/>
            </a:xfrm>
            <a:custGeom>
              <a:rect b="b" l="l" r="r" t="t"/>
              <a:pathLst>
                <a:path extrusionOk="0" h="5317" w="9785">
                  <a:moveTo>
                    <a:pt x="0" y="1"/>
                  </a:moveTo>
                  <a:lnTo>
                    <a:pt x="0" y="5316"/>
                  </a:lnTo>
                  <a:lnTo>
                    <a:pt x="9785" y="5316"/>
                  </a:lnTo>
                  <a:lnTo>
                    <a:pt x="978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4"/>
            <p:cNvSpPr/>
            <p:nvPr/>
          </p:nvSpPr>
          <p:spPr>
            <a:xfrm>
              <a:off x="7373537" y="3027952"/>
              <a:ext cx="214687" cy="97572"/>
            </a:xfrm>
            <a:custGeom>
              <a:rect b="b" l="l" r="r" t="t"/>
              <a:pathLst>
                <a:path extrusionOk="0" h="1318" w="2900">
                  <a:moveTo>
                    <a:pt x="1" y="1"/>
                  </a:moveTo>
                  <a:lnTo>
                    <a:pt x="1" y="1317"/>
                  </a:lnTo>
                  <a:lnTo>
                    <a:pt x="2900" y="1317"/>
                  </a:lnTo>
                  <a:lnTo>
                    <a:pt x="2900" y="1"/>
                  </a:lnTo>
                  <a:close/>
                </a:path>
              </a:pathLst>
            </a:custGeom>
            <a:solidFill>
              <a:srgbClr val="6AA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4"/>
            <p:cNvSpPr/>
            <p:nvPr/>
          </p:nvSpPr>
          <p:spPr>
            <a:xfrm>
              <a:off x="7461410" y="3057045"/>
              <a:ext cx="39014" cy="39310"/>
            </a:xfrm>
            <a:custGeom>
              <a:rect b="b" l="l" r="r" t="t"/>
              <a:pathLst>
                <a:path extrusionOk="0" h="531" w="527">
                  <a:moveTo>
                    <a:pt x="264" y="1"/>
                  </a:moveTo>
                  <a:cubicBezTo>
                    <a:pt x="117" y="1"/>
                    <a:pt x="1" y="121"/>
                    <a:pt x="1" y="265"/>
                  </a:cubicBezTo>
                  <a:cubicBezTo>
                    <a:pt x="1" y="411"/>
                    <a:pt x="117" y="531"/>
                    <a:pt x="264" y="531"/>
                  </a:cubicBezTo>
                  <a:cubicBezTo>
                    <a:pt x="410" y="531"/>
                    <a:pt x="527" y="411"/>
                    <a:pt x="527" y="265"/>
                  </a:cubicBezTo>
                  <a:cubicBezTo>
                    <a:pt x="527" y="121"/>
                    <a:pt x="410" y="1"/>
                    <a:pt x="2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4"/>
            <p:cNvSpPr/>
            <p:nvPr/>
          </p:nvSpPr>
          <p:spPr>
            <a:xfrm>
              <a:off x="7233473" y="3156984"/>
              <a:ext cx="498666" cy="227272"/>
            </a:xfrm>
            <a:custGeom>
              <a:rect b="b" l="l" r="r" t="t"/>
              <a:pathLst>
                <a:path extrusionOk="0" h="3070" w="6736">
                  <a:moveTo>
                    <a:pt x="3183" y="1"/>
                  </a:moveTo>
                  <a:lnTo>
                    <a:pt x="2796" y="2314"/>
                  </a:lnTo>
                  <a:lnTo>
                    <a:pt x="2680" y="2100"/>
                  </a:lnTo>
                  <a:lnTo>
                    <a:pt x="2592" y="2046"/>
                  </a:lnTo>
                  <a:lnTo>
                    <a:pt x="1997" y="2046"/>
                  </a:lnTo>
                  <a:cubicBezTo>
                    <a:pt x="1873" y="1837"/>
                    <a:pt x="1720" y="1723"/>
                    <a:pt x="1543" y="1710"/>
                  </a:cubicBezTo>
                  <a:cubicBezTo>
                    <a:pt x="1529" y="1708"/>
                    <a:pt x="1516" y="1708"/>
                    <a:pt x="1502" y="1708"/>
                  </a:cubicBezTo>
                  <a:cubicBezTo>
                    <a:pt x="1229" y="1708"/>
                    <a:pt x="993" y="1951"/>
                    <a:pt x="907" y="2046"/>
                  </a:cubicBezTo>
                  <a:lnTo>
                    <a:pt x="0" y="2046"/>
                  </a:lnTo>
                  <a:lnTo>
                    <a:pt x="0" y="2246"/>
                  </a:lnTo>
                  <a:lnTo>
                    <a:pt x="957" y="2246"/>
                  </a:lnTo>
                  <a:lnTo>
                    <a:pt x="1033" y="2206"/>
                  </a:lnTo>
                  <a:cubicBezTo>
                    <a:pt x="1101" y="2120"/>
                    <a:pt x="1308" y="1906"/>
                    <a:pt x="1505" y="1906"/>
                  </a:cubicBezTo>
                  <a:cubicBezTo>
                    <a:pt x="1512" y="1906"/>
                    <a:pt x="1519" y="1906"/>
                    <a:pt x="1526" y="1906"/>
                  </a:cubicBezTo>
                  <a:cubicBezTo>
                    <a:pt x="1646" y="1917"/>
                    <a:pt x="1757" y="2014"/>
                    <a:pt x="1849" y="2194"/>
                  </a:cubicBezTo>
                  <a:lnTo>
                    <a:pt x="1937" y="2246"/>
                  </a:lnTo>
                  <a:lnTo>
                    <a:pt x="2532" y="2246"/>
                  </a:lnTo>
                  <a:lnTo>
                    <a:pt x="2760" y="2663"/>
                  </a:lnTo>
                  <a:lnTo>
                    <a:pt x="2946" y="2629"/>
                  </a:lnTo>
                  <a:lnTo>
                    <a:pt x="3239" y="864"/>
                  </a:lnTo>
                  <a:lnTo>
                    <a:pt x="3392" y="3033"/>
                  </a:lnTo>
                  <a:lnTo>
                    <a:pt x="3579" y="3069"/>
                  </a:lnTo>
                  <a:lnTo>
                    <a:pt x="3982" y="2246"/>
                  </a:lnTo>
                  <a:lnTo>
                    <a:pt x="4799" y="2246"/>
                  </a:lnTo>
                  <a:lnTo>
                    <a:pt x="4885" y="2190"/>
                  </a:lnTo>
                  <a:cubicBezTo>
                    <a:pt x="4970" y="2024"/>
                    <a:pt x="5191" y="1686"/>
                    <a:pt x="5363" y="1686"/>
                  </a:cubicBezTo>
                  <a:cubicBezTo>
                    <a:pt x="5368" y="1686"/>
                    <a:pt x="5372" y="1686"/>
                    <a:pt x="5376" y="1687"/>
                  </a:cubicBezTo>
                  <a:cubicBezTo>
                    <a:pt x="5439" y="1694"/>
                    <a:pt x="5565" y="1763"/>
                    <a:pt x="5679" y="2174"/>
                  </a:cubicBezTo>
                  <a:lnTo>
                    <a:pt x="5776" y="2246"/>
                  </a:lnTo>
                  <a:lnTo>
                    <a:pt x="6735" y="2246"/>
                  </a:lnTo>
                  <a:lnTo>
                    <a:pt x="6735" y="2046"/>
                  </a:lnTo>
                  <a:lnTo>
                    <a:pt x="5848" y="2046"/>
                  </a:lnTo>
                  <a:cubicBezTo>
                    <a:pt x="5739" y="1690"/>
                    <a:pt x="5588" y="1507"/>
                    <a:pt x="5396" y="1490"/>
                  </a:cubicBezTo>
                  <a:cubicBezTo>
                    <a:pt x="5385" y="1489"/>
                    <a:pt x="5375" y="1488"/>
                    <a:pt x="5365" y="1488"/>
                  </a:cubicBezTo>
                  <a:cubicBezTo>
                    <a:pt x="5071" y="1488"/>
                    <a:pt x="4823" y="1892"/>
                    <a:pt x="4739" y="2046"/>
                  </a:cubicBezTo>
                  <a:lnTo>
                    <a:pt x="3922" y="2046"/>
                  </a:lnTo>
                  <a:lnTo>
                    <a:pt x="3832" y="2103"/>
                  </a:lnTo>
                  <a:lnTo>
                    <a:pt x="3566" y="2649"/>
                  </a:lnTo>
                  <a:lnTo>
                    <a:pt x="3379" y="10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4"/>
            <p:cNvSpPr/>
            <p:nvPr/>
          </p:nvSpPr>
          <p:spPr>
            <a:xfrm>
              <a:off x="3612471" y="3776163"/>
              <a:ext cx="390360" cy="390360"/>
            </a:xfrm>
            <a:custGeom>
              <a:rect b="b" l="l" r="r" t="t"/>
              <a:pathLst>
                <a:path extrusionOk="0" h="5273" w="5273">
                  <a:moveTo>
                    <a:pt x="1" y="1"/>
                  </a:moveTo>
                  <a:cubicBezTo>
                    <a:pt x="1" y="2913"/>
                    <a:pt x="2360" y="5273"/>
                    <a:pt x="5273" y="5273"/>
                  </a:cubicBezTo>
                  <a:cubicBezTo>
                    <a:pt x="5273" y="2363"/>
                    <a:pt x="2910" y="1"/>
                    <a:pt x="1" y="1"/>
                  </a:cubicBezTo>
                  <a:close/>
                </a:path>
              </a:pathLst>
            </a:custGeom>
            <a:solidFill>
              <a:srgbClr val="CBE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4"/>
            <p:cNvSpPr/>
            <p:nvPr/>
          </p:nvSpPr>
          <p:spPr>
            <a:xfrm>
              <a:off x="4119721" y="3906454"/>
              <a:ext cx="390360" cy="390064"/>
            </a:xfrm>
            <a:custGeom>
              <a:rect b="b" l="l" r="r" t="t"/>
              <a:pathLst>
                <a:path extrusionOk="0" h="5269" w="5273">
                  <a:moveTo>
                    <a:pt x="5272" y="0"/>
                  </a:moveTo>
                  <a:cubicBezTo>
                    <a:pt x="2359" y="0"/>
                    <a:pt x="0" y="2359"/>
                    <a:pt x="0" y="5269"/>
                  </a:cubicBezTo>
                  <a:cubicBezTo>
                    <a:pt x="2913" y="5269"/>
                    <a:pt x="5272" y="2910"/>
                    <a:pt x="5272" y="0"/>
                  </a:cubicBezTo>
                  <a:close/>
                </a:path>
              </a:pathLst>
            </a:custGeom>
            <a:solidFill>
              <a:srgbClr val="CBE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4"/>
            <p:cNvSpPr/>
            <p:nvPr/>
          </p:nvSpPr>
          <p:spPr>
            <a:xfrm>
              <a:off x="3908811" y="3402909"/>
              <a:ext cx="305004" cy="551746"/>
            </a:xfrm>
            <a:custGeom>
              <a:rect b="b" l="l" r="r" t="t"/>
              <a:pathLst>
                <a:path extrusionOk="0" h="7453" w="4120">
                  <a:moveTo>
                    <a:pt x="2060" y="1"/>
                  </a:moveTo>
                  <a:cubicBezTo>
                    <a:pt x="0" y="2057"/>
                    <a:pt x="0" y="5396"/>
                    <a:pt x="2060" y="7452"/>
                  </a:cubicBezTo>
                  <a:cubicBezTo>
                    <a:pt x="4119" y="5396"/>
                    <a:pt x="4119" y="2057"/>
                    <a:pt x="2060" y="1"/>
                  </a:cubicBezTo>
                  <a:close/>
                </a:path>
              </a:pathLst>
            </a:custGeom>
            <a:solidFill>
              <a:srgbClr val="CBE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4"/>
            <p:cNvSpPr/>
            <p:nvPr/>
          </p:nvSpPr>
          <p:spPr>
            <a:xfrm>
              <a:off x="4053835" y="3402464"/>
              <a:ext cx="14880" cy="1255031"/>
            </a:xfrm>
            <a:custGeom>
              <a:rect b="b" l="l" r="r" t="t"/>
              <a:pathLst>
                <a:path extrusionOk="0" h="16953" w="201">
                  <a:moveTo>
                    <a:pt x="1" y="0"/>
                  </a:moveTo>
                  <a:lnTo>
                    <a:pt x="1" y="16952"/>
                  </a:lnTo>
                  <a:lnTo>
                    <a:pt x="201" y="16952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4"/>
            <p:cNvSpPr/>
            <p:nvPr/>
          </p:nvSpPr>
          <p:spPr>
            <a:xfrm>
              <a:off x="4114020" y="3902752"/>
              <a:ext cx="399466" cy="756439"/>
            </a:xfrm>
            <a:custGeom>
              <a:rect b="b" l="l" r="r" t="t"/>
              <a:pathLst>
                <a:path extrusionOk="0" h="10218" w="5396">
                  <a:moveTo>
                    <a:pt x="5256" y="1"/>
                  </a:moveTo>
                  <a:lnTo>
                    <a:pt x="28" y="5272"/>
                  </a:lnTo>
                  <a:lnTo>
                    <a:pt x="0" y="5342"/>
                  </a:lnTo>
                  <a:lnTo>
                    <a:pt x="0" y="10218"/>
                  </a:lnTo>
                  <a:lnTo>
                    <a:pt x="200" y="10218"/>
                  </a:lnTo>
                  <a:lnTo>
                    <a:pt x="200" y="5382"/>
                  </a:lnTo>
                  <a:lnTo>
                    <a:pt x="5396" y="140"/>
                  </a:lnTo>
                  <a:lnTo>
                    <a:pt x="525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4"/>
            <p:cNvSpPr/>
            <p:nvPr/>
          </p:nvSpPr>
          <p:spPr>
            <a:xfrm>
              <a:off x="3607289" y="3771055"/>
              <a:ext cx="402723" cy="889619"/>
            </a:xfrm>
            <a:custGeom>
              <a:rect b="b" l="l" r="r" t="t"/>
              <a:pathLst>
                <a:path extrusionOk="0" h="12017" w="5440">
                  <a:moveTo>
                    <a:pt x="141" y="0"/>
                  </a:moveTo>
                  <a:lnTo>
                    <a:pt x="1" y="143"/>
                  </a:lnTo>
                  <a:lnTo>
                    <a:pt x="5243" y="5382"/>
                  </a:lnTo>
                  <a:lnTo>
                    <a:pt x="5243" y="12017"/>
                  </a:lnTo>
                  <a:lnTo>
                    <a:pt x="5439" y="12017"/>
                  </a:lnTo>
                  <a:lnTo>
                    <a:pt x="5439" y="5342"/>
                  </a:lnTo>
                  <a:lnTo>
                    <a:pt x="5413" y="52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4"/>
            <p:cNvSpPr/>
            <p:nvPr/>
          </p:nvSpPr>
          <p:spPr>
            <a:xfrm>
              <a:off x="3807613" y="4426730"/>
              <a:ext cx="507328" cy="516877"/>
            </a:xfrm>
            <a:custGeom>
              <a:rect b="b" l="l" r="r" t="t"/>
              <a:pathLst>
                <a:path extrusionOk="0" h="6982" w="6853">
                  <a:moveTo>
                    <a:pt x="1" y="0"/>
                  </a:moveTo>
                  <a:lnTo>
                    <a:pt x="1" y="6695"/>
                  </a:lnTo>
                  <a:cubicBezTo>
                    <a:pt x="1" y="6855"/>
                    <a:pt x="128" y="6982"/>
                    <a:pt x="288" y="6982"/>
                  </a:cubicBezTo>
                  <a:lnTo>
                    <a:pt x="6566" y="6982"/>
                  </a:lnTo>
                  <a:cubicBezTo>
                    <a:pt x="6722" y="6982"/>
                    <a:pt x="6852" y="6855"/>
                    <a:pt x="6852" y="6695"/>
                  </a:cubicBezTo>
                  <a:lnTo>
                    <a:pt x="6852" y="0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4" name="Google Shape;1004;p34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DIAGNOSIS</a:t>
            </a:r>
            <a:endParaRPr/>
          </a:p>
        </p:txBody>
      </p:sp>
      <p:sp>
        <p:nvSpPr>
          <p:cNvPr id="1005" name="Google Shape;1005;p34"/>
          <p:cNvSpPr txBox="1"/>
          <p:nvPr>
            <p:ph idx="1" type="subTitle"/>
          </p:nvPr>
        </p:nvSpPr>
        <p:spPr>
          <a:xfrm>
            <a:off x="649764" y="2358812"/>
            <a:ext cx="2067600" cy="346800"/>
          </a:xfrm>
          <a:prstGeom prst="rect">
            <a:avLst/>
          </a:prstGeom>
        </p:spPr>
        <p:txBody>
          <a:bodyPr anchorCtr="0" anchor="ctr" bIns="0" lIns="91425" spcFirstLastPara="1" rIns="91425" wrap="square" tIns="198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009" name="Shape 1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" name="Google Shape;1010;p35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TREATMENT</a:t>
            </a:r>
            <a:endParaRPr b="0"/>
          </a:p>
        </p:txBody>
      </p:sp>
      <p:sp>
        <p:nvSpPr>
          <p:cNvPr id="1011" name="Google Shape;1011;p35"/>
          <p:cNvSpPr txBox="1"/>
          <p:nvPr>
            <p:ph idx="1" type="subTitle"/>
          </p:nvPr>
        </p:nvSpPr>
        <p:spPr>
          <a:xfrm>
            <a:off x="709787" y="1388716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0" lang="es">
                <a:latin typeface="Reem Kufi"/>
                <a:ea typeface="Reem Kufi"/>
                <a:cs typeface="Reem Kufi"/>
                <a:sym typeface="Reem Kufi"/>
              </a:rPr>
              <a:t>VENUS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012" name="Google Shape;1012;p35"/>
          <p:cNvSpPr txBox="1"/>
          <p:nvPr>
            <p:ph idx="2" type="subTitle"/>
          </p:nvPr>
        </p:nvSpPr>
        <p:spPr>
          <a:xfrm>
            <a:off x="709787" y="1502166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Venus has a beautiful name and is the second planet from the Sun</a:t>
            </a:r>
            <a:endParaRPr/>
          </a:p>
        </p:txBody>
      </p:sp>
      <p:sp>
        <p:nvSpPr>
          <p:cNvPr id="1013" name="Google Shape;1013;p35"/>
          <p:cNvSpPr txBox="1"/>
          <p:nvPr>
            <p:ph idx="3" type="subTitle"/>
          </p:nvPr>
        </p:nvSpPr>
        <p:spPr>
          <a:xfrm>
            <a:off x="2568575" y="1388716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014" name="Google Shape;1014;p35"/>
          <p:cNvSpPr txBox="1"/>
          <p:nvPr>
            <p:ph idx="4" type="subTitle"/>
          </p:nvPr>
        </p:nvSpPr>
        <p:spPr>
          <a:xfrm>
            <a:off x="2568575" y="1502166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smallest planet in our Solar System and the closest to the Sun</a:t>
            </a:r>
            <a:endParaRPr/>
          </a:p>
        </p:txBody>
      </p:sp>
      <p:sp>
        <p:nvSpPr>
          <p:cNvPr id="1015" name="Google Shape;1015;p35"/>
          <p:cNvSpPr txBox="1"/>
          <p:nvPr>
            <p:ph idx="5" type="subTitle"/>
          </p:nvPr>
        </p:nvSpPr>
        <p:spPr>
          <a:xfrm>
            <a:off x="4427350" y="1388716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JUPITER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016" name="Google Shape;1016;p35"/>
          <p:cNvSpPr txBox="1"/>
          <p:nvPr>
            <p:ph idx="6" type="subTitle"/>
          </p:nvPr>
        </p:nvSpPr>
        <p:spPr>
          <a:xfrm>
            <a:off x="4427350" y="1502166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Jupiter is a gas giant and the biggest planet in our Solar System</a:t>
            </a:r>
            <a:endParaRPr/>
          </a:p>
        </p:txBody>
      </p:sp>
      <p:sp>
        <p:nvSpPr>
          <p:cNvPr id="1017" name="Google Shape;1017;p35"/>
          <p:cNvSpPr txBox="1"/>
          <p:nvPr>
            <p:ph idx="7" type="subTitle"/>
          </p:nvPr>
        </p:nvSpPr>
        <p:spPr>
          <a:xfrm>
            <a:off x="709787" y="3510341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MARS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018" name="Google Shape;1018;p35"/>
          <p:cNvSpPr txBox="1"/>
          <p:nvPr>
            <p:ph idx="8" type="subTitle"/>
          </p:nvPr>
        </p:nvSpPr>
        <p:spPr>
          <a:xfrm>
            <a:off x="709787" y="3623791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hot. It’s full of iron oxide dust</a:t>
            </a:r>
            <a:endParaRPr/>
          </a:p>
        </p:txBody>
      </p:sp>
      <p:sp>
        <p:nvSpPr>
          <p:cNvPr id="1019" name="Google Shape;1019;p35"/>
          <p:cNvSpPr txBox="1"/>
          <p:nvPr>
            <p:ph idx="9" type="subTitle"/>
          </p:nvPr>
        </p:nvSpPr>
        <p:spPr>
          <a:xfrm>
            <a:off x="2568575" y="3510341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SATURN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020" name="Google Shape;1020;p35"/>
          <p:cNvSpPr txBox="1"/>
          <p:nvPr>
            <p:ph idx="13" type="subTitle"/>
          </p:nvPr>
        </p:nvSpPr>
        <p:spPr>
          <a:xfrm>
            <a:off x="2568575" y="3623791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Saturn is a gas giant, composed mostly of hydrogen and helium</a:t>
            </a:r>
            <a:endParaRPr/>
          </a:p>
        </p:txBody>
      </p:sp>
      <p:sp>
        <p:nvSpPr>
          <p:cNvPr id="1021" name="Google Shape;1021;p35"/>
          <p:cNvSpPr txBox="1"/>
          <p:nvPr>
            <p:ph idx="14" type="subTitle"/>
          </p:nvPr>
        </p:nvSpPr>
        <p:spPr>
          <a:xfrm>
            <a:off x="4427350" y="3510341"/>
            <a:ext cx="1717500" cy="345600"/>
          </a:xfrm>
          <a:prstGeom prst="rect">
            <a:avLst/>
          </a:prstGeom>
        </p:spPr>
        <p:txBody>
          <a:bodyPr anchorCtr="0" anchor="b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NEPTUNE</a:t>
            </a:r>
            <a:endParaRPr b="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022" name="Google Shape;1022;p35"/>
          <p:cNvSpPr txBox="1"/>
          <p:nvPr>
            <p:ph idx="15" type="subTitle"/>
          </p:nvPr>
        </p:nvSpPr>
        <p:spPr>
          <a:xfrm>
            <a:off x="4427350" y="3623791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Neptune is the fourth-largest planet in our Solar System</a:t>
            </a:r>
            <a:endParaRPr/>
          </a:p>
        </p:txBody>
      </p:sp>
      <p:sp>
        <p:nvSpPr>
          <p:cNvPr id="1023" name="Google Shape;1023;p35"/>
          <p:cNvSpPr/>
          <p:nvPr/>
        </p:nvSpPr>
        <p:spPr>
          <a:xfrm>
            <a:off x="3301411" y="2943403"/>
            <a:ext cx="251820" cy="395305"/>
          </a:xfrm>
          <a:custGeom>
            <a:rect b="b" l="l" r="r" t="t"/>
            <a:pathLst>
              <a:path extrusionOk="0" h="195938" w="124818">
                <a:moveTo>
                  <a:pt x="112474" y="5747"/>
                </a:moveTo>
                <a:cubicBezTo>
                  <a:pt x="114301" y="5747"/>
                  <a:pt x="115915" y="7055"/>
                  <a:pt x="116241" y="8908"/>
                </a:cubicBezTo>
                <a:cubicBezTo>
                  <a:pt x="116607" y="10996"/>
                  <a:pt x="115215" y="12978"/>
                  <a:pt x="113127" y="13344"/>
                </a:cubicBezTo>
                <a:cubicBezTo>
                  <a:pt x="105742" y="14642"/>
                  <a:pt x="97071" y="15302"/>
                  <a:pt x="89580" y="15739"/>
                </a:cubicBezTo>
                <a:cubicBezTo>
                  <a:pt x="90453" y="14724"/>
                  <a:pt x="91196" y="13521"/>
                  <a:pt x="91609" y="11739"/>
                </a:cubicBezTo>
                <a:cubicBezTo>
                  <a:pt x="91703" y="11350"/>
                  <a:pt x="91632" y="10937"/>
                  <a:pt x="91668" y="10536"/>
                </a:cubicBezTo>
                <a:cubicBezTo>
                  <a:pt x="91750" y="9781"/>
                  <a:pt x="91880" y="9038"/>
                  <a:pt x="91786" y="8271"/>
                </a:cubicBezTo>
                <a:cubicBezTo>
                  <a:pt x="98475" y="7787"/>
                  <a:pt x="105199" y="6962"/>
                  <a:pt x="111805" y="5806"/>
                </a:cubicBezTo>
                <a:cubicBezTo>
                  <a:pt x="112030" y="5766"/>
                  <a:pt x="112253" y="5747"/>
                  <a:pt x="112474" y="5747"/>
                </a:cubicBezTo>
                <a:close/>
                <a:moveTo>
                  <a:pt x="82333" y="5744"/>
                </a:moveTo>
                <a:cubicBezTo>
                  <a:pt x="85297" y="5744"/>
                  <a:pt x="87248" y="9187"/>
                  <a:pt x="85439" y="11775"/>
                </a:cubicBezTo>
                <a:cubicBezTo>
                  <a:pt x="84849" y="12612"/>
                  <a:pt x="83964" y="13167"/>
                  <a:pt x="82962" y="13344"/>
                </a:cubicBezTo>
                <a:cubicBezTo>
                  <a:pt x="75211" y="14701"/>
                  <a:pt x="57740" y="16446"/>
                  <a:pt x="47347" y="16446"/>
                </a:cubicBezTo>
                <a:cubicBezTo>
                  <a:pt x="36021" y="16446"/>
                  <a:pt x="20343" y="14854"/>
                  <a:pt x="11731" y="13344"/>
                </a:cubicBezTo>
                <a:cubicBezTo>
                  <a:pt x="9655" y="12978"/>
                  <a:pt x="8263" y="10996"/>
                  <a:pt x="8629" y="8908"/>
                </a:cubicBezTo>
                <a:cubicBezTo>
                  <a:pt x="8959" y="7032"/>
                  <a:pt x="10599" y="5747"/>
                  <a:pt x="12380" y="5747"/>
                </a:cubicBezTo>
                <a:cubicBezTo>
                  <a:pt x="14044" y="5747"/>
                  <a:pt x="27147" y="8800"/>
                  <a:pt x="47213" y="8800"/>
                </a:cubicBezTo>
                <a:cubicBezTo>
                  <a:pt x="57159" y="8800"/>
                  <a:pt x="68817" y="8050"/>
                  <a:pt x="81640" y="5806"/>
                </a:cubicBezTo>
                <a:cubicBezTo>
                  <a:pt x="81876" y="5764"/>
                  <a:pt x="82107" y="5744"/>
                  <a:pt x="82333" y="5744"/>
                </a:cubicBezTo>
                <a:close/>
                <a:moveTo>
                  <a:pt x="26112" y="21118"/>
                </a:moveTo>
                <a:cubicBezTo>
                  <a:pt x="34252" y="21937"/>
                  <a:pt x="41064" y="22184"/>
                  <a:pt x="46517" y="22184"/>
                </a:cubicBezTo>
                <a:cubicBezTo>
                  <a:pt x="54797" y="22184"/>
                  <a:pt x="59942" y="21615"/>
                  <a:pt x="61840" y="21615"/>
                </a:cubicBezTo>
                <a:cubicBezTo>
                  <a:pt x="61987" y="21615"/>
                  <a:pt x="62115" y="21618"/>
                  <a:pt x="62223" y="21625"/>
                </a:cubicBezTo>
                <a:cubicBezTo>
                  <a:pt x="64346" y="21791"/>
                  <a:pt x="66458" y="21779"/>
                  <a:pt x="68593" y="21861"/>
                </a:cubicBezTo>
                <a:lnTo>
                  <a:pt x="68593" y="39616"/>
                </a:lnTo>
                <a:lnTo>
                  <a:pt x="26112" y="39616"/>
                </a:lnTo>
                <a:lnTo>
                  <a:pt x="26112" y="21118"/>
                </a:lnTo>
                <a:close/>
                <a:moveTo>
                  <a:pt x="98758" y="21118"/>
                </a:moveTo>
                <a:lnTo>
                  <a:pt x="98758" y="39616"/>
                </a:lnTo>
                <a:lnTo>
                  <a:pt x="74326" y="39616"/>
                </a:lnTo>
                <a:lnTo>
                  <a:pt x="74326" y="22168"/>
                </a:lnTo>
                <a:cubicBezTo>
                  <a:pt x="75109" y="22180"/>
                  <a:pt x="75909" y="22185"/>
                  <a:pt x="76722" y="22185"/>
                </a:cubicBezTo>
                <a:cubicBezTo>
                  <a:pt x="84211" y="22185"/>
                  <a:pt x="92809" y="21714"/>
                  <a:pt x="98758" y="21118"/>
                </a:cubicBezTo>
                <a:close/>
                <a:moveTo>
                  <a:pt x="68593" y="45349"/>
                </a:moveTo>
                <a:lnTo>
                  <a:pt x="68593" y="54916"/>
                </a:lnTo>
                <a:lnTo>
                  <a:pt x="26112" y="54916"/>
                </a:lnTo>
                <a:lnTo>
                  <a:pt x="26112" y="45349"/>
                </a:lnTo>
                <a:close/>
                <a:moveTo>
                  <a:pt x="98758" y="45349"/>
                </a:moveTo>
                <a:lnTo>
                  <a:pt x="98758" y="54916"/>
                </a:lnTo>
                <a:lnTo>
                  <a:pt x="74326" y="54916"/>
                </a:lnTo>
                <a:lnTo>
                  <a:pt x="74326" y="45349"/>
                </a:lnTo>
                <a:close/>
                <a:moveTo>
                  <a:pt x="98758" y="60662"/>
                </a:moveTo>
                <a:lnTo>
                  <a:pt x="98758" y="92891"/>
                </a:lnTo>
                <a:cubicBezTo>
                  <a:pt x="98758" y="105503"/>
                  <a:pt x="88388" y="114114"/>
                  <a:pt x="77391" y="114114"/>
                </a:cubicBezTo>
                <a:cubicBezTo>
                  <a:pt x="73894" y="114114"/>
                  <a:pt x="70334" y="113243"/>
                  <a:pt x="67024" y="111353"/>
                </a:cubicBezTo>
                <a:cubicBezTo>
                  <a:pt x="71247" y="106859"/>
                  <a:pt x="74326" y="99639"/>
                  <a:pt x="74326" y="92891"/>
                </a:cubicBezTo>
                <a:lnTo>
                  <a:pt x="74326" y="60662"/>
                </a:lnTo>
                <a:close/>
                <a:moveTo>
                  <a:pt x="49352" y="119788"/>
                </a:moveTo>
                <a:lnTo>
                  <a:pt x="49352" y="179422"/>
                </a:lnTo>
                <a:lnTo>
                  <a:pt x="45341" y="179422"/>
                </a:lnTo>
                <a:lnTo>
                  <a:pt x="45341" y="119788"/>
                </a:lnTo>
                <a:cubicBezTo>
                  <a:pt x="45376" y="119794"/>
                  <a:pt x="46361" y="119797"/>
                  <a:pt x="47347" y="119797"/>
                </a:cubicBezTo>
                <a:cubicBezTo>
                  <a:pt x="48332" y="119797"/>
                  <a:pt x="49317" y="119794"/>
                  <a:pt x="49352" y="119788"/>
                </a:cubicBezTo>
                <a:close/>
                <a:moveTo>
                  <a:pt x="53068" y="185155"/>
                </a:moveTo>
                <a:lnTo>
                  <a:pt x="54802" y="190193"/>
                </a:lnTo>
                <a:lnTo>
                  <a:pt x="39891" y="190193"/>
                </a:lnTo>
                <a:lnTo>
                  <a:pt x="41625" y="185155"/>
                </a:lnTo>
                <a:close/>
                <a:moveTo>
                  <a:pt x="83245" y="185155"/>
                </a:moveTo>
                <a:lnTo>
                  <a:pt x="84979" y="190193"/>
                </a:lnTo>
                <a:lnTo>
                  <a:pt x="70056" y="190193"/>
                </a:lnTo>
                <a:lnTo>
                  <a:pt x="71790" y="185155"/>
                </a:lnTo>
                <a:close/>
                <a:moveTo>
                  <a:pt x="12323" y="0"/>
                </a:moveTo>
                <a:cubicBezTo>
                  <a:pt x="4940" y="0"/>
                  <a:pt x="1" y="8556"/>
                  <a:pt x="4571" y="15066"/>
                </a:cubicBezTo>
                <a:cubicBezTo>
                  <a:pt x="7697" y="19537"/>
                  <a:pt x="11849" y="19160"/>
                  <a:pt x="20367" y="20257"/>
                </a:cubicBezTo>
                <a:lnTo>
                  <a:pt x="20367" y="71562"/>
                </a:lnTo>
                <a:cubicBezTo>
                  <a:pt x="20367" y="73155"/>
                  <a:pt x="21653" y="74440"/>
                  <a:pt x="23245" y="74440"/>
                </a:cubicBezTo>
                <a:cubicBezTo>
                  <a:pt x="24826" y="74440"/>
                  <a:pt x="26112" y="73155"/>
                  <a:pt x="26112" y="71562"/>
                </a:cubicBezTo>
                <a:lnTo>
                  <a:pt x="26112" y="60662"/>
                </a:lnTo>
                <a:lnTo>
                  <a:pt x="68593" y="60662"/>
                </a:lnTo>
                <a:cubicBezTo>
                  <a:pt x="68369" y="96843"/>
                  <a:pt x="69218" y="93729"/>
                  <a:pt x="67519" y="99179"/>
                </a:cubicBezTo>
                <a:cubicBezTo>
                  <a:pt x="64319" y="109431"/>
                  <a:pt x="56056" y="114059"/>
                  <a:pt x="47745" y="114059"/>
                </a:cubicBezTo>
                <a:cubicBezTo>
                  <a:pt x="36968" y="114059"/>
                  <a:pt x="26112" y="106278"/>
                  <a:pt x="26112" y="92891"/>
                </a:cubicBezTo>
                <a:lnTo>
                  <a:pt x="26112" y="87004"/>
                </a:lnTo>
                <a:cubicBezTo>
                  <a:pt x="26112" y="85412"/>
                  <a:pt x="24826" y="84126"/>
                  <a:pt x="23245" y="84126"/>
                </a:cubicBezTo>
                <a:cubicBezTo>
                  <a:pt x="21653" y="84126"/>
                  <a:pt x="20367" y="85412"/>
                  <a:pt x="20367" y="87004"/>
                </a:cubicBezTo>
                <a:lnTo>
                  <a:pt x="20367" y="92891"/>
                </a:lnTo>
                <a:cubicBezTo>
                  <a:pt x="20367" y="104723"/>
                  <a:pt x="28070" y="115246"/>
                  <a:pt x="39596" y="118738"/>
                </a:cubicBezTo>
                <a:lnTo>
                  <a:pt x="39596" y="179422"/>
                </a:lnTo>
                <a:lnTo>
                  <a:pt x="39584" y="179422"/>
                </a:lnTo>
                <a:cubicBezTo>
                  <a:pt x="38357" y="179422"/>
                  <a:pt x="37260" y="180201"/>
                  <a:pt x="36871" y="181357"/>
                </a:cubicBezTo>
                <a:lnTo>
                  <a:pt x="33155" y="192127"/>
                </a:lnTo>
                <a:cubicBezTo>
                  <a:pt x="32518" y="193991"/>
                  <a:pt x="33898" y="195938"/>
                  <a:pt x="35868" y="195938"/>
                </a:cubicBezTo>
                <a:lnTo>
                  <a:pt x="58825" y="195938"/>
                </a:lnTo>
                <a:cubicBezTo>
                  <a:pt x="60795" y="195938"/>
                  <a:pt x="62187" y="193991"/>
                  <a:pt x="61550" y="192127"/>
                </a:cubicBezTo>
                <a:lnTo>
                  <a:pt x="57834" y="181357"/>
                </a:lnTo>
                <a:cubicBezTo>
                  <a:pt x="57433" y="180201"/>
                  <a:pt x="56348" y="179422"/>
                  <a:pt x="55121" y="179422"/>
                </a:cubicBezTo>
                <a:lnTo>
                  <a:pt x="55097" y="179422"/>
                </a:lnTo>
                <a:lnTo>
                  <a:pt x="55097" y="118738"/>
                </a:lnTo>
                <a:cubicBezTo>
                  <a:pt x="57657" y="117960"/>
                  <a:pt x="60123" y="116792"/>
                  <a:pt x="62435" y="115234"/>
                </a:cubicBezTo>
                <a:cubicBezTo>
                  <a:pt x="64747" y="116792"/>
                  <a:pt x="67213" y="117960"/>
                  <a:pt x="69773" y="118738"/>
                </a:cubicBezTo>
                <a:lnTo>
                  <a:pt x="69773" y="179422"/>
                </a:lnTo>
                <a:lnTo>
                  <a:pt x="69749" y="179422"/>
                </a:lnTo>
                <a:cubicBezTo>
                  <a:pt x="68522" y="179422"/>
                  <a:pt x="67437" y="180201"/>
                  <a:pt x="67036" y="181357"/>
                </a:cubicBezTo>
                <a:lnTo>
                  <a:pt x="63320" y="192127"/>
                </a:lnTo>
                <a:cubicBezTo>
                  <a:pt x="62683" y="193991"/>
                  <a:pt x="64075" y="195938"/>
                  <a:pt x="66045" y="195938"/>
                </a:cubicBezTo>
                <a:lnTo>
                  <a:pt x="89002" y="195938"/>
                </a:lnTo>
                <a:cubicBezTo>
                  <a:pt x="90972" y="195938"/>
                  <a:pt x="92352" y="193991"/>
                  <a:pt x="91715" y="192127"/>
                </a:cubicBezTo>
                <a:lnTo>
                  <a:pt x="87999" y="181357"/>
                </a:lnTo>
                <a:cubicBezTo>
                  <a:pt x="87315" y="179363"/>
                  <a:pt x="85309" y="179434"/>
                  <a:pt x="85262" y="179422"/>
                </a:cubicBezTo>
                <a:lnTo>
                  <a:pt x="85262" y="149764"/>
                </a:lnTo>
                <a:cubicBezTo>
                  <a:pt x="85262" y="148172"/>
                  <a:pt x="83976" y="146886"/>
                  <a:pt x="82395" y="146886"/>
                </a:cubicBezTo>
                <a:cubicBezTo>
                  <a:pt x="80815" y="146886"/>
                  <a:pt x="79529" y="148172"/>
                  <a:pt x="79529" y="149764"/>
                </a:cubicBezTo>
                <a:lnTo>
                  <a:pt x="79529" y="179422"/>
                </a:lnTo>
                <a:lnTo>
                  <a:pt x="75506" y="179422"/>
                </a:lnTo>
                <a:lnTo>
                  <a:pt x="75506" y="119788"/>
                </a:lnTo>
                <a:cubicBezTo>
                  <a:pt x="75547" y="119794"/>
                  <a:pt x="76532" y="119797"/>
                  <a:pt x="77517" y="119797"/>
                </a:cubicBezTo>
                <a:cubicBezTo>
                  <a:pt x="78502" y="119797"/>
                  <a:pt x="79487" y="119794"/>
                  <a:pt x="79529" y="119788"/>
                </a:cubicBezTo>
                <a:lnTo>
                  <a:pt x="79529" y="135856"/>
                </a:lnTo>
                <a:cubicBezTo>
                  <a:pt x="79529" y="137436"/>
                  <a:pt x="80815" y="138722"/>
                  <a:pt x="82395" y="138722"/>
                </a:cubicBezTo>
                <a:cubicBezTo>
                  <a:pt x="83976" y="138722"/>
                  <a:pt x="85262" y="137436"/>
                  <a:pt x="85262" y="135856"/>
                </a:cubicBezTo>
                <a:lnTo>
                  <a:pt x="85262" y="118738"/>
                </a:lnTo>
                <a:cubicBezTo>
                  <a:pt x="96788" y="115246"/>
                  <a:pt x="104503" y="104735"/>
                  <a:pt x="104503" y="92891"/>
                </a:cubicBezTo>
                <a:lnTo>
                  <a:pt x="104503" y="20257"/>
                </a:lnTo>
                <a:cubicBezTo>
                  <a:pt x="112867" y="19183"/>
                  <a:pt x="117149" y="19549"/>
                  <a:pt x="120299" y="15066"/>
                </a:cubicBezTo>
                <a:cubicBezTo>
                  <a:pt x="124817" y="8640"/>
                  <a:pt x="120018" y="1"/>
                  <a:pt x="112563" y="1"/>
                </a:cubicBezTo>
                <a:cubicBezTo>
                  <a:pt x="111998" y="1"/>
                  <a:pt x="111418" y="51"/>
                  <a:pt x="110826" y="155"/>
                </a:cubicBezTo>
                <a:cubicBezTo>
                  <a:pt x="103512" y="1429"/>
                  <a:pt x="96068" y="2231"/>
                  <a:pt x="88671" y="2668"/>
                </a:cubicBezTo>
                <a:cubicBezTo>
                  <a:pt x="86924" y="1047"/>
                  <a:pt x="84660" y="16"/>
                  <a:pt x="82206" y="16"/>
                </a:cubicBezTo>
                <a:cubicBezTo>
                  <a:pt x="81694" y="16"/>
                  <a:pt x="81175" y="61"/>
                  <a:pt x="80649" y="155"/>
                </a:cubicBezTo>
                <a:cubicBezTo>
                  <a:pt x="69602" y="2090"/>
                  <a:pt x="58474" y="3057"/>
                  <a:pt x="47348" y="3057"/>
                </a:cubicBezTo>
                <a:cubicBezTo>
                  <a:pt x="36222" y="3057"/>
                  <a:pt x="25097" y="2090"/>
                  <a:pt x="14055" y="155"/>
                </a:cubicBezTo>
                <a:cubicBezTo>
                  <a:pt x="13466" y="50"/>
                  <a:pt x="12887" y="0"/>
                  <a:pt x="12323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4" name="Google Shape;1024;p35"/>
          <p:cNvGrpSpPr/>
          <p:nvPr/>
        </p:nvGrpSpPr>
        <p:grpSpPr>
          <a:xfrm>
            <a:off x="5168385" y="2953459"/>
            <a:ext cx="235125" cy="374962"/>
            <a:chOff x="2199850" y="390300"/>
            <a:chExt cx="3077550" cy="4907875"/>
          </a:xfrm>
        </p:grpSpPr>
        <p:sp>
          <p:nvSpPr>
            <p:cNvPr id="1025" name="Google Shape;1025;p35"/>
            <p:cNvSpPr/>
            <p:nvPr/>
          </p:nvSpPr>
          <p:spPr>
            <a:xfrm>
              <a:off x="2199850" y="390300"/>
              <a:ext cx="3077550" cy="4907875"/>
            </a:xfrm>
            <a:custGeom>
              <a:rect b="b" l="l" r="r" t="t"/>
              <a:pathLst>
                <a:path extrusionOk="0" h="196315" w="123102">
                  <a:moveTo>
                    <a:pt x="35427" y="5757"/>
                  </a:moveTo>
                  <a:lnTo>
                    <a:pt x="35427" y="36406"/>
                  </a:lnTo>
                  <a:lnTo>
                    <a:pt x="18911" y="36406"/>
                  </a:lnTo>
                  <a:lnTo>
                    <a:pt x="18911" y="5757"/>
                  </a:lnTo>
                  <a:close/>
                  <a:moveTo>
                    <a:pt x="58667" y="5757"/>
                  </a:moveTo>
                  <a:lnTo>
                    <a:pt x="58667" y="36406"/>
                  </a:lnTo>
                  <a:lnTo>
                    <a:pt x="41172" y="36406"/>
                  </a:lnTo>
                  <a:lnTo>
                    <a:pt x="41172" y="5757"/>
                  </a:lnTo>
                  <a:close/>
                  <a:moveTo>
                    <a:pt x="81919" y="5757"/>
                  </a:moveTo>
                  <a:lnTo>
                    <a:pt x="81919" y="36406"/>
                  </a:lnTo>
                  <a:lnTo>
                    <a:pt x="64424" y="36406"/>
                  </a:lnTo>
                  <a:lnTo>
                    <a:pt x="64424" y="5757"/>
                  </a:lnTo>
                  <a:close/>
                  <a:moveTo>
                    <a:pt x="90825" y="42163"/>
                  </a:moveTo>
                  <a:lnTo>
                    <a:pt x="90825" y="49076"/>
                  </a:lnTo>
                  <a:lnTo>
                    <a:pt x="32277" y="49076"/>
                  </a:lnTo>
                  <a:lnTo>
                    <a:pt x="32277" y="42163"/>
                  </a:lnTo>
                  <a:close/>
                  <a:moveTo>
                    <a:pt x="108143" y="54821"/>
                  </a:moveTo>
                  <a:cubicBezTo>
                    <a:pt x="113216" y="54821"/>
                    <a:pt x="117345" y="58950"/>
                    <a:pt x="117345" y="64023"/>
                  </a:cubicBezTo>
                  <a:lnTo>
                    <a:pt x="117345" y="181355"/>
                  </a:lnTo>
                  <a:cubicBezTo>
                    <a:pt x="117345" y="186440"/>
                    <a:pt x="113216" y="190557"/>
                    <a:pt x="108143" y="190557"/>
                  </a:cubicBezTo>
                  <a:lnTo>
                    <a:pt x="14947" y="190557"/>
                  </a:lnTo>
                  <a:cubicBezTo>
                    <a:pt x="9874" y="190557"/>
                    <a:pt x="5745" y="186440"/>
                    <a:pt x="5745" y="181355"/>
                  </a:cubicBezTo>
                  <a:lnTo>
                    <a:pt x="5745" y="64023"/>
                  </a:lnTo>
                  <a:cubicBezTo>
                    <a:pt x="5745" y="58950"/>
                    <a:pt x="9874" y="54821"/>
                    <a:pt x="14947" y="54821"/>
                  </a:cubicBezTo>
                  <a:close/>
                  <a:moveTo>
                    <a:pt x="16044" y="0"/>
                  </a:moveTo>
                  <a:cubicBezTo>
                    <a:pt x="14452" y="0"/>
                    <a:pt x="13166" y="1298"/>
                    <a:pt x="13166" y="2879"/>
                  </a:cubicBezTo>
                  <a:lnTo>
                    <a:pt x="13166" y="39284"/>
                  </a:lnTo>
                  <a:cubicBezTo>
                    <a:pt x="13166" y="40877"/>
                    <a:pt x="14452" y="42163"/>
                    <a:pt x="16044" y="42163"/>
                  </a:cubicBezTo>
                  <a:lnTo>
                    <a:pt x="26520" y="42163"/>
                  </a:lnTo>
                  <a:lnTo>
                    <a:pt x="26520" y="49076"/>
                  </a:lnTo>
                  <a:lnTo>
                    <a:pt x="14947" y="49076"/>
                  </a:lnTo>
                  <a:cubicBezTo>
                    <a:pt x="6701" y="49076"/>
                    <a:pt x="0" y="55776"/>
                    <a:pt x="0" y="64023"/>
                  </a:cubicBezTo>
                  <a:lnTo>
                    <a:pt x="0" y="181355"/>
                  </a:lnTo>
                  <a:cubicBezTo>
                    <a:pt x="0" y="189602"/>
                    <a:pt x="6701" y="196314"/>
                    <a:pt x="14947" y="196314"/>
                  </a:cubicBezTo>
                  <a:lnTo>
                    <a:pt x="108143" y="196314"/>
                  </a:lnTo>
                  <a:cubicBezTo>
                    <a:pt x="116389" y="196314"/>
                    <a:pt x="123102" y="189602"/>
                    <a:pt x="123102" y="181355"/>
                  </a:cubicBezTo>
                  <a:lnTo>
                    <a:pt x="123102" y="64023"/>
                  </a:lnTo>
                  <a:cubicBezTo>
                    <a:pt x="123102" y="55776"/>
                    <a:pt x="116389" y="49076"/>
                    <a:pt x="108143" y="49076"/>
                  </a:cubicBezTo>
                  <a:lnTo>
                    <a:pt x="96571" y="49076"/>
                  </a:lnTo>
                  <a:lnTo>
                    <a:pt x="96571" y="42163"/>
                  </a:lnTo>
                  <a:lnTo>
                    <a:pt x="107058" y="42163"/>
                  </a:lnTo>
                  <a:cubicBezTo>
                    <a:pt x="108651" y="42163"/>
                    <a:pt x="109937" y="40877"/>
                    <a:pt x="109937" y="39284"/>
                  </a:cubicBezTo>
                  <a:lnTo>
                    <a:pt x="109937" y="21081"/>
                  </a:lnTo>
                  <a:cubicBezTo>
                    <a:pt x="109937" y="19501"/>
                    <a:pt x="108651" y="18203"/>
                    <a:pt x="107058" y="18203"/>
                  </a:cubicBezTo>
                  <a:cubicBezTo>
                    <a:pt x="105465" y="18203"/>
                    <a:pt x="104180" y="19501"/>
                    <a:pt x="104180" y="21081"/>
                  </a:cubicBezTo>
                  <a:lnTo>
                    <a:pt x="104180" y="36418"/>
                  </a:lnTo>
                  <a:lnTo>
                    <a:pt x="87676" y="36418"/>
                  </a:lnTo>
                  <a:lnTo>
                    <a:pt x="87676" y="5757"/>
                  </a:lnTo>
                  <a:lnTo>
                    <a:pt x="104180" y="5757"/>
                  </a:lnTo>
                  <a:lnTo>
                    <a:pt x="104180" y="9202"/>
                  </a:lnTo>
                  <a:cubicBezTo>
                    <a:pt x="104180" y="10794"/>
                    <a:pt x="105465" y="12080"/>
                    <a:pt x="107058" y="12080"/>
                  </a:cubicBezTo>
                  <a:cubicBezTo>
                    <a:pt x="108651" y="12080"/>
                    <a:pt x="109937" y="10794"/>
                    <a:pt x="109937" y="9202"/>
                  </a:cubicBezTo>
                  <a:lnTo>
                    <a:pt x="109937" y="2879"/>
                  </a:lnTo>
                  <a:cubicBezTo>
                    <a:pt x="109937" y="1298"/>
                    <a:pt x="108651" y="0"/>
                    <a:pt x="10705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5"/>
            <p:cNvSpPr/>
            <p:nvPr/>
          </p:nvSpPr>
          <p:spPr>
            <a:xfrm>
              <a:off x="3351825" y="3070875"/>
              <a:ext cx="773325" cy="773300"/>
            </a:xfrm>
            <a:custGeom>
              <a:rect b="b" l="l" r="r" t="t"/>
              <a:pathLst>
                <a:path extrusionOk="0" h="30932" w="30933">
                  <a:moveTo>
                    <a:pt x="15466" y="0"/>
                  </a:moveTo>
                  <a:cubicBezTo>
                    <a:pt x="13885" y="0"/>
                    <a:pt x="12588" y="1286"/>
                    <a:pt x="12588" y="2879"/>
                  </a:cubicBezTo>
                  <a:lnTo>
                    <a:pt x="12588" y="12599"/>
                  </a:lnTo>
                  <a:lnTo>
                    <a:pt x="2879" y="12599"/>
                  </a:lnTo>
                  <a:cubicBezTo>
                    <a:pt x="1286" y="12599"/>
                    <a:pt x="0" y="13885"/>
                    <a:pt x="0" y="15466"/>
                  </a:cubicBezTo>
                  <a:cubicBezTo>
                    <a:pt x="0" y="17059"/>
                    <a:pt x="1286" y="18344"/>
                    <a:pt x="2879" y="18344"/>
                  </a:cubicBezTo>
                  <a:lnTo>
                    <a:pt x="12588" y="18344"/>
                  </a:lnTo>
                  <a:lnTo>
                    <a:pt x="12588" y="28065"/>
                  </a:lnTo>
                  <a:cubicBezTo>
                    <a:pt x="12588" y="29646"/>
                    <a:pt x="13885" y="30932"/>
                    <a:pt x="15466" y="30932"/>
                  </a:cubicBezTo>
                  <a:cubicBezTo>
                    <a:pt x="17059" y="30932"/>
                    <a:pt x="18345" y="29646"/>
                    <a:pt x="18345" y="28065"/>
                  </a:cubicBezTo>
                  <a:lnTo>
                    <a:pt x="18345" y="18344"/>
                  </a:lnTo>
                  <a:lnTo>
                    <a:pt x="28065" y="18344"/>
                  </a:lnTo>
                  <a:cubicBezTo>
                    <a:pt x="29646" y="18344"/>
                    <a:pt x="30932" y="17059"/>
                    <a:pt x="30932" y="15466"/>
                  </a:cubicBezTo>
                  <a:cubicBezTo>
                    <a:pt x="30932" y="13885"/>
                    <a:pt x="29646" y="12599"/>
                    <a:pt x="28065" y="12599"/>
                  </a:cubicBezTo>
                  <a:lnTo>
                    <a:pt x="18345" y="12599"/>
                  </a:lnTo>
                  <a:lnTo>
                    <a:pt x="18345" y="2879"/>
                  </a:lnTo>
                  <a:cubicBezTo>
                    <a:pt x="18345" y="1286"/>
                    <a:pt x="17059" y="0"/>
                    <a:pt x="154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5"/>
            <p:cNvSpPr/>
            <p:nvPr/>
          </p:nvSpPr>
          <p:spPr>
            <a:xfrm>
              <a:off x="2981700" y="2700725"/>
              <a:ext cx="1513875" cy="1513875"/>
            </a:xfrm>
            <a:custGeom>
              <a:rect b="b" l="l" r="r" t="t"/>
              <a:pathLst>
                <a:path extrusionOk="0" h="60555" w="60555">
                  <a:moveTo>
                    <a:pt x="30271" y="5746"/>
                  </a:moveTo>
                  <a:cubicBezTo>
                    <a:pt x="43802" y="5746"/>
                    <a:pt x="54797" y="16753"/>
                    <a:pt x="54797" y="30272"/>
                  </a:cubicBezTo>
                  <a:cubicBezTo>
                    <a:pt x="54797" y="43803"/>
                    <a:pt x="43802" y="54798"/>
                    <a:pt x="30271" y="54798"/>
                  </a:cubicBezTo>
                  <a:cubicBezTo>
                    <a:pt x="16752" y="54798"/>
                    <a:pt x="5745" y="43803"/>
                    <a:pt x="5745" y="30272"/>
                  </a:cubicBezTo>
                  <a:cubicBezTo>
                    <a:pt x="5745" y="16753"/>
                    <a:pt x="16752" y="5746"/>
                    <a:pt x="30271" y="5746"/>
                  </a:cubicBezTo>
                  <a:close/>
                  <a:moveTo>
                    <a:pt x="30271" y="1"/>
                  </a:moveTo>
                  <a:cubicBezTo>
                    <a:pt x="13578" y="1"/>
                    <a:pt x="0" y="13579"/>
                    <a:pt x="0" y="30272"/>
                  </a:cubicBezTo>
                  <a:cubicBezTo>
                    <a:pt x="0" y="46977"/>
                    <a:pt x="13578" y="60555"/>
                    <a:pt x="30271" y="60555"/>
                  </a:cubicBezTo>
                  <a:cubicBezTo>
                    <a:pt x="46964" y="60555"/>
                    <a:pt x="60554" y="46977"/>
                    <a:pt x="60554" y="30272"/>
                  </a:cubicBezTo>
                  <a:cubicBezTo>
                    <a:pt x="60554" y="13579"/>
                    <a:pt x="46964" y="1"/>
                    <a:pt x="3027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5"/>
            <p:cNvSpPr/>
            <p:nvPr/>
          </p:nvSpPr>
          <p:spPr>
            <a:xfrm>
              <a:off x="2662000" y="2144800"/>
              <a:ext cx="2152975" cy="2625450"/>
            </a:xfrm>
            <a:custGeom>
              <a:rect b="b" l="l" r="r" t="t"/>
              <a:pathLst>
                <a:path extrusionOk="0" h="105018" w="86119">
                  <a:moveTo>
                    <a:pt x="2879" y="1"/>
                  </a:moveTo>
                  <a:cubicBezTo>
                    <a:pt x="1286" y="1"/>
                    <a:pt x="0" y="1286"/>
                    <a:pt x="0" y="2879"/>
                  </a:cubicBezTo>
                  <a:lnTo>
                    <a:pt x="0" y="102151"/>
                  </a:lnTo>
                  <a:cubicBezTo>
                    <a:pt x="0" y="103732"/>
                    <a:pt x="1286" y="105017"/>
                    <a:pt x="2879" y="105017"/>
                  </a:cubicBezTo>
                  <a:lnTo>
                    <a:pt x="83252" y="105017"/>
                  </a:lnTo>
                  <a:cubicBezTo>
                    <a:pt x="84832" y="105017"/>
                    <a:pt x="86118" y="103732"/>
                    <a:pt x="86118" y="102151"/>
                  </a:cubicBezTo>
                  <a:lnTo>
                    <a:pt x="86118" y="2879"/>
                  </a:lnTo>
                  <a:cubicBezTo>
                    <a:pt x="86118" y="1286"/>
                    <a:pt x="84832" y="1"/>
                    <a:pt x="83252" y="1"/>
                  </a:cubicBezTo>
                  <a:lnTo>
                    <a:pt x="30472" y="1"/>
                  </a:lnTo>
                  <a:cubicBezTo>
                    <a:pt x="28879" y="1"/>
                    <a:pt x="27593" y="1286"/>
                    <a:pt x="27593" y="2879"/>
                  </a:cubicBezTo>
                  <a:cubicBezTo>
                    <a:pt x="27593" y="4472"/>
                    <a:pt x="28879" y="5758"/>
                    <a:pt x="30472" y="5758"/>
                  </a:cubicBezTo>
                  <a:lnTo>
                    <a:pt x="80373" y="5758"/>
                  </a:lnTo>
                  <a:lnTo>
                    <a:pt x="80373" y="99272"/>
                  </a:lnTo>
                  <a:lnTo>
                    <a:pt x="5757" y="99272"/>
                  </a:lnTo>
                  <a:lnTo>
                    <a:pt x="5757" y="5758"/>
                  </a:lnTo>
                  <a:lnTo>
                    <a:pt x="15655" y="5758"/>
                  </a:lnTo>
                  <a:cubicBezTo>
                    <a:pt x="17247" y="5758"/>
                    <a:pt x="18533" y="4472"/>
                    <a:pt x="18533" y="2879"/>
                  </a:cubicBezTo>
                  <a:cubicBezTo>
                    <a:pt x="18533" y="1286"/>
                    <a:pt x="17247" y="1"/>
                    <a:pt x="1565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9" name="Google Shape;1029;p35"/>
          <p:cNvSpPr/>
          <p:nvPr/>
        </p:nvSpPr>
        <p:spPr>
          <a:xfrm>
            <a:off x="1370311" y="2963025"/>
            <a:ext cx="396310" cy="395200"/>
          </a:xfrm>
          <a:custGeom>
            <a:rect b="b" l="l" r="r" t="t"/>
            <a:pathLst>
              <a:path extrusionOk="0" h="196129" w="196680">
                <a:moveTo>
                  <a:pt x="156440" y="6937"/>
                </a:moveTo>
                <a:lnTo>
                  <a:pt x="189472" y="39968"/>
                </a:lnTo>
                <a:lnTo>
                  <a:pt x="188233" y="41207"/>
                </a:lnTo>
                <a:lnTo>
                  <a:pt x="155201" y="8176"/>
                </a:lnTo>
                <a:lnTo>
                  <a:pt x="156440" y="6937"/>
                </a:lnTo>
                <a:close/>
                <a:moveTo>
                  <a:pt x="119869" y="29516"/>
                </a:moveTo>
                <a:lnTo>
                  <a:pt x="166892" y="76539"/>
                </a:lnTo>
                <a:lnTo>
                  <a:pt x="164427" y="78993"/>
                </a:lnTo>
                <a:lnTo>
                  <a:pt x="117404" y="31970"/>
                </a:lnTo>
                <a:lnTo>
                  <a:pt x="119869" y="29516"/>
                </a:lnTo>
                <a:close/>
                <a:moveTo>
                  <a:pt x="85092" y="83912"/>
                </a:moveTo>
                <a:lnTo>
                  <a:pt x="85092" y="83912"/>
                </a:lnTo>
                <a:cubicBezTo>
                  <a:pt x="88053" y="85469"/>
                  <a:pt x="92642" y="89233"/>
                  <a:pt x="96676" y="98269"/>
                </a:cubicBezTo>
                <a:cubicBezTo>
                  <a:pt x="101372" y="108757"/>
                  <a:pt x="107388" y="113086"/>
                  <a:pt x="111777" y="114868"/>
                </a:cubicBezTo>
                <a:lnTo>
                  <a:pt x="92890" y="133755"/>
                </a:lnTo>
                <a:cubicBezTo>
                  <a:pt x="85331" y="141324"/>
                  <a:pt x="75125" y="145522"/>
                  <a:pt x="64520" y="145522"/>
                </a:cubicBezTo>
                <a:cubicBezTo>
                  <a:pt x="63473" y="145522"/>
                  <a:pt x="62421" y="145481"/>
                  <a:pt x="61368" y="145398"/>
                </a:cubicBezTo>
                <a:cubicBezTo>
                  <a:pt x="55788" y="144974"/>
                  <a:pt x="51435" y="140609"/>
                  <a:pt x="51010" y="135040"/>
                </a:cubicBezTo>
                <a:cubicBezTo>
                  <a:pt x="50208" y="124860"/>
                  <a:pt x="53311" y="114844"/>
                  <a:pt x="59587" y="106940"/>
                </a:cubicBezTo>
                <a:cubicBezTo>
                  <a:pt x="73790" y="120707"/>
                  <a:pt x="73330" y="121639"/>
                  <a:pt x="75477" y="121639"/>
                </a:cubicBezTo>
                <a:cubicBezTo>
                  <a:pt x="78014" y="121639"/>
                  <a:pt x="79323" y="118548"/>
                  <a:pt x="77506" y="116732"/>
                </a:cubicBezTo>
                <a:lnTo>
                  <a:pt x="63468" y="102693"/>
                </a:lnTo>
                <a:lnTo>
                  <a:pt x="69508" y="96653"/>
                </a:lnTo>
                <a:cubicBezTo>
                  <a:pt x="75678" y="102457"/>
                  <a:pt x="75926" y="103920"/>
                  <a:pt x="77966" y="103920"/>
                </a:cubicBezTo>
                <a:cubicBezTo>
                  <a:pt x="80503" y="103920"/>
                  <a:pt x="81812" y="100829"/>
                  <a:pt x="79996" y="99012"/>
                </a:cubicBezTo>
                <a:lnTo>
                  <a:pt x="73566" y="92595"/>
                </a:lnTo>
                <a:lnTo>
                  <a:pt x="79606" y="86555"/>
                </a:lnTo>
                <a:cubicBezTo>
                  <a:pt x="85776" y="92359"/>
                  <a:pt x="86024" y="93822"/>
                  <a:pt x="88065" y="93822"/>
                </a:cubicBezTo>
                <a:cubicBezTo>
                  <a:pt x="90601" y="93822"/>
                  <a:pt x="91910" y="90731"/>
                  <a:pt x="90106" y="88914"/>
                </a:cubicBezTo>
                <a:lnTo>
                  <a:pt x="85092" y="83912"/>
                </a:lnTo>
                <a:close/>
                <a:moveTo>
                  <a:pt x="46551" y="140786"/>
                </a:moveTo>
                <a:cubicBezTo>
                  <a:pt x="48262" y="144891"/>
                  <a:pt x="51518" y="148147"/>
                  <a:pt x="55623" y="149857"/>
                </a:cubicBezTo>
                <a:cubicBezTo>
                  <a:pt x="51459" y="153703"/>
                  <a:pt x="50940" y="155378"/>
                  <a:pt x="48792" y="155378"/>
                </a:cubicBezTo>
                <a:cubicBezTo>
                  <a:pt x="46645" y="155378"/>
                  <a:pt x="46091" y="153668"/>
                  <a:pt x="41950" y="149846"/>
                </a:cubicBezTo>
                <a:cubicBezTo>
                  <a:pt x="40723" y="148607"/>
                  <a:pt x="40723" y="146613"/>
                  <a:pt x="41950" y="145375"/>
                </a:cubicBezTo>
                <a:lnTo>
                  <a:pt x="46551" y="140786"/>
                </a:lnTo>
                <a:close/>
                <a:moveTo>
                  <a:pt x="156440" y="0"/>
                </a:moveTo>
                <a:cubicBezTo>
                  <a:pt x="155706" y="0"/>
                  <a:pt x="154971" y="283"/>
                  <a:pt x="154411" y="850"/>
                </a:cubicBezTo>
                <a:lnTo>
                  <a:pt x="149102" y="6146"/>
                </a:lnTo>
                <a:cubicBezTo>
                  <a:pt x="147982" y="7267"/>
                  <a:pt x="147982" y="9084"/>
                  <a:pt x="149102" y="10205"/>
                </a:cubicBezTo>
                <a:lnTo>
                  <a:pt x="153479" y="14581"/>
                </a:lnTo>
                <a:lnTo>
                  <a:pt x="149067" y="18993"/>
                </a:lnTo>
                <a:cubicBezTo>
                  <a:pt x="147946" y="20126"/>
                  <a:pt x="147946" y="21943"/>
                  <a:pt x="149067" y="23063"/>
                </a:cubicBezTo>
                <a:cubicBezTo>
                  <a:pt x="149627" y="23624"/>
                  <a:pt x="150365" y="23904"/>
                  <a:pt x="151102" y="23904"/>
                </a:cubicBezTo>
                <a:cubicBezTo>
                  <a:pt x="151839" y="23904"/>
                  <a:pt x="152577" y="23624"/>
                  <a:pt x="153137" y="23063"/>
                </a:cubicBezTo>
                <a:lnTo>
                  <a:pt x="157549" y="18651"/>
                </a:lnTo>
                <a:lnTo>
                  <a:pt x="177757" y="38860"/>
                </a:lnTo>
                <a:lnTo>
                  <a:pt x="157549" y="59068"/>
                </a:lnTo>
                <a:lnTo>
                  <a:pt x="137341" y="38860"/>
                </a:lnTo>
                <a:lnTo>
                  <a:pt x="142909" y="33280"/>
                </a:lnTo>
                <a:cubicBezTo>
                  <a:pt x="144041" y="32159"/>
                  <a:pt x="144041" y="30342"/>
                  <a:pt x="142909" y="29221"/>
                </a:cubicBezTo>
                <a:cubicBezTo>
                  <a:pt x="142349" y="28655"/>
                  <a:pt x="141614" y="28372"/>
                  <a:pt x="140880" y="28372"/>
                </a:cubicBezTo>
                <a:cubicBezTo>
                  <a:pt x="140145" y="28372"/>
                  <a:pt x="139411" y="28655"/>
                  <a:pt x="138851" y="29221"/>
                </a:cubicBezTo>
                <a:lnTo>
                  <a:pt x="133271" y="34790"/>
                </a:lnTo>
                <a:cubicBezTo>
                  <a:pt x="121804" y="23712"/>
                  <a:pt x="121957" y="22580"/>
                  <a:pt x="119869" y="22580"/>
                </a:cubicBezTo>
                <a:cubicBezTo>
                  <a:pt x="117828" y="22580"/>
                  <a:pt x="117380" y="24208"/>
                  <a:pt x="111317" y="29941"/>
                </a:cubicBezTo>
                <a:cubicBezTo>
                  <a:pt x="110196" y="31062"/>
                  <a:pt x="110196" y="32890"/>
                  <a:pt x="111317" y="34011"/>
                </a:cubicBezTo>
                <a:lnTo>
                  <a:pt x="117675" y="40358"/>
                </a:lnTo>
                <a:cubicBezTo>
                  <a:pt x="56225" y="101797"/>
                  <a:pt x="57274" y="100711"/>
                  <a:pt x="57003" y="101112"/>
                </a:cubicBezTo>
                <a:cubicBezTo>
                  <a:pt x="48875" y="110090"/>
                  <a:pt x="44628" y="121899"/>
                  <a:pt x="45183" y="134014"/>
                </a:cubicBezTo>
                <a:lnTo>
                  <a:pt x="37892" y="141316"/>
                </a:lnTo>
                <a:cubicBezTo>
                  <a:pt x="36205" y="142992"/>
                  <a:pt x="35273" y="145233"/>
                  <a:pt x="35273" y="147616"/>
                </a:cubicBezTo>
                <a:cubicBezTo>
                  <a:pt x="35273" y="151710"/>
                  <a:pt x="38093" y="154081"/>
                  <a:pt x="38163" y="154187"/>
                </a:cubicBezTo>
                <a:lnTo>
                  <a:pt x="1121" y="191218"/>
                </a:lnTo>
                <a:cubicBezTo>
                  <a:pt x="0" y="192338"/>
                  <a:pt x="0" y="194167"/>
                  <a:pt x="1121" y="195288"/>
                </a:cubicBezTo>
                <a:cubicBezTo>
                  <a:pt x="1681" y="195848"/>
                  <a:pt x="2418" y="196128"/>
                  <a:pt x="3156" y="196128"/>
                </a:cubicBezTo>
                <a:cubicBezTo>
                  <a:pt x="3893" y="196128"/>
                  <a:pt x="4630" y="195848"/>
                  <a:pt x="5191" y="195288"/>
                </a:cubicBezTo>
                <a:lnTo>
                  <a:pt x="42222" y="158245"/>
                </a:lnTo>
                <a:lnTo>
                  <a:pt x="42493" y="158516"/>
                </a:lnTo>
                <a:cubicBezTo>
                  <a:pt x="44233" y="160257"/>
                  <a:pt x="46513" y="161127"/>
                  <a:pt x="48792" y="161127"/>
                </a:cubicBezTo>
                <a:cubicBezTo>
                  <a:pt x="51072" y="161127"/>
                  <a:pt x="53352" y="160257"/>
                  <a:pt x="55092" y="158516"/>
                </a:cubicBezTo>
                <a:lnTo>
                  <a:pt x="62394" y="151214"/>
                </a:lnTo>
                <a:cubicBezTo>
                  <a:pt x="63104" y="151247"/>
                  <a:pt x="63812" y="151263"/>
                  <a:pt x="64517" y="151263"/>
                </a:cubicBezTo>
                <a:cubicBezTo>
                  <a:pt x="76870" y="151263"/>
                  <a:pt x="88467" y="146317"/>
                  <a:pt x="96960" y="137825"/>
                </a:cubicBezTo>
                <a:lnTo>
                  <a:pt x="133754" y="101030"/>
                </a:lnTo>
                <a:cubicBezTo>
                  <a:pt x="134875" y="99909"/>
                  <a:pt x="134875" y="98080"/>
                  <a:pt x="133754" y="96960"/>
                </a:cubicBezTo>
                <a:cubicBezTo>
                  <a:pt x="133194" y="96399"/>
                  <a:pt x="132457" y="96119"/>
                  <a:pt x="131721" y="96119"/>
                </a:cubicBezTo>
                <a:cubicBezTo>
                  <a:pt x="130985" y="96119"/>
                  <a:pt x="130251" y="96399"/>
                  <a:pt x="129696" y="96960"/>
                </a:cubicBezTo>
                <a:lnTo>
                  <a:pt x="116389" y="110267"/>
                </a:lnTo>
                <a:cubicBezTo>
                  <a:pt x="113935" y="109854"/>
                  <a:pt x="107164" y="107648"/>
                  <a:pt x="101926" y="95933"/>
                </a:cubicBezTo>
                <a:cubicBezTo>
                  <a:pt x="97219" y="85399"/>
                  <a:pt x="91509" y="80751"/>
                  <a:pt x="87463" y="78698"/>
                </a:cubicBezTo>
                <a:lnTo>
                  <a:pt x="89716" y="76457"/>
                </a:lnTo>
                <a:lnTo>
                  <a:pt x="103743" y="90483"/>
                </a:lnTo>
                <a:cubicBezTo>
                  <a:pt x="104303" y="91044"/>
                  <a:pt x="105041" y="91324"/>
                  <a:pt x="105778" y="91324"/>
                </a:cubicBezTo>
                <a:cubicBezTo>
                  <a:pt x="106515" y="91324"/>
                  <a:pt x="107252" y="91044"/>
                  <a:pt x="107813" y="90483"/>
                </a:cubicBezTo>
                <a:cubicBezTo>
                  <a:pt x="108934" y="89362"/>
                  <a:pt x="108934" y="87546"/>
                  <a:pt x="107813" y="86425"/>
                </a:cubicBezTo>
                <a:lnTo>
                  <a:pt x="93774" y="72387"/>
                </a:lnTo>
                <a:lnTo>
                  <a:pt x="99814" y="66347"/>
                </a:lnTo>
                <a:lnTo>
                  <a:pt x="106244" y="72776"/>
                </a:lnTo>
                <a:cubicBezTo>
                  <a:pt x="106804" y="73336"/>
                  <a:pt x="107539" y="73616"/>
                  <a:pt x="108273" y="73616"/>
                </a:cubicBezTo>
                <a:cubicBezTo>
                  <a:pt x="109007" y="73616"/>
                  <a:pt x="109742" y="73336"/>
                  <a:pt x="110302" y="72776"/>
                </a:cubicBezTo>
                <a:cubicBezTo>
                  <a:pt x="111423" y="71655"/>
                  <a:pt x="111423" y="69827"/>
                  <a:pt x="110302" y="68706"/>
                </a:cubicBezTo>
                <a:lnTo>
                  <a:pt x="103873" y="62288"/>
                </a:lnTo>
                <a:lnTo>
                  <a:pt x="109913" y="56248"/>
                </a:lnTo>
                <a:lnTo>
                  <a:pt x="116342" y="62678"/>
                </a:lnTo>
                <a:cubicBezTo>
                  <a:pt x="116902" y="63238"/>
                  <a:pt x="117637" y="63518"/>
                  <a:pt x="118373" y="63518"/>
                </a:cubicBezTo>
                <a:cubicBezTo>
                  <a:pt x="119108" y="63518"/>
                  <a:pt x="119846" y="63238"/>
                  <a:pt x="120412" y="62678"/>
                </a:cubicBezTo>
                <a:cubicBezTo>
                  <a:pt x="121533" y="61545"/>
                  <a:pt x="121533" y="59728"/>
                  <a:pt x="120412" y="58608"/>
                </a:cubicBezTo>
                <a:lnTo>
                  <a:pt x="113983" y="52178"/>
                </a:lnTo>
                <a:lnTo>
                  <a:pt x="121733" y="44428"/>
                </a:lnTo>
                <a:lnTo>
                  <a:pt x="151981" y="74675"/>
                </a:lnTo>
                <a:lnTo>
                  <a:pt x="141470" y="85186"/>
                </a:lnTo>
                <a:cubicBezTo>
                  <a:pt x="140337" y="86307"/>
                  <a:pt x="140337" y="88124"/>
                  <a:pt x="141470" y="89256"/>
                </a:cubicBezTo>
                <a:cubicBezTo>
                  <a:pt x="142030" y="89817"/>
                  <a:pt x="142764" y="90097"/>
                  <a:pt x="143499" y="90097"/>
                </a:cubicBezTo>
                <a:cubicBezTo>
                  <a:pt x="144233" y="90097"/>
                  <a:pt x="144967" y="89817"/>
                  <a:pt x="145528" y="89256"/>
                </a:cubicBezTo>
                <a:lnTo>
                  <a:pt x="156039" y="78733"/>
                </a:lnTo>
                <a:cubicBezTo>
                  <a:pt x="162162" y="84490"/>
                  <a:pt x="162398" y="85941"/>
                  <a:pt x="164438" y="85941"/>
                </a:cubicBezTo>
                <a:cubicBezTo>
                  <a:pt x="165170" y="85941"/>
                  <a:pt x="165901" y="85658"/>
                  <a:pt x="166467" y="85092"/>
                </a:cubicBezTo>
                <a:cubicBezTo>
                  <a:pt x="172449" y="78757"/>
                  <a:pt x="173829" y="78568"/>
                  <a:pt x="173829" y="76539"/>
                </a:cubicBezTo>
                <a:cubicBezTo>
                  <a:pt x="173829" y="74451"/>
                  <a:pt x="172802" y="74722"/>
                  <a:pt x="161607" y="63138"/>
                </a:cubicBezTo>
                <a:lnTo>
                  <a:pt x="181827" y="42918"/>
                </a:lnTo>
                <a:cubicBezTo>
                  <a:pt x="185838" y="46610"/>
                  <a:pt x="186263" y="48144"/>
                  <a:pt x="188233" y="48144"/>
                </a:cubicBezTo>
                <a:cubicBezTo>
                  <a:pt x="188964" y="48144"/>
                  <a:pt x="189708" y="47861"/>
                  <a:pt x="190262" y="47306"/>
                </a:cubicBezTo>
                <a:lnTo>
                  <a:pt x="195559" y="41998"/>
                </a:lnTo>
                <a:cubicBezTo>
                  <a:pt x="196680" y="40877"/>
                  <a:pt x="196680" y="39060"/>
                  <a:pt x="195559" y="37939"/>
                </a:cubicBezTo>
                <a:lnTo>
                  <a:pt x="158469" y="850"/>
                </a:lnTo>
                <a:cubicBezTo>
                  <a:pt x="157909" y="283"/>
                  <a:pt x="157174" y="0"/>
                  <a:pt x="156440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0" name="Google Shape;1030;p35"/>
          <p:cNvGrpSpPr/>
          <p:nvPr/>
        </p:nvGrpSpPr>
        <p:grpSpPr>
          <a:xfrm>
            <a:off x="1429203" y="835406"/>
            <a:ext cx="278291" cy="410488"/>
            <a:chOff x="2082750" y="390300"/>
            <a:chExt cx="3320900" cy="4898425"/>
          </a:xfrm>
        </p:grpSpPr>
        <p:sp>
          <p:nvSpPr>
            <p:cNvPr id="1031" name="Google Shape;1031;p35"/>
            <p:cNvSpPr/>
            <p:nvPr/>
          </p:nvSpPr>
          <p:spPr>
            <a:xfrm>
              <a:off x="2550800" y="781725"/>
              <a:ext cx="1078875" cy="1078850"/>
            </a:xfrm>
            <a:custGeom>
              <a:rect b="b" l="l" r="r" t="t"/>
              <a:pathLst>
                <a:path extrusionOk="0" h="43154" w="43155">
                  <a:moveTo>
                    <a:pt x="21240" y="5789"/>
                  </a:moveTo>
                  <a:cubicBezTo>
                    <a:pt x="24168" y="5789"/>
                    <a:pt x="27247" y="6664"/>
                    <a:pt x="30225" y="8669"/>
                  </a:cubicBezTo>
                  <a:lnTo>
                    <a:pt x="8672" y="30222"/>
                  </a:lnTo>
                  <a:cubicBezTo>
                    <a:pt x="955" y="18760"/>
                    <a:pt x="9972" y="5789"/>
                    <a:pt x="21240" y="5789"/>
                  </a:cubicBezTo>
                  <a:close/>
                  <a:moveTo>
                    <a:pt x="34318" y="12691"/>
                  </a:moveTo>
                  <a:lnTo>
                    <a:pt x="34318" y="12691"/>
                  </a:lnTo>
                  <a:cubicBezTo>
                    <a:pt x="42376" y="24191"/>
                    <a:pt x="33247" y="37379"/>
                    <a:pt x="21894" y="37379"/>
                  </a:cubicBezTo>
                  <a:cubicBezTo>
                    <a:pt x="18887" y="37379"/>
                    <a:pt x="15724" y="36454"/>
                    <a:pt x="12683" y="34327"/>
                  </a:cubicBezTo>
                  <a:lnTo>
                    <a:pt x="34318" y="12691"/>
                  </a:lnTo>
                  <a:close/>
                  <a:moveTo>
                    <a:pt x="21811" y="1"/>
                  </a:moveTo>
                  <a:cubicBezTo>
                    <a:pt x="10746" y="1"/>
                    <a:pt x="1" y="8496"/>
                    <a:pt x="1" y="21575"/>
                  </a:cubicBezTo>
                  <a:cubicBezTo>
                    <a:pt x="1" y="27449"/>
                    <a:pt x="2372" y="32770"/>
                    <a:pt x="6194" y="36663"/>
                  </a:cubicBezTo>
                  <a:cubicBezTo>
                    <a:pt x="6206" y="36675"/>
                    <a:pt x="6194" y="36710"/>
                    <a:pt x="6218" y="36734"/>
                  </a:cubicBezTo>
                  <a:cubicBezTo>
                    <a:pt x="6224" y="36740"/>
                    <a:pt x="6233" y="36740"/>
                    <a:pt x="6241" y="36740"/>
                  </a:cubicBezTo>
                  <a:cubicBezTo>
                    <a:pt x="6250" y="36740"/>
                    <a:pt x="6259" y="36740"/>
                    <a:pt x="6265" y="36745"/>
                  </a:cubicBezTo>
                  <a:cubicBezTo>
                    <a:pt x="10650" y="41173"/>
                    <a:pt x="16072" y="43154"/>
                    <a:pt x="21396" y="43154"/>
                  </a:cubicBezTo>
                  <a:cubicBezTo>
                    <a:pt x="32486" y="43154"/>
                    <a:pt x="43154" y="34559"/>
                    <a:pt x="43154" y="21575"/>
                  </a:cubicBezTo>
                  <a:cubicBezTo>
                    <a:pt x="43154" y="15759"/>
                    <a:pt x="40830" y="10320"/>
                    <a:pt x="36725" y="6215"/>
                  </a:cubicBezTo>
                  <a:cubicBezTo>
                    <a:pt x="32433" y="1931"/>
                    <a:pt x="27086" y="1"/>
                    <a:pt x="2181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5"/>
            <p:cNvSpPr/>
            <p:nvPr/>
          </p:nvSpPr>
          <p:spPr>
            <a:xfrm>
              <a:off x="3681250" y="781650"/>
              <a:ext cx="1254350" cy="1078925"/>
            </a:xfrm>
            <a:custGeom>
              <a:rect b="b" l="l" r="r" t="t"/>
              <a:pathLst>
                <a:path extrusionOk="0" h="43157" w="50174">
                  <a:moveTo>
                    <a:pt x="28263" y="5798"/>
                  </a:moveTo>
                  <a:cubicBezTo>
                    <a:pt x="31193" y="5798"/>
                    <a:pt x="34273" y="6672"/>
                    <a:pt x="37244" y="8672"/>
                  </a:cubicBezTo>
                  <a:lnTo>
                    <a:pt x="15679" y="30225"/>
                  </a:lnTo>
                  <a:cubicBezTo>
                    <a:pt x="7937" y="18710"/>
                    <a:pt x="16999" y="5798"/>
                    <a:pt x="28263" y="5798"/>
                  </a:cubicBezTo>
                  <a:close/>
                  <a:moveTo>
                    <a:pt x="41337" y="12694"/>
                  </a:moveTo>
                  <a:lnTo>
                    <a:pt x="41337" y="12694"/>
                  </a:lnTo>
                  <a:cubicBezTo>
                    <a:pt x="49332" y="24104"/>
                    <a:pt x="40307" y="37403"/>
                    <a:pt x="28941" y="37403"/>
                  </a:cubicBezTo>
                  <a:cubicBezTo>
                    <a:pt x="25934" y="37403"/>
                    <a:pt x="22764" y="36472"/>
                    <a:pt x="19702" y="34330"/>
                  </a:cubicBezTo>
                  <a:lnTo>
                    <a:pt x="41337" y="12694"/>
                  </a:lnTo>
                  <a:close/>
                  <a:moveTo>
                    <a:pt x="28597" y="1"/>
                  </a:moveTo>
                  <a:cubicBezTo>
                    <a:pt x="9025" y="1"/>
                    <a:pt x="1" y="23925"/>
                    <a:pt x="13284" y="36748"/>
                  </a:cubicBezTo>
                  <a:cubicBezTo>
                    <a:pt x="17669" y="41176"/>
                    <a:pt x="23091" y="43157"/>
                    <a:pt x="28415" y="43157"/>
                  </a:cubicBezTo>
                  <a:cubicBezTo>
                    <a:pt x="39505" y="43157"/>
                    <a:pt x="50173" y="34562"/>
                    <a:pt x="50173" y="21578"/>
                  </a:cubicBezTo>
                  <a:cubicBezTo>
                    <a:pt x="50173" y="15762"/>
                    <a:pt x="47849" y="10323"/>
                    <a:pt x="43744" y="6218"/>
                  </a:cubicBezTo>
                  <a:cubicBezTo>
                    <a:pt x="40004" y="2466"/>
                    <a:pt x="34471" y="1"/>
                    <a:pt x="2859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5"/>
            <p:cNvSpPr/>
            <p:nvPr/>
          </p:nvSpPr>
          <p:spPr>
            <a:xfrm>
              <a:off x="2370600" y="2264825"/>
              <a:ext cx="1259075" cy="1078925"/>
            </a:xfrm>
            <a:custGeom>
              <a:rect b="b" l="l" r="r" t="t"/>
              <a:pathLst>
                <a:path extrusionOk="0" h="43157" w="50363">
                  <a:moveTo>
                    <a:pt x="28447" y="5796"/>
                  </a:moveTo>
                  <a:cubicBezTo>
                    <a:pt x="31377" y="5796"/>
                    <a:pt x="34458" y="6671"/>
                    <a:pt x="37433" y="8672"/>
                  </a:cubicBezTo>
                  <a:lnTo>
                    <a:pt x="15880" y="30225"/>
                  </a:lnTo>
                  <a:cubicBezTo>
                    <a:pt x="8137" y="18728"/>
                    <a:pt x="17179" y="5796"/>
                    <a:pt x="28447" y="5796"/>
                  </a:cubicBezTo>
                  <a:close/>
                  <a:moveTo>
                    <a:pt x="41526" y="12695"/>
                  </a:moveTo>
                  <a:lnTo>
                    <a:pt x="41526" y="12695"/>
                  </a:lnTo>
                  <a:cubicBezTo>
                    <a:pt x="49575" y="24185"/>
                    <a:pt x="40451" y="37386"/>
                    <a:pt x="29101" y="37386"/>
                  </a:cubicBezTo>
                  <a:cubicBezTo>
                    <a:pt x="26094" y="37386"/>
                    <a:pt x="22932" y="36460"/>
                    <a:pt x="19891" y="34330"/>
                  </a:cubicBezTo>
                  <a:lnTo>
                    <a:pt x="41526" y="12695"/>
                  </a:lnTo>
                  <a:close/>
                  <a:moveTo>
                    <a:pt x="28785" y="1"/>
                  </a:moveTo>
                  <a:cubicBezTo>
                    <a:pt x="9804" y="1"/>
                    <a:pt x="1" y="23005"/>
                    <a:pt x="13402" y="36666"/>
                  </a:cubicBezTo>
                  <a:cubicBezTo>
                    <a:pt x="13414" y="36690"/>
                    <a:pt x="13402" y="36713"/>
                    <a:pt x="13426" y="36737"/>
                  </a:cubicBezTo>
                  <a:cubicBezTo>
                    <a:pt x="13438" y="36749"/>
                    <a:pt x="13461" y="36749"/>
                    <a:pt x="13473" y="36749"/>
                  </a:cubicBezTo>
                  <a:cubicBezTo>
                    <a:pt x="17858" y="41176"/>
                    <a:pt x="23280" y="43157"/>
                    <a:pt x="28604" y="43157"/>
                  </a:cubicBezTo>
                  <a:cubicBezTo>
                    <a:pt x="39694" y="43157"/>
                    <a:pt x="50362" y="34562"/>
                    <a:pt x="50362" y="21578"/>
                  </a:cubicBezTo>
                  <a:cubicBezTo>
                    <a:pt x="50362" y="15632"/>
                    <a:pt x="47932" y="10217"/>
                    <a:pt x="43933" y="6230"/>
                  </a:cubicBezTo>
                  <a:cubicBezTo>
                    <a:pt x="40240" y="2537"/>
                    <a:pt x="34743" y="1"/>
                    <a:pt x="2878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5"/>
            <p:cNvSpPr/>
            <p:nvPr/>
          </p:nvSpPr>
          <p:spPr>
            <a:xfrm>
              <a:off x="3680950" y="2264825"/>
              <a:ext cx="1254650" cy="1078925"/>
            </a:xfrm>
            <a:custGeom>
              <a:rect b="b" l="l" r="r" t="t"/>
              <a:pathLst>
                <a:path extrusionOk="0" h="43157" w="50186">
                  <a:moveTo>
                    <a:pt x="28228" y="5767"/>
                  </a:moveTo>
                  <a:cubicBezTo>
                    <a:pt x="31159" y="5767"/>
                    <a:pt x="34251" y="6649"/>
                    <a:pt x="37256" y="8672"/>
                  </a:cubicBezTo>
                  <a:lnTo>
                    <a:pt x="15691" y="30225"/>
                  </a:lnTo>
                  <a:cubicBezTo>
                    <a:pt x="8039" y="18855"/>
                    <a:pt x="16939" y="5767"/>
                    <a:pt x="28228" y="5767"/>
                  </a:cubicBezTo>
                  <a:close/>
                  <a:moveTo>
                    <a:pt x="41349" y="12695"/>
                  </a:moveTo>
                  <a:lnTo>
                    <a:pt x="41349" y="12695"/>
                  </a:lnTo>
                  <a:cubicBezTo>
                    <a:pt x="49344" y="24112"/>
                    <a:pt x="40321" y="37404"/>
                    <a:pt x="28956" y="37404"/>
                  </a:cubicBezTo>
                  <a:cubicBezTo>
                    <a:pt x="25949" y="37404"/>
                    <a:pt x="22777" y="36473"/>
                    <a:pt x="19714" y="34330"/>
                  </a:cubicBezTo>
                  <a:lnTo>
                    <a:pt x="41349" y="12695"/>
                  </a:lnTo>
                  <a:close/>
                  <a:moveTo>
                    <a:pt x="28609" y="1"/>
                  </a:moveTo>
                  <a:cubicBezTo>
                    <a:pt x="9096" y="1"/>
                    <a:pt x="1" y="23902"/>
                    <a:pt x="13296" y="36749"/>
                  </a:cubicBezTo>
                  <a:cubicBezTo>
                    <a:pt x="17681" y="41176"/>
                    <a:pt x="23103" y="43157"/>
                    <a:pt x="28427" y="43157"/>
                  </a:cubicBezTo>
                  <a:cubicBezTo>
                    <a:pt x="39517" y="43157"/>
                    <a:pt x="50185" y="34562"/>
                    <a:pt x="50185" y="21578"/>
                  </a:cubicBezTo>
                  <a:cubicBezTo>
                    <a:pt x="50185" y="9722"/>
                    <a:pt x="40547" y="1"/>
                    <a:pt x="2860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5"/>
            <p:cNvSpPr/>
            <p:nvPr/>
          </p:nvSpPr>
          <p:spPr>
            <a:xfrm>
              <a:off x="2550800" y="3747550"/>
              <a:ext cx="1078875" cy="1079525"/>
            </a:xfrm>
            <a:custGeom>
              <a:rect b="b" l="l" r="r" t="t"/>
              <a:pathLst>
                <a:path extrusionOk="0" h="43181" w="43155">
                  <a:moveTo>
                    <a:pt x="34318" y="12713"/>
                  </a:moveTo>
                  <a:cubicBezTo>
                    <a:pt x="42312" y="24129"/>
                    <a:pt x="33292" y="37427"/>
                    <a:pt x="21929" y="37427"/>
                  </a:cubicBezTo>
                  <a:cubicBezTo>
                    <a:pt x="18920" y="37427"/>
                    <a:pt x="15747" y="36494"/>
                    <a:pt x="12683" y="34348"/>
                  </a:cubicBezTo>
                  <a:lnTo>
                    <a:pt x="34318" y="12713"/>
                  </a:lnTo>
                  <a:close/>
                  <a:moveTo>
                    <a:pt x="21531" y="1"/>
                  </a:moveTo>
                  <a:cubicBezTo>
                    <a:pt x="17955" y="1"/>
                    <a:pt x="14285" y="911"/>
                    <a:pt x="10819" y="2909"/>
                  </a:cubicBezTo>
                  <a:cubicBezTo>
                    <a:pt x="9438" y="3700"/>
                    <a:pt x="8966" y="5457"/>
                    <a:pt x="9757" y="6826"/>
                  </a:cubicBezTo>
                  <a:cubicBezTo>
                    <a:pt x="10286" y="7750"/>
                    <a:pt x="11249" y="8267"/>
                    <a:pt x="12242" y="8267"/>
                  </a:cubicBezTo>
                  <a:cubicBezTo>
                    <a:pt x="12732" y="8267"/>
                    <a:pt x="13229" y="8141"/>
                    <a:pt x="13685" y="7876"/>
                  </a:cubicBezTo>
                  <a:cubicBezTo>
                    <a:pt x="16080" y="6496"/>
                    <a:pt x="18805" y="5776"/>
                    <a:pt x="21577" y="5776"/>
                  </a:cubicBezTo>
                  <a:cubicBezTo>
                    <a:pt x="24833" y="5776"/>
                    <a:pt x="27700" y="7003"/>
                    <a:pt x="30225" y="8690"/>
                  </a:cubicBezTo>
                  <a:lnTo>
                    <a:pt x="8672" y="30255"/>
                  </a:lnTo>
                  <a:cubicBezTo>
                    <a:pt x="6053" y="26362"/>
                    <a:pt x="5073" y="22457"/>
                    <a:pt x="6182" y="17891"/>
                  </a:cubicBezTo>
                  <a:cubicBezTo>
                    <a:pt x="6548" y="16346"/>
                    <a:pt x="5604" y="14801"/>
                    <a:pt x="4071" y="14423"/>
                  </a:cubicBezTo>
                  <a:cubicBezTo>
                    <a:pt x="3846" y="14370"/>
                    <a:pt x="3621" y="14345"/>
                    <a:pt x="3400" y="14345"/>
                  </a:cubicBezTo>
                  <a:cubicBezTo>
                    <a:pt x="2098" y="14345"/>
                    <a:pt x="915" y="15226"/>
                    <a:pt x="602" y="16547"/>
                  </a:cubicBezTo>
                  <a:cubicBezTo>
                    <a:pt x="201" y="18198"/>
                    <a:pt x="1" y="19897"/>
                    <a:pt x="1" y="21608"/>
                  </a:cubicBezTo>
                  <a:cubicBezTo>
                    <a:pt x="1" y="27506"/>
                    <a:pt x="2478" y="33015"/>
                    <a:pt x="6218" y="36755"/>
                  </a:cubicBezTo>
                  <a:cubicBezTo>
                    <a:pt x="10670" y="41200"/>
                    <a:pt x="16107" y="43181"/>
                    <a:pt x="21425" y="43181"/>
                  </a:cubicBezTo>
                  <a:cubicBezTo>
                    <a:pt x="32549" y="43181"/>
                    <a:pt x="43154" y="34514"/>
                    <a:pt x="43154" y="21608"/>
                  </a:cubicBezTo>
                  <a:cubicBezTo>
                    <a:pt x="43154" y="9066"/>
                    <a:pt x="32814" y="1"/>
                    <a:pt x="2153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5"/>
            <p:cNvSpPr/>
            <p:nvPr/>
          </p:nvSpPr>
          <p:spPr>
            <a:xfrm>
              <a:off x="3678600" y="3748300"/>
              <a:ext cx="1257000" cy="1078725"/>
            </a:xfrm>
            <a:custGeom>
              <a:rect b="b" l="l" r="r" t="t"/>
              <a:pathLst>
                <a:path extrusionOk="0" h="43149" w="50280">
                  <a:moveTo>
                    <a:pt x="28369" y="5798"/>
                  </a:moveTo>
                  <a:cubicBezTo>
                    <a:pt x="31299" y="5798"/>
                    <a:pt x="34379" y="6672"/>
                    <a:pt x="37350" y="8672"/>
                  </a:cubicBezTo>
                  <a:lnTo>
                    <a:pt x="15785" y="30225"/>
                  </a:lnTo>
                  <a:cubicBezTo>
                    <a:pt x="8043" y="18710"/>
                    <a:pt x="17105" y="5798"/>
                    <a:pt x="28369" y="5798"/>
                  </a:cubicBezTo>
                  <a:close/>
                  <a:moveTo>
                    <a:pt x="41443" y="12683"/>
                  </a:moveTo>
                  <a:lnTo>
                    <a:pt x="41443" y="12683"/>
                  </a:lnTo>
                  <a:cubicBezTo>
                    <a:pt x="49500" y="24189"/>
                    <a:pt x="40376" y="37376"/>
                    <a:pt x="29026" y="37376"/>
                  </a:cubicBezTo>
                  <a:cubicBezTo>
                    <a:pt x="26017" y="37376"/>
                    <a:pt x="22851" y="36449"/>
                    <a:pt x="19808" y="34318"/>
                  </a:cubicBezTo>
                  <a:lnTo>
                    <a:pt x="41443" y="12683"/>
                  </a:lnTo>
                  <a:close/>
                  <a:moveTo>
                    <a:pt x="28703" y="1"/>
                  </a:moveTo>
                  <a:cubicBezTo>
                    <a:pt x="9485" y="1"/>
                    <a:pt x="0" y="23382"/>
                    <a:pt x="13343" y="36725"/>
                  </a:cubicBezTo>
                  <a:cubicBezTo>
                    <a:pt x="13355" y="36737"/>
                    <a:pt x="13378" y="36737"/>
                    <a:pt x="13390" y="36748"/>
                  </a:cubicBezTo>
                  <a:cubicBezTo>
                    <a:pt x="17774" y="41170"/>
                    <a:pt x="23193" y="43149"/>
                    <a:pt x="28515" y="43149"/>
                  </a:cubicBezTo>
                  <a:cubicBezTo>
                    <a:pt x="39608" y="43149"/>
                    <a:pt x="50279" y="34556"/>
                    <a:pt x="50279" y="21578"/>
                  </a:cubicBezTo>
                  <a:cubicBezTo>
                    <a:pt x="50279" y="9722"/>
                    <a:pt x="40641" y="1"/>
                    <a:pt x="2870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5"/>
            <p:cNvSpPr/>
            <p:nvPr/>
          </p:nvSpPr>
          <p:spPr>
            <a:xfrm>
              <a:off x="2082750" y="390300"/>
              <a:ext cx="3320900" cy="4898425"/>
            </a:xfrm>
            <a:custGeom>
              <a:rect b="b" l="l" r="r" t="t"/>
              <a:pathLst>
                <a:path extrusionOk="0" h="195937" w="132836">
                  <a:moveTo>
                    <a:pt x="13733" y="0"/>
                  </a:moveTo>
                  <a:cubicBezTo>
                    <a:pt x="6159" y="0"/>
                    <a:pt x="1" y="6158"/>
                    <a:pt x="1" y="13732"/>
                  </a:cubicBezTo>
                  <a:lnTo>
                    <a:pt x="1" y="182205"/>
                  </a:lnTo>
                  <a:cubicBezTo>
                    <a:pt x="1" y="189778"/>
                    <a:pt x="6159" y="195937"/>
                    <a:pt x="13733" y="195937"/>
                  </a:cubicBezTo>
                  <a:lnTo>
                    <a:pt x="119092" y="195937"/>
                  </a:lnTo>
                  <a:cubicBezTo>
                    <a:pt x="126665" y="195937"/>
                    <a:pt x="132835" y="189778"/>
                    <a:pt x="132835" y="182205"/>
                  </a:cubicBezTo>
                  <a:lnTo>
                    <a:pt x="132835" y="84832"/>
                  </a:lnTo>
                  <a:cubicBezTo>
                    <a:pt x="132835" y="83252"/>
                    <a:pt x="131549" y="81966"/>
                    <a:pt x="129957" y="81966"/>
                  </a:cubicBezTo>
                  <a:cubicBezTo>
                    <a:pt x="128376" y="81966"/>
                    <a:pt x="127090" y="83252"/>
                    <a:pt x="127090" y="84832"/>
                  </a:cubicBezTo>
                  <a:lnTo>
                    <a:pt x="127090" y="182205"/>
                  </a:lnTo>
                  <a:cubicBezTo>
                    <a:pt x="127090" y="186617"/>
                    <a:pt x="123504" y="190203"/>
                    <a:pt x="119092" y="190203"/>
                  </a:cubicBezTo>
                  <a:lnTo>
                    <a:pt x="13733" y="190203"/>
                  </a:lnTo>
                  <a:cubicBezTo>
                    <a:pt x="9332" y="190203"/>
                    <a:pt x="5746" y="186617"/>
                    <a:pt x="5746" y="182205"/>
                  </a:cubicBezTo>
                  <a:lnTo>
                    <a:pt x="5746" y="13732"/>
                  </a:lnTo>
                  <a:cubicBezTo>
                    <a:pt x="5746" y="9320"/>
                    <a:pt x="9332" y="5745"/>
                    <a:pt x="13733" y="5745"/>
                  </a:cubicBezTo>
                  <a:lnTo>
                    <a:pt x="119092" y="5745"/>
                  </a:lnTo>
                  <a:cubicBezTo>
                    <a:pt x="123504" y="5745"/>
                    <a:pt x="127090" y="9320"/>
                    <a:pt x="127090" y="13732"/>
                  </a:cubicBezTo>
                  <a:lnTo>
                    <a:pt x="127090" y="69650"/>
                  </a:lnTo>
                  <a:cubicBezTo>
                    <a:pt x="127090" y="71231"/>
                    <a:pt x="128376" y="72516"/>
                    <a:pt x="129957" y="72516"/>
                  </a:cubicBezTo>
                  <a:cubicBezTo>
                    <a:pt x="131549" y="72516"/>
                    <a:pt x="132835" y="71231"/>
                    <a:pt x="132835" y="69650"/>
                  </a:cubicBezTo>
                  <a:lnTo>
                    <a:pt x="132835" y="13732"/>
                  </a:lnTo>
                  <a:cubicBezTo>
                    <a:pt x="132835" y="6158"/>
                    <a:pt x="126665" y="0"/>
                    <a:pt x="11909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" name="Google Shape;1038;p35"/>
          <p:cNvGrpSpPr/>
          <p:nvPr/>
        </p:nvGrpSpPr>
        <p:grpSpPr>
          <a:xfrm>
            <a:off x="3279837" y="846698"/>
            <a:ext cx="294688" cy="387722"/>
            <a:chOff x="1904625" y="390300"/>
            <a:chExt cx="3730225" cy="4907875"/>
          </a:xfrm>
        </p:grpSpPr>
        <p:sp>
          <p:nvSpPr>
            <p:cNvPr id="1039" name="Google Shape;1039;p35"/>
            <p:cNvSpPr/>
            <p:nvPr/>
          </p:nvSpPr>
          <p:spPr>
            <a:xfrm>
              <a:off x="2835400" y="1245575"/>
              <a:ext cx="2799450" cy="4052600"/>
            </a:xfrm>
            <a:custGeom>
              <a:rect b="b" l="l" r="r" t="t"/>
              <a:pathLst>
                <a:path extrusionOk="0" h="162104" w="111978">
                  <a:moveTo>
                    <a:pt x="98010" y="15148"/>
                  </a:moveTo>
                  <a:cubicBezTo>
                    <a:pt x="102422" y="15148"/>
                    <a:pt x="105926" y="18935"/>
                    <a:pt x="105490" y="23394"/>
                  </a:cubicBezTo>
                  <a:lnTo>
                    <a:pt x="104794" y="30390"/>
                  </a:lnTo>
                  <a:lnTo>
                    <a:pt x="93693" y="30390"/>
                  </a:lnTo>
                  <a:cubicBezTo>
                    <a:pt x="92112" y="30390"/>
                    <a:pt x="90814" y="31675"/>
                    <a:pt x="90814" y="33268"/>
                  </a:cubicBezTo>
                  <a:cubicBezTo>
                    <a:pt x="90814" y="34861"/>
                    <a:pt x="92112" y="36147"/>
                    <a:pt x="93693" y="36147"/>
                  </a:cubicBezTo>
                  <a:lnTo>
                    <a:pt x="104227" y="36147"/>
                  </a:lnTo>
                  <a:lnTo>
                    <a:pt x="103449" y="43980"/>
                  </a:lnTo>
                  <a:lnTo>
                    <a:pt x="8518" y="43980"/>
                  </a:lnTo>
                  <a:lnTo>
                    <a:pt x="6489" y="23394"/>
                  </a:lnTo>
                  <a:cubicBezTo>
                    <a:pt x="6053" y="19005"/>
                    <a:pt x="9486" y="15148"/>
                    <a:pt x="13968" y="15148"/>
                  </a:cubicBezTo>
                  <a:close/>
                  <a:moveTo>
                    <a:pt x="77601" y="119339"/>
                  </a:moveTo>
                  <a:lnTo>
                    <a:pt x="77601" y="124223"/>
                  </a:lnTo>
                  <a:cubicBezTo>
                    <a:pt x="77601" y="127208"/>
                    <a:pt x="75171" y="129626"/>
                    <a:pt x="72187" y="129626"/>
                  </a:cubicBezTo>
                  <a:lnTo>
                    <a:pt x="39780" y="129626"/>
                  </a:lnTo>
                  <a:cubicBezTo>
                    <a:pt x="36796" y="129626"/>
                    <a:pt x="34377" y="127208"/>
                    <a:pt x="34377" y="124223"/>
                  </a:cubicBezTo>
                  <a:lnTo>
                    <a:pt x="34377" y="119339"/>
                  </a:lnTo>
                  <a:close/>
                  <a:moveTo>
                    <a:pt x="55989" y="1"/>
                  </a:moveTo>
                  <a:cubicBezTo>
                    <a:pt x="54397" y="1"/>
                    <a:pt x="53111" y="1298"/>
                    <a:pt x="53111" y="2879"/>
                  </a:cubicBezTo>
                  <a:lnTo>
                    <a:pt x="53111" y="9391"/>
                  </a:lnTo>
                  <a:lnTo>
                    <a:pt x="13968" y="9391"/>
                  </a:lnTo>
                  <a:cubicBezTo>
                    <a:pt x="6112" y="9391"/>
                    <a:pt x="1" y="16186"/>
                    <a:pt x="768" y="23960"/>
                  </a:cubicBezTo>
                  <a:cubicBezTo>
                    <a:pt x="1063" y="26945"/>
                    <a:pt x="3788" y="54597"/>
                    <a:pt x="4271" y="59446"/>
                  </a:cubicBezTo>
                  <a:cubicBezTo>
                    <a:pt x="4415" y="60931"/>
                    <a:pt x="5664" y="62031"/>
                    <a:pt x="7126" y="62031"/>
                  </a:cubicBezTo>
                  <a:cubicBezTo>
                    <a:pt x="7219" y="62031"/>
                    <a:pt x="7314" y="62027"/>
                    <a:pt x="7409" y="62017"/>
                  </a:cubicBezTo>
                  <a:cubicBezTo>
                    <a:pt x="8990" y="61864"/>
                    <a:pt x="10146" y="60460"/>
                    <a:pt x="9993" y="58879"/>
                  </a:cubicBezTo>
                  <a:lnTo>
                    <a:pt x="9085" y="49725"/>
                  </a:lnTo>
                  <a:lnTo>
                    <a:pt x="102882" y="49725"/>
                  </a:lnTo>
                  <a:lnTo>
                    <a:pt x="102116" y="57558"/>
                  </a:lnTo>
                  <a:lnTo>
                    <a:pt x="82014" y="57558"/>
                  </a:lnTo>
                  <a:cubicBezTo>
                    <a:pt x="80421" y="57558"/>
                    <a:pt x="79135" y="58856"/>
                    <a:pt x="79135" y="60437"/>
                  </a:cubicBezTo>
                  <a:cubicBezTo>
                    <a:pt x="79135" y="62029"/>
                    <a:pt x="80421" y="63315"/>
                    <a:pt x="82014" y="63315"/>
                  </a:cubicBezTo>
                  <a:lnTo>
                    <a:pt x="101549" y="63315"/>
                  </a:lnTo>
                  <a:lnTo>
                    <a:pt x="100771" y="71148"/>
                  </a:lnTo>
                  <a:lnTo>
                    <a:pt x="93693" y="71148"/>
                  </a:lnTo>
                  <a:cubicBezTo>
                    <a:pt x="92112" y="71148"/>
                    <a:pt x="90814" y="72434"/>
                    <a:pt x="90814" y="74027"/>
                  </a:cubicBezTo>
                  <a:cubicBezTo>
                    <a:pt x="90814" y="75619"/>
                    <a:pt x="92112" y="76905"/>
                    <a:pt x="93693" y="76905"/>
                  </a:cubicBezTo>
                  <a:lnTo>
                    <a:pt x="100205" y="76905"/>
                  </a:lnTo>
                  <a:lnTo>
                    <a:pt x="99426" y="84738"/>
                  </a:lnTo>
                  <a:lnTo>
                    <a:pt x="82014" y="84738"/>
                  </a:lnTo>
                  <a:cubicBezTo>
                    <a:pt x="80421" y="84738"/>
                    <a:pt x="79135" y="86024"/>
                    <a:pt x="79135" y="87617"/>
                  </a:cubicBezTo>
                  <a:cubicBezTo>
                    <a:pt x="79135" y="89198"/>
                    <a:pt x="80421" y="90483"/>
                    <a:pt x="82014" y="90483"/>
                  </a:cubicBezTo>
                  <a:lnTo>
                    <a:pt x="98860" y="90483"/>
                  </a:lnTo>
                  <a:lnTo>
                    <a:pt x="97704" y="102257"/>
                  </a:lnTo>
                  <a:cubicBezTo>
                    <a:pt x="97220" y="107117"/>
                    <a:pt x="94825" y="113582"/>
                    <a:pt x="79654" y="113582"/>
                  </a:cubicBezTo>
                  <a:lnTo>
                    <a:pt x="32325" y="113582"/>
                  </a:lnTo>
                  <a:cubicBezTo>
                    <a:pt x="17142" y="113582"/>
                    <a:pt x="14747" y="107117"/>
                    <a:pt x="14275" y="102257"/>
                  </a:cubicBezTo>
                  <a:lnTo>
                    <a:pt x="11078" y="69851"/>
                  </a:lnTo>
                  <a:cubicBezTo>
                    <a:pt x="10934" y="68364"/>
                    <a:pt x="9674" y="67253"/>
                    <a:pt x="8210" y="67253"/>
                  </a:cubicBezTo>
                  <a:cubicBezTo>
                    <a:pt x="8117" y="67253"/>
                    <a:pt x="8023" y="67258"/>
                    <a:pt x="7928" y="67267"/>
                  </a:cubicBezTo>
                  <a:cubicBezTo>
                    <a:pt x="6348" y="67420"/>
                    <a:pt x="5192" y="68836"/>
                    <a:pt x="5345" y="70417"/>
                  </a:cubicBezTo>
                  <a:lnTo>
                    <a:pt x="8554" y="102823"/>
                  </a:lnTo>
                  <a:cubicBezTo>
                    <a:pt x="9238" y="109819"/>
                    <a:pt x="13379" y="118053"/>
                    <a:pt x="28620" y="119197"/>
                  </a:cubicBezTo>
                  <a:lnTo>
                    <a:pt x="28620" y="124223"/>
                  </a:lnTo>
                  <a:cubicBezTo>
                    <a:pt x="28620" y="130369"/>
                    <a:pt x="33634" y="135383"/>
                    <a:pt x="39780" y="135383"/>
                  </a:cubicBezTo>
                  <a:lnTo>
                    <a:pt x="53111" y="135383"/>
                  </a:lnTo>
                  <a:lnTo>
                    <a:pt x="53111" y="159225"/>
                  </a:lnTo>
                  <a:cubicBezTo>
                    <a:pt x="53111" y="160817"/>
                    <a:pt x="54397" y="162103"/>
                    <a:pt x="55989" y="162103"/>
                  </a:cubicBezTo>
                  <a:cubicBezTo>
                    <a:pt x="57582" y="162103"/>
                    <a:pt x="58868" y="160817"/>
                    <a:pt x="58868" y="159225"/>
                  </a:cubicBezTo>
                  <a:lnTo>
                    <a:pt x="58868" y="135383"/>
                  </a:lnTo>
                  <a:lnTo>
                    <a:pt x="72187" y="135383"/>
                  </a:lnTo>
                  <a:cubicBezTo>
                    <a:pt x="78345" y="135383"/>
                    <a:pt x="83347" y="130369"/>
                    <a:pt x="83347" y="124223"/>
                  </a:cubicBezTo>
                  <a:lnTo>
                    <a:pt x="83347" y="119197"/>
                  </a:lnTo>
                  <a:cubicBezTo>
                    <a:pt x="98600" y="118053"/>
                    <a:pt x="102741" y="109819"/>
                    <a:pt x="103425" y="102823"/>
                  </a:cubicBezTo>
                  <a:cubicBezTo>
                    <a:pt x="107814" y="58407"/>
                    <a:pt x="106610" y="70582"/>
                    <a:pt x="111211" y="23960"/>
                  </a:cubicBezTo>
                  <a:cubicBezTo>
                    <a:pt x="111978" y="16174"/>
                    <a:pt x="105855" y="9391"/>
                    <a:pt x="98010" y="9391"/>
                  </a:cubicBezTo>
                  <a:lnTo>
                    <a:pt x="58868" y="9391"/>
                  </a:lnTo>
                  <a:lnTo>
                    <a:pt x="58868" y="2879"/>
                  </a:lnTo>
                  <a:cubicBezTo>
                    <a:pt x="58868" y="1298"/>
                    <a:pt x="57582" y="1"/>
                    <a:pt x="5598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5"/>
            <p:cNvSpPr/>
            <p:nvPr/>
          </p:nvSpPr>
          <p:spPr>
            <a:xfrm>
              <a:off x="1904625" y="390300"/>
              <a:ext cx="2888825" cy="4907875"/>
            </a:xfrm>
            <a:custGeom>
              <a:rect b="b" l="l" r="r" t="t"/>
              <a:pathLst>
                <a:path extrusionOk="0" h="196315" w="115553">
                  <a:moveTo>
                    <a:pt x="93220" y="0"/>
                  </a:moveTo>
                  <a:cubicBezTo>
                    <a:pt x="91628" y="0"/>
                    <a:pt x="90342" y="1298"/>
                    <a:pt x="90342" y="2879"/>
                  </a:cubicBezTo>
                  <a:lnTo>
                    <a:pt x="90342" y="6453"/>
                  </a:lnTo>
                  <a:cubicBezTo>
                    <a:pt x="82556" y="7456"/>
                    <a:pt x="75855" y="12470"/>
                    <a:pt x="72729" y="19713"/>
                  </a:cubicBezTo>
                  <a:lnTo>
                    <a:pt x="29552" y="19713"/>
                  </a:lnTo>
                  <a:cubicBezTo>
                    <a:pt x="13260" y="19713"/>
                    <a:pt x="1" y="32961"/>
                    <a:pt x="1" y="49253"/>
                  </a:cubicBezTo>
                  <a:lnTo>
                    <a:pt x="1" y="86460"/>
                  </a:lnTo>
                  <a:cubicBezTo>
                    <a:pt x="1" y="88053"/>
                    <a:pt x="1286" y="89339"/>
                    <a:pt x="2879" y="89339"/>
                  </a:cubicBezTo>
                  <a:cubicBezTo>
                    <a:pt x="4472" y="89339"/>
                    <a:pt x="5757" y="88053"/>
                    <a:pt x="5757" y="86460"/>
                  </a:cubicBezTo>
                  <a:lnTo>
                    <a:pt x="5757" y="49253"/>
                  </a:lnTo>
                  <a:cubicBezTo>
                    <a:pt x="5757" y="36134"/>
                    <a:pt x="16434" y="25470"/>
                    <a:pt x="29552" y="25470"/>
                  </a:cubicBezTo>
                  <a:lnTo>
                    <a:pt x="74711" y="25470"/>
                  </a:lnTo>
                  <a:cubicBezTo>
                    <a:pt x="75950" y="25470"/>
                    <a:pt x="77058" y="24668"/>
                    <a:pt x="77448" y="23476"/>
                  </a:cubicBezTo>
                  <a:cubicBezTo>
                    <a:pt x="79677" y="16622"/>
                    <a:pt x="86012" y="12021"/>
                    <a:pt x="93220" y="12021"/>
                  </a:cubicBezTo>
                  <a:cubicBezTo>
                    <a:pt x="102363" y="12021"/>
                    <a:pt x="109807" y="19453"/>
                    <a:pt x="109807" y="28608"/>
                  </a:cubicBezTo>
                  <a:lnTo>
                    <a:pt x="109807" y="28643"/>
                  </a:lnTo>
                  <a:cubicBezTo>
                    <a:pt x="109807" y="30354"/>
                    <a:pt x="108651" y="31817"/>
                    <a:pt x="107058" y="32135"/>
                  </a:cubicBezTo>
                  <a:cubicBezTo>
                    <a:pt x="106798" y="32188"/>
                    <a:pt x="106543" y="32213"/>
                    <a:pt x="106295" y="32213"/>
                  </a:cubicBezTo>
                  <a:cubicBezTo>
                    <a:pt x="104313" y="32213"/>
                    <a:pt x="102776" y="30618"/>
                    <a:pt x="102776" y="28679"/>
                  </a:cubicBezTo>
                  <a:cubicBezTo>
                    <a:pt x="102776" y="22916"/>
                    <a:pt x="98102" y="19034"/>
                    <a:pt x="93166" y="19034"/>
                  </a:cubicBezTo>
                  <a:cubicBezTo>
                    <a:pt x="91110" y="19034"/>
                    <a:pt x="89009" y="19708"/>
                    <a:pt x="87180" y="21199"/>
                  </a:cubicBezTo>
                  <a:cubicBezTo>
                    <a:pt x="83311" y="24361"/>
                    <a:pt x="83688" y="28867"/>
                    <a:pt x="83665" y="28985"/>
                  </a:cubicBezTo>
                  <a:cubicBezTo>
                    <a:pt x="83665" y="30920"/>
                    <a:pt x="82084" y="32489"/>
                    <a:pt x="80149" y="32489"/>
                  </a:cubicBezTo>
                  <a:lnTo>
                    <a:pt x="29552" y="32489"/>
                  </a:lnTo>
                  <a:cubicBezTo>
                    <a:pt x="20303" y="32489"/>
                    <a:pt x="12788" y="40016"/>
                    <a:pt x="12788" y="49253"/>
                  </a:cubicBezTo>
                  <a:lnTo>
                    <a:pt x="12788" y="190557"/>
                  </a:lnTo>
                  <a:lnTo>
                    <a:pt x="5757" y="190557"/>
                  </a:lnTo>
                  <a:lnTo>
                    <a:pt x="5757" y="97196"/>
                  </a:lnTo>
                  <a:cubicBezTo>
                    <a:pt x="5757" y="95615"/>
                    <a:pt x="4472" y="94329"/>
                    <a:pt x="2879" y="94329"/>
                  </a:cubicBezTo>
                  <a:cubicBezTo>
                    <a:pt x="1286" y="94329"/>
                    <a:pt x="1" y="95615"/>
                    <a:pt x="1" y="97196"/>
                  </a:cubicBezTo>
                  <a:lnTo>
                    <a:pt x="1" y="193436"/>
                  </a:lnTo>
                  <a:cubicBezTo>
                    <a:pt x="1" y="195028"/>
                    <a:pt x="1286" y="196314"/>
                    <a:pt x="2879" y="196314"/>
                  </a:cubicBezTo>
                  <a:lnTo>
                    <a:pt x="15667" y="196314"/>
                  </a:lnTo>
                  <a:cubicBezTo>
                    <a:pt x="17248" y="196314"/>
                    <a:pt x="18534" y="195028"/>
                    <a:pt x="18534" y="193436"/>
                  </a:cubicBezTo>
                  <a:lnTo>
                    <a:pt x="18534" y="49253"/>
                  </a:lnTo>
                  <a:cubicBezTo>
                    <a:pt x="18534" y="43189"/>
                    <a:pt x="23477" y="38246"/>
                    <a:pt x="29552" y="38246"/>
                  </a:cubicBezTo>
                  <a:lnTo>
                    <a:pt x="80149" y="38246"/>
                  </a:lnTo>
                  <a:cubicBezTo>
                    <a:pt x="85257" y="38246"/>
                    <a:pt x="89410" y="34094"/>
                    <a:pt x="89410" y="28974"/>
                  </a:cubicBezTo>
                  <a:lnTo>
                    <a:pt x="89410" y="28608"/>
                  </a:lnTo>
                  <a:cubicBezTo>
                    <a:pt x="89410" y="26539"/>
                    <a:pt x="91083" y="24798"/>
                    <a:pt x="93231" y="24798"/>
                  </a:cubicBezTo>
                  <a:cubicBezTo>
                    <a:pt x="93496" y="24798"/>
                    <a:pt x="93769" y="24824"/>
                    <a:pt x="94046" y="24880"/>
                  </a:cubicBezTo>
                  <a:cubicBezTo>
                    <a:pt x="95769" y="25234"/>
                    <a:pt x="97019" y="26827"/>
                    <a:pt x="97019" y="28702"/>
                  </a:cubicBezTo>
                  <a:cubicBezTo>
                    <a:pt x="97019" y="33872"/>
                    <a:pt x="101221" y="37965"/>
                    <a:pt x="106290" y="37965"/>
                  </a:cubicBezTo>
                  <a:cubicBezTo>
                    <a:pt x="106913" y="37965"/>
                    <a:pt x="107548" y="37903"/>
                    <a:pt x="108191" y="37774"/>
                  </a:cubicBezTo>
                  <a:cubicBezTo>
                    <a:pt x="112461" y="36913"/>
                    <a:pt x="115552" y="33079"/>
                    <a:pt x="115552" y="28643"/>
                  </a:cubicBezTo>
                  <a:lnTo>
                    <a:pt x="115552" y="28608"/>
                  </a:lnTo>
                  <a:cubicBezTo>
                    <a:pt x="115552" y="17259"/>
                    <a:pt x="107058" y="7869"/>
                    <a:pt x="96099" y="6453"/>
                  </a:cubicBezTo>
                  <a:lnTo>
                    <a:pt x="96099" y="2879"/>
                  </a:lnTo>
                  <a:cubicBezTo>
                    <a:pt x="96099" y="1298"/>
                    <a:pt x="94813" y="0"/>
                    <a:pt x="9322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" name="Google Shape;1041;p35"/>
          <p:cNvGrpSpPr/>
          <p:nvPr/>
        </p:nvGrpSpPr>
        <p:grpSpPr>
          <a:xfrm>
            <a:off x="5146852" y="854778"/>
            <a:ext cx="294585" cy="371736"/>
            <a:chOff x="1742050" y="238125"/>
            <a:chExt cx="4143250" cy="5228350"/>
          </a:xfrm>
        </p:grpSpPr>
        <p:sp>
          <p:nvSpPr>
            <p:cNvPr id="1042" name="Google Shape;1042;p35"/>
            <p:cNvSpPr/>
            <p:nvPr/>
          </p:nvSpPr>
          <p:spPr>
            <a:xfrm>
              <a:off x="1742050" y="238125"/>
              <a:ext cx="4143250" cy="5228350"/>
            </a:xfrm>
            <a:custGeom>
              <a:rect b="b" l="l" r="r" t="t"/>
              <a:pathLst>
                <a:path extrusionOk="0" h="209134" w="165730">
                  <a:moveTo>
                    <a:pt x="117937" y="74923"/>
                  </a:moveTo>
                  <a:cubicBezTo>
                    <a:pt x="140902" y="74923"/>
                    <a:pt x="159602" y="93599"/>
                    <a:pt x="159602" y="116588"/>
                  </a:cubicBezTo>
                  <a:cubicBezTo>
                    <a:pt x="159602" y="136661"/>
                    <a:pt x="145264" y="153719"/>
                    <a:pt x="125951" y="157493"/>
                  </a:cubicBezTo>
                  <a:cubicBezTo>
                    <a:pt x="123283" y="158017"/>
                    <a:pt x="120616" y="158269"/>
                    <a:pt x="117981" y="158269"/>
                  </a:cubicBezTo>
                  <a:cubicBezTo>
                    <a:pt x="105564" y="158269"/>
                    <a:pt x="93860" y="152665"/>
                    <a:pt x="86076" y="143425"/>
                  </a:cubicBezTo>
                  <a:cubicBezTo>
                    <a:pt x="63209" y="116441"/>
                    <a:pt x="82669" y="74923"/>
                    <a:pt x="117937" y="74923"/>
                  </a:cubicBezTo>
                  <a:close/>
                  <a:moveTo>
                    <a:pt x="74679" y="136980"/>
                  </a:moveTo>
                  <a:cubicBezTo>
                    <a:pt x="78380" y="144847"/>
                    <a:pt x="84287" y="151513"/>
                    <a:pt x="90487" y="155729"/>
                  </a:cubicBezTo>
                  <a:lnTo>
                    <a:pt x="90487" y="191977"/>
                  </a:lnTo>
                  <a:cubicBezTo>
                    <a:pt x="62866" y="189281"/>
                    <a:pt x="52793" y="153891"/>
                    <a:pt x="74679" y="136980"/>
                  </a:cubicBezTo>
                  <a:close/>
                  <a:moveTo>
                    <a:pt x="96614" y="159405"/>
                  </a:moveTo>
                  <a:cubicBezTo>
                    <a:pt x="103208" y="162692"/>
                    <a:pt x="110531" y="164400"/>
                    <a:pt x="117946" y="164400"/>
                  </a:cubicBezTo>
                  <a:cubicBezTo>
                    <a:pt x="120040" y="164400"/>
                    <a:pt x="122142" y="164263"/>
                    <a:pt x="124236" y="163988"/>
                  </a:cubicBezTo>
                  <a:lnTo>
                    <a:pt x="124236" y="163988"/>
                  </a:lnTo>
                  <a:cubicBezTo>
                    <a:pt x="122961" y="178718"/>
                    <a:pt x="111295" y="190531"/>
                    <a:pt x="96614" y="191977"/>
                  </a:cubicBezTo>
                  <a:lnTo>
                    <a:pt x="96614" y="159405"/>
                  </a:lnTo>
                  <a:close/>
                  <a:moveTo>
                    <a:pt x="49067" y="6127"/>
                  </a:moveTo>
                  <a:cubicBezTo>
                    <a:pt x="72743" y="6127"/>
                    <a:pt x="92007" y="25391"/>
                    <a:pt x="92007" y="49067"/>
                  </a:cubicBezTo>
                  <a:lnTo>
                    <a:pt x="92007" y="76418"/>
                  </a:lnTo>
                  <a:cubicBezTo>
                    <a:pt x="82718" y="82423"/>
                    <a:pt x="75954" y="91271"/>
                    <a:pt x="72547" y="101515"/>
                  </a:cubicBezTo>
                  <a:lnTo>
                    <a:pt x="56200" y="101515"/>
                  </a:lnTo>
                  <a:cubicBezTo>
                    <a:pt x="54508" y="101515"/>
                    <a:pt x="53136" y="102888"/>
                    <a:pt x="53136" y="104579"/>
                  </a:cubicBezTo>
                  <a:cubicBezTo>
                    <a:pt x="53136" y="106270"/>
                    <a:pt x="54508" y="107643"/>
                    <a:pt x="56200" y="107643"/>
                  </a:cubicBezTo>
                  <a:lnTo>
                    <a:pt x="70978" y="107643"/>
                  </a:lnTo>
                  <a:cubicBezTo>
                    <a:pt x="70243" y="111441"/>
                    <a:pt x="69949" y="115485"/>
                    <a:pt x="70219" y="119603"/>
                  </a:cubicBezTo>
                  <a:cubicBezTo>
                    <a:pt x="39730" y="136636"/>
                    <a:pt x="37377" y="179331"/>
                    <a:pt x="65243" y="199845"/>
                  </a:cubicBezTo>
                  <a:cubicBezTo>
                    <a:pt x="60121" y="201928"/>
                    <a:pt x="54631" y="203006"/>
                    <a:pt x="49067" y="203006"/>
                  </a:cubicBezTo>
                  <a:cubicBezTo>
                    <a:pt x="25392" y="203006"/>
                    <a:pt x="6128" y="183742"/>
                    <a:pt x="6128" y="160091"/>
                  </a:cubicBezTo>
                  <a:lnTo>
                    <a:pt x="6128" y="107643"/>
                  </a:lnTo>
                  <a:lnTo>
                    <a:pt x="41911" y="107643"/>
                  </a:lnTo>
                  <a:cubicBezTo>
                    <a:pt x="43602" y="107643"/>
                    <a:pt x="44974" y="106270"/>
                    <a:pt x="44974" y="104579"/>
                  </a:cubicBezTo>
                  <a:cubicBezTo>
                    <a:pt x="44974" y="102888"/>
                    <a:pt x="43602" y="101515"/>
                    <a:pt x="41911" y="101515"/>
                  </a:cubicBezTo>
                  <a:lnTo>
                    <a:pt x="6128" y="101515"/>
                  </a:lnTo>
                  <a:lnTo>
                    <a:pt x="6128" y="49067"/>
                  </a:lnTo>
                  <a:cubicBezTo>
                    <a:pt x="6128" y="25391"/>
                    <a:pt x="25392" y="6127"/>
                    <a:pt x="49067" y="6127"/>
                  </a:cubicBezTo>
                  <a:close/>
                  <a:moveTo>
                    <a:pt x="71101" y="126220"/>
                  </a:moveTo>
                  <a:cubicBezTo>
                    <a:pt x="71419" y="127764"/>
                    <a:pt x="71861" y="129455"/>
                    <a:pt x="72375" y="131097"/>
                  </a:cubicBezTo>
                  <a:cubicBezTo>
                    <a:pt x="62302" y="138131"/>
                    <a:pt x="56616" y="149356"/>
                    <a:pt x="56616" y="161341"/>
                  </a:cubicBezTo>
                  <a:cubicBezTo>
                    <a:pt x="56616" y="181684"/>
                    <a:pt x="73184" y="198251"/>
                    <a:pt x="93551" y="198251"/>
                  </a:cubicBezTo>
                  <a:cubicBezTo>
                    <a:pt x="113427" y="198251"/>
                    <a:pt x="129701" y="182443"/>
                    <a:pt x="130437" y="162738"/>
                  </a:cubicBezTo>
                  <a:cubicBezTo>
                    <a:pt x="132054" y="162297"/>
                    <a:pt x="133672" y="161782"/>
                    <a:pt x="135240" y="161170"/>
                  </a:cubicBezTo>
                  <a:lnTo>
                    <a:pt x="135240" y="161341"/>
                  </a:lnTo>
                  <a:cubicBezTo>
                    <a:pt x="135240" y="184306"/>
                    <a:pt x="116540" y="203006"/>
                    <a:pt x="93551" y="203006"/>
                  </a:cubicBezTo>
                  <a:cubicBezTo>
                    <a:pt x="66003" y="203006"/>
                    <a:pt x="45808" y="176537"/>
                    <a:pt x="53504" y="149724"/>
                  </a:cubicBezTo>
                  <a:cubicBezTo>
                    <a:pt x="56249" y="140190"/>
                    <a:pt x="62376" y="131784"/>
                    <a:pt x="71101" y="126220"/>
                  </a:cubicBezTo>
                  <a:close/>
                  <a:moveTo>
                    <a:pt x="49067" y="0"/>
                  </a:moveTo>
                  <a:cubicBezTo>
                    <a:pt x="22010" y="0"/>
                    <a:pt x="1" y="22009"/>
                    <a:pt x="1" y="49067"/>
                  </a:cubicBezTo>
                  <a:lnTo>
                    <a:pt x="1" y="160091"/>
                  </a:lnTo>
                  <a:cubicBezTo>
                    <a:pt x="1" y="187124"/>
                    <a:pt x="22010" y="209133"/>
                    <a:pt x="49067" y="209133"/>
                  </a:cubicBezTo>
                  <a:cubicBezTo>
                    <a:pt x="56861" y="209133"/>
                    <a:pt x="64582" y="207271"/>
                    <a:pt x="71468" y="203741"/>
                  </a:cubicBezTo>
                  <a:cubicBezTo>
                    <a:pt x="78086" y="207173"/>
                    <a:pt x="85586" y="209133"/>
                    <a:pt x="93551" y="209133"/>
                  </a:cubicBezTo>
                  <a:cubicBezTo>
                    <a:pt x="119922" y="209133"/>
                    <a:pt x="141367" y="187688"/>
                    <a:pt x="141367" y="161341"/>
                  </a:cubicBezTo>
                  <a:cubicBezTo>
                    <a:pt x="141367" y="160336"/>
                    <a:pt x="141318" y="159332"/>
                    <a:pt x="141245" y="158302"/>
                  </a:cubicBezTo>
                  <a:cubicBezTo>
                    <a:pt x="155852" y="150116"/>
                    <a:pt x="165729" y="134480"/>
                    <a:pt x="165729" y="116588"/>
                  </a:cubicBezTo>
                  <a:cubicBezTo>
                    <a:pt x="165729" y="90241"/>
                    <a:pt x="144284" y="68796"/>
                    <a:pt x="117937" y="68796"/>
                  </a:cubicBezTo>
                  <a:cubicBezTo>
                    <a:pt x="110879" y="68796"/>
                    <a:pt x="104163" y="70316"/>
                    <a:pt x="98134" y="73085"/>
                  </a:cubicBezTo>
                  <a:lnTo>
                    <a:pt x="98134" y="49067"/>
                  </a:lnTo>
                  <a:cubicBezTo>
                    <a:pt x="98134" y="22009"/>
                    <a:pt x="76125" y="0"/>
                    <a:pt x="4906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5"/>
            <p:cNvSpPr/>
            <p:nvPr/>
          </p:nvSpPr>
          <p:spPr>
            <a:xfrm>
              <a:off x="3572875" y="2230075"/>
              <a:ext cx="2040375" cy="1846125"/>
            </a:xfrm>
            <a:custGeom>
              <a:rect b="b" l="l" r="r" t="t"/>
              <a:pathLst>
                <a:path extrusionOk="0" h="73845" w="81615">
                  <a:moveTo>
                    <a:pt x="47768" y="6274"/>
                  </a:moveTo>
                  <a:cubicBezTo>
                    <a:pt x="63306" y="7818"/>
                    <a:pt x="75487" y="20955"/>
                    <a:pt x="75487" y="36910"/>
                  </a:cubicBezTo>
                  <a:cubicBezTo>
                    <a:pt x="75487" y="52865"/>
                    <a:pt x="63306" y="66002"/>
                    <a:pt x="47768" y="67546"/>
                  </a:cubicBezTo>
                  <a:lnTo>
                    <a:pt x="47768" y="44067"/>
                  </a:lnTo>
                  <a:cubicBezTo>
                    <a:pt x="47768" y="42376"/>
                    <a:pt x="46395" y="41003"/>
                    <a:pt x="44704" y="41003"/>
                  </a:cubicBezTo>
                  <a:cubicBezTo>
                    <a:pt x="43013" y="41003"/>
                    <a:pt x="41641" y="42376"/>
                    <a:pt x="41641" y="44067"/>
                  </a:cubicBezTo>
                  <a:lnTo>
                    <a:pt x="41641" y="67546"/>
                  </a:lnTo>
                  <a:cubicBezTo>
                    <a:pt x="26126" y="66002"/>
                    <a:pt x="13897" y="52890"/>
                    <a:pt x="13897" y="36910"/>
                  </a:cubicBezTo>
                  <a:cubicBezTo>
                    <a:pt x="13897" y="21029"/>
                    <a:pt x="26004" y="7843"/>
                    <a:pt x="41641" y="6274"/>
                  </a:cubicBezTo>
                  <a:lnTo>
                    <a:pt x="41641" y="29754"/>
                  </a:lnTo>
                  <a:cubicBezTo>
                    <a:pt x="41641" y="31469"/>
                    <a:pt x="43013" y="32817"/>
                    <a:pt x="44704" y="32817"/>
                  </a:cubicBezTo>
                  <a:cubicBezTo>
                    <a:pt x="46395" y="32817"/>
                    <a:pt x="47768" y="31469"/>
                    <a:pt x="47768" y="29754"/>
                  </a:cubicBezTo>
                  <a:lnTo>
                    <a:pt x="47768" y="6274"/>
                  </a:lnTo>
                  <a:close/>
                  <a:moveTo>
                    <a:pt x="44704" y="0"/>
                  </a:moveTo>
                  <a:cubicBezTo>
                    <a:pt x="29754" y="0"/>
                    <a:pt x="16838" y="8897"/>
                    <a:pt x="11029" y="21739"/>
                  </a:cubicBezTo>
                  <a:cubicBezTo>
                    <a:pt x="0" y="46101"/>
                    <a:pt x="17965" y="73845"/>
                    <a:pt x="44704" y="73845"/>
                  </a:cubicBezTo>
                  <a:cubicBezTo>
                    <a:pt x="65046" y="73845"/>
                    <a:pt x="81614" y="57277"/>
                    <a:pt x="81614" y="36910"/>
                  </a:cubicBezTo>
                  <a:cubicBezTo>
                    <a:pt x="81614" y="16543"/>
                    <a:pt x="65046" y="0"/>
                    <a:pt x="4470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047" name="Shape 1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Google Shape;1048;p36"/>
          <p:cNvSpPr/>
          <p:nvPr/>
        </p:nvSpPr>
        <p:spPr>
          <a:xfrm>
            <a:off x="3838116" y="4508067"/>
            <a:ext cx="4112118" cy="157354"/>
          </a:xfrm>
          <a:prstGeom prst="ellipse">
            <a:avLst/>
          </a:prstGeom>
          <a:solidFill>
            <a:srgbClr val="F3DA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36"/>
          <p:cNvSpPr/>
          <p:nvPr/>
        </p:nvSpPr>
        <p:spPr>
          <a:xfrm flipH="1">
            <a:off x="7408584" y="3709795"/>
            <a:ext cx="492189" cy="855226"/>
          </a:xfrm>
          <a:custGeom>
            <a:rect b="b" l="l" r="r" t="t"/>
            <a:pathLst>
              <a:path extrusionOk="0" h="12085" w="6955">
                <a:moveTo>
                  <a:pt x="220" y="1"/>
                </a:moveTo>
                <a:lnTo>
                  <a:pt x="220" y="1"/>
                </a:lnTo>
                <a:cubicBezTo>
                  <a:pt x="1" y="1704"/>
                  <a:pt x="77" y="3313"/>
                  <a:pt x="413" y="4843"/>
                </a:cubicBezTo>
                <a:cubicBezTo>
                  <a:pt x="970" y="5303"/>
                  <a:pt x="1530" y="5759"/>
                  <a:pt x="2086" y="6219"/>
                </a:cubicBezTo>
                <a:cubicBezTo>
                  <a:pt x="1593" y="6013"/>
                  <a:pt x="1096" y="5806"/>
                  <a:pt x="604" y="5599"/>
                </a:cubicBezTo>
                <a:lnTo>
                  <a:pt x="604" y="5599"/>
                </a:lnTo>
                <a:cubicBezTo>
                  <a:pt x="1253" y="7918"/>
                  <a:pt x="2496" y="10058"/>
                  <a:pt x="4195" y="12084"/>
                </a:cubicBezTo>
                <a:lnTo>
                  <a:pt x="6815" y="12077"/>
                </a:lnTo>
                <a:cubicBezTo>
                  <a:pt x="6955" y="9665"/>
                  <a:pt x="6405" y="7215"/>
                  <a:pt x="5249" y="5096"/>
                </a:cubicBezTo>
                <a:cubicBezTo>
                  <a:pt x="4089" y="2973"/>
                  <a:pt x="2326" y="1187"/>
                  <a:pt x="220" y="1"/>
                </a:cubicBezTo>
                <a:close/>
              </a:path>
            </a:pathLst>
          </a:custGeom>
          <a:solidFill>
            <a:srgbClr val="DD9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36"/>
          <p:cNvSpPr/>
          <p:nvPr/>
        </p:nvSpPr>
        <p:spPr>
          <a:xfrm flipH="1">
            <a:off x="7511905" y="3707460"/>
            <a:ext cx="378748" cy="859897"/>
          </a:xfrm>
          <a:custGeom>
            <a:rect b="b" l="l" r="r" t="t"/>
            <a:pathLst>
              <a:path extrusionOk="0" h="12151" w="5352">
                <a:moveTo>
                  <a:pt x="157" y="1"/>
                </a:moveTo>
                <a:lnTo>
                  <a:pt x="1" y="67"/>
                </a:lnTo>
                <a:lnTo>
                  <a:pt x="5196" y="12150"/>
                </a:lnTo>
                <a:lnTo>
                  <a:pt x="5352" y="12084"/>
                </a:lnTo>
                <a:lnTo>
                  <a:pt x="157" y="1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" name="Google Shape;1051;p36"/>
          <p:cNvSpPr/>
          <p:nvPr/>
        </p:nvSpPr>
        <p:spPr>
          <a:xfrm flipH="1">
            <a:off x="4253418" y="3464581"/>
            <a:ext cx="458503" cy="1100648"/>
          </a:xfrm>
          <a:custGeom>
            <a:rect b="b" l="l" r="r" t="t"/>
            <a:pathLst>
              <a:path extrusionOk="0" h="15553" w="6479">
                <a:moveTo>
                  <a:pt x="4489" y="0"/>
                </a:moveTo>
                <a:cubicBezTo>
                  <a:pt x="3739" y="720"/>
                  <a:pt x="3079" y="1530"/>
                  <a:pt x="2513" y="2403"/>
                </a:cubicBezTo>
                <a:cubicBezTo>
                  <a:pt x="2759" y="3130"/>
                  <a:pt x="3006" y="3856"/>
                  <a:pt x="3256" y="4582"/>
                </a:cubicBezTo>
                <a:cubicBezTo>
                  <a:pt x="2883" y="4059"/>
                  <a:pt x="2507" y="3539"/>
                  <a:pt x="2133" y="3019"/>
                </a:cubicBezTo>
                <a:cubicBezTo>
                  <a:pt x="1417" y="4259"/>
                  <a:pt x="887" y="5605"/>
                  <a:pt x="580" y="7005"/>
                </a:cubicBezTo>
                <a:cubicBezTo>
                  <a:pt x="1057" y="7778"/>
                  <a:pt x="1536" y="8551"/>
                  <a:pt x="2016" y="9324"/>
                </a:cubicBezTo>
                <a:cubicBezTo>
                  <a:pt x="1480" y="8854"/>
                  <a:pt x="947" y="8381"/>
                  <a:pt x="414" y="7912"/>
                </a:cubicBezTo>
                <a:lnTo>
                  <a:pt x="414" y="7912"/>
                </a:lnTo>
                <a:cubicBezTo>
                  <a:pt x="0" y="10620"/>
                  <a:pt x="437" y="13053"/>
                  <a:pt x="1647" y="15553"/>
                </a:cubicBezTo>
                <a:lnTo>
                  <a:pt x="4093" y="15553"/>
                </a:lnTo>
                <a:cubicBezTo>
                  <a:pt x="5532" y="13270"/>
                  <a:pt x="6355" y="10600"/>
                  <a:pt x="6452" y="7904"/>
                </a:cubicBezTo>
                <a:cubicBezTo>
                  <a:pt x="6478" y="7192"/>
                  <a:pt x="6441" y="6465"/>
                  <a:pt x="6352" y="5742"/>
                </a:cubicBezTo>
                <a:cubicBezTo>
                  <a:pt x="6055" y="6045"/>
                  <a:pt x="5758" y="6345"/>
                  <a:pt x="5462" y="6645"/>
                </a:cubicBezTo>
                <a:cubicBezTo>
                  <a:pt x="5729" y="6142"/>
                  <a:pt x="5995" y="5635"/>
                  <a:pt x="6258" y="5129"/>
                </a:cubicBezTo>
                <a:cubicBezTo>
                  <a:pt x="5955" y="3336"/>
                  <a:pt x="5322" y="1570"/>
                  <a:pt x="4489" y="0"/>
                </a:cubicBezTo>
                <a:close/>
              </a:path>
            </a:pathLst>
          </a:custGeom>
          <a:solidFill>
            <a:srgbClr val="B57C6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" name="Google Shape;1052;p36"/>
          <p:cNvSpPr/>
          <p:nvPr/>
        </p:nvSpPr>
        <p:spPr>
          <a:xfrm flipH="1">
            <a:off x="4388297" y="3463873"/>
            <a:ext cx="119668" cy="1101781"/>
          </a:xfrm>
          <a:custGeom>
            <a:rect b="b" l="l" r="r" t="t"/>
            <a:pathLst>
              <a:path extrusionOk="0" h="15569" w="1691">
                <a:moveTo>
                  <a:pt x="1520" y="1"/>
                </a:moveTo>
                <a:lnTo>
                  <a:pt x="1" y="15552"/>
                </a:lnTo>
                <a:lnTo>
                  <a:pt x="174" y="15569"/>
                </a:lnTo>
                <a:lnTo>
                  <a:pt x="1690" y="17"/>
                </a:lnTo>
                <a:lnTo>
                  <a:pt x="1520" y="1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" name="Google Shape;1053;p36"/>
          <p:cNvSpPr/>
          <p:nvPr/>
        </p:nvSpPr>
        <p:spPr>
          <a:xfrm flipH="1">
            <a:off x="4086685" y="3878933"/>
            <a:ext cx="395096" cy="686304"/>
          </a:xfrm>
          <a:custGeom>
            <a:rect b="b" l="l" r="r" t="t"/>
            <a:pathLst>
              <a:path extrusionOk="0" h="9698" w="5583">
                <a:moveTo>
                  <a:pt x="5406" y="0"/>
                </a:moveTo>
                <a:cubicBezTo>
                  <a:pt x="3717" y="954"/>
                  <a:pt x="2300" y="2386"/>
                  <a:pt x="1370" y="4089"/>
                </a:cubicBezTo>
                <a:cubicBezTo>
                  <a:pt x="441" y="5792"/>
                  <a:pt x="1" y="7755"/>
                  <a:pt x="114" y="9691"/>
                </a:cubicBezTo>
                <a:lnTo>
                  <a:pt x="2217" y="9698"/>
                </a:lnTo>
                <a:cubicBezTo>
                  <a:pt x="3580" y="8072"/>
                  <a:pt x="4576" y="6352"/>
                  <a:pt x="5099" y="4493"/>
                </a:cubicBezTo>
                <a:lnTo>
                  <a:pt x="5099" y="4493"/>
                </a:lnTo>
                <a:cubicBezTo>
                  <a:pt x="4703" y="4659"/>
                  <a:pt x="4306" y="4825"/>
                  <a:pt x="3909" y="4989"/>
                </a:cubicBezTo>
                <a:cubicBezTo>
                  <a:pt x="4356" y="4622"/>
                  <a:pt x="4803" y="4253"/>
                  <a:pt x="5249" y="3886"/>
                </a:cubicBezTo>
                <a:cubicBezTo>
                  <a:pt x="5519" y="2656"/>
                  <a:pt x="5582" y="1366"/>
                  <a:pt x="5406" y="0"/>
                </a:cubicBezTo>
                <a:close/>
              </a:path>
            </a:pathLst>
          </a:custGeom>
          <a:solidFill>
            <a:srgbClr val="CBE5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36"/>
          <p:cNvSpPr/>
          <p:nvPr/>
        </p:nvSpPr>
        <p:spPr>
          <a:xfrm flipH="1">
            <a:off x="4093760" y="3876526"/>
            <a:ext cx="306141" cy="691116"/>
          </a:xfrm>
          <a:custGeom>
            <a:rect b="b" l="l" r="r" t="t"/>
            <a:pathLst>
              <a:path extrusionOk="0" h="9766" w="4326">
                <a:moveTo>
                  <a:pt x="4169" y="1"/>
                </a:moveTo>
                <a:lnTo>
                  <a:pt x="0" y="9698"/>
                </a:lnTo>
                <a:lnTo>
                  <a:pt x="157" y="9765"/>
                </a:lnTo>
                <a:lnTo>
                  <a:pt x="4325" y="68"/>
                </a:lnTo>
                <a:lnTo>
                  <a:pt x="4169" y="1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36"/>
          <p:cNvSpPr/>
          <p:nvPr/>
        </p:nvSpPr>
        <p:spPr>
          <a:xfrm flipH="1">
            <a:off x="7306067" y="980116"/>
            <a:ext cx="697202" cy="172319"/>
          </a:xfrm>
          <a:custGeom>
            <a:rect b="b" l="l" r="r" t="t"/>
            <a:pathLst>
              <a:path extrusionOk="0" h="2435" w="9852">
                <a:moveTo>
                  <a:pt x="5196" y="0"/>
                </a:moveTo>
                <a:cubicBezTo>
                  <a:pt x="5167" y="0"/>
                  <a:pt x="5138" y="1"/>
                  <a:pt x="5109" y="2"/>
                </a:cubicBezTo>
                <a:cubicBezTo>
                  <a:pt x="4089" y="39"/>
                  <a:pt x="3163" y="758"/>
                  <a:pt x="2880" y="1738"/>
                </a:cubicBezTo>
                <a:cubicBezTo>
                  <a:pt x="2570" y="1380"/>
                  <a:pt x="2098" y="1176"/>
                  <a:pt x="1626" y="1176"/>
                </a:cubicBezTo>
                <a:cubicBezTo>
                  <a:pt x="1500" y="1176"/>
                  <a:pt x="1373" y="1191"/>
                  <a:pt x="1250" y="1221"/>
                </a:cubicBezTo>
                <a:cubicBezTo>
                  <a:pt x="670" y="1361"/>
                  <a:pt x="141" y="1852"/>
                  <a:pt x="1" y="2435"/>
                </a:cubicBezTo>
                <a:lnTo>
                  <a:pt x="9852" y="2435"/>
                </a:lnTo>
                <a:cubicBezTo>
                  <a:pt x="9708" y="1981"/>
                  <a:pt x="9328" y="1435"/>
                  <a:pt x="8872" y="1298"/>
                </a:cubicBezTo>
                <a:cubicBezTo>
                  <a:pt x="8747" y="1261"/>
                  <a:pt x="8616" y="1243"/>
                  <a:pt x="8483" y="1243"/>
                </a:cubicBezTo>
                <a:cubicBezTo>
                  <a:pt x="8130" y="1243"/>
                  <a:pt x="7767" y="1369"/>
                  <a:pt x="7499" y="1584"/>
                </a:cubicBezTo>
                <a:cubicBezTo>
                  <a:pt x="7149" y="659"/>
                  <a:pt x="6185" y="0"/>
                  <a:pt x="519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" name="Google Shape;1056;p36"/>
          <p:cNvSpPr/>
          <p:nvPr/>
        </p:nvSpPr>
        <p:spPr>
          <a:xfrm flipH="1">
            <a:off x="6948940" y="4288330"/>
            <a:ext cx="510376" cy="277904"/>
          </a:xfrm>
          <a:custGeom>
            <a:rect b="b" l="l" r="r" t="t"/>
            <a:pathLst>
              <a:path extrusionOk="0" h="3927" w="7212">
                <a:moveTo>
                  <a:pt x="3986" y="0"/>
                </a:moveTo>
                <a:lnTo>
                  <a:pt x="433" y="20"/>
                </a:lnTo>
                <a:lnTo>
                  <a:pt x="1" y="3926"/>
                </a:lnTo>
                <a:lnTo>
                  <a:pt x="7211" y="3926"/>
                </a:lnTo>
                <a:cubicBezTo>
                  <a:pt x="7182" y="3333"/>
                  <a:pt x="6655" y="2839"/>
                  <a:pt x="6125" y="2573"/>
                </a:cubicBezTo>
                <a:cubicBezTo>
                  <a:pt x="5592" y="2307"/>
                  <a:pt x="4999" y="2133"/>
                  <a:pt x="4563" y="1730"/>
                </a:cubicBezTo>
                <a:cubicBezTo>
                  <a:pt x="4096" y="1300"/>
                  <a:pt x="3869" y="623"/>
                  <a:pt x="398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" name="Google Shape;1057;p36"/>
          <p:cNvSpPr/>
          <p:nvPr/>
        </p:nvSpPr>
        <p:spPr>
          <a:xfrm flipH="1">
            <a:off x="6194260" y="4196826"/>
            <a:ext cx="539674" cy="349097"/>
          </a:xfrm>
          <a:custGeom>
            <a:rect b="b" l="l" r="r" t="t"/>
            <a:pathLst>
              <a:path extrusionOk="0" h="4933" w="7626">
                <a:moveTo>
                  <a:pt x="3387" y="1"/>
                </a:moveTo>
                <a:lnTo>
                  <a:pt x="1" y="1073"/>
                </a:lnTo>
                <a:lnTo>
                  <a:pt x="737" y="4932"/>
                </a:lnTo>
                <a:lnTo>
                  <a:pt x="7625" y="2800"/>
                </a:lnTo>
                <a:cubicBezTo>
                  <a:pt x="7426" y="2243"/>
                  <a:pt x="6775" y="1926"/>
                  <a:pt x="6189" y="1830"/>
                </a:cubicBezTo>
                <a:cubicBezTo>
                  <a:pt x="5602" y="1730"/>
                  <a:pt x="4982" y="1743"/>
                  <a:pt x="4446" y="1487"/>
                </a:cubicBezTo>
                <a:cubicBezTo>
                  <a:pt x="3873" y="1213"/>
                  <a:pt x="3459" y="633"/>
                  <a:pt x="338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" name="Google Shape;1058;p36"/>
          <p:cNvSpPr/>
          <p:nvPr/>
        </p:nvSpPr>
        <p:spPr>
          <a:xfrm flipH="1">
            <a:off x="6049460" y="2624200"/>
            <a:ext cx="246271" cy="185128"/>
          </a:xfrm>
          <a:custGeom>
            <a:rect b="b" l="l" r="r" t="t"/>
            <a:pathLst>
              <a:path extrusionOk="0" h="2616" w="3480">
                <a:moveTo>
                  <a:pt x="2553" y="1"/>
                </a:moveTo>
                <a:cubicBezTo>
                  <a:pt x="2364" y="1"/>
                  <a:pt x="2115" y="123"/>
                  <a:pt x="1846" y="149"/>
                </a:cubicBezTo>
                <a:cubicBezTo>
                  <a:pt x="1756" y="157"/>
                  <a:pt x="1649" y="160"/>
                  <a:pt x="1536" y="160"/>
                </a:cubicBezTo>
                <a:cubicBezTo>
                  <a:pt x="1120" y="160"/>
                  <a:pt x="627" y="119"/>
                  <a:pt x="627" y="119"/>
                </a:cubicBezTo>
                <a:lnTo>
                  <a:pt x="0" y="2478"/>
                </a:lnTo>
                <a:cubicBezTo>
                  <a:pt x="0" y="2478"/>
                  <a:pt x="1254" y="2615"/>
                  <a:pt x="2107" y="2615"/>
                </a:cubicBezTo>
                <a:cubicBezTo>
                  <a:pt x="2495" y="2615"/>
                  <a:pt x="2799" y="2587"/>
                  <a:pt x="2866" y="2504"/>
                </a:cubicBezTo>
                <a:cubicBezTo>
                  <a:pt x="2993" y="2344"/>
                  <a:pt x="2869" y="2244"/>
                  <a:pt x="2869" y="2244"/>
                </a:cubicBezTo>
                <a:lnTo>
                  <a:pt x="2869" y="2244"/>
                </a:lnTo>
                <a:cubicBezTo>
                  <a:pt x="2869" y="2244"/>
                  <a:pt x="2934" y="2259"/>
                  <a:pt x="3012" y="2259"/>
                </a:cubicBezTo>
                <a:cubicBezTo>
                  <a:pt x="3093" y="2259"/>
                  <a:pt x="3187" y="2244"/>
                  <a:pt x="3239" y="2181"/>
                </a:cubicBezTo>
                <a:cubicBezTo>
                  <a:pt x="3343" y="2055"/>
                  <a:pt x="3243" y="1921"/>
                  <a:pt x="3243" y="1921"/>
                </a:cubicBezTo>
                <a:lnTo>
                  <a:pt x="3243" y="1921"/>
                </a:lnTo>
                <a:cubicBezTo>
                  <a:pt x="3243" y="1921"/>
                  <a:pt x="3248" y="1922"/>
                  <a:pt x="3258" y="1922"/>
                </a:cubicBezTo>
                <a:cubicBezTo>
                  <a:pt x="3310" y="1922"/>
                  <a:pt x="3479" y="1907"/>
                  <a:pt x="3479" y="1721"/>
                </a:cubicBezTo>
                <a:cubicBezTo>
                  <a:pt x="3479" y="1485"/>
                  <a:pt x="2799" y="1095"/>
                  <a:pt x="2100" y="762"/>
                </a:cubicBezTo>
                <a:cubicBezTo>
                  <a:pt x="2480" y="718"/>
                  <a:pt x="2976" y="465"/>
                  <a:pt x="2809" y="155"/>
                </a:cubicBezTo>
                <a:cubicBezTo>
                  <a:pt x="2747" y="39"/>
                  <a:pt x="2659" y="1"/>
                  <a:pt x="2553" y="1"/>
                </a:cubicBezTo>
                <a:close/>
              </a:path>
            </a:pathLst>
          </a:custGeom>
          <a:solidFill>
            <a:srgbClr val="9C61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" name="Google Shape;1059;p36"/>
          <p:cNvSpPr/>
          <p:nvPr/>
        </p:nvSpPr>
        <p:spPr>
          <a:xfrm flipH="1">
            <a:off x="6062408" y="2718182"/>
            <a:ext cx="76500" cy="46777"/>
          </a:xfrm>
          <a:custGeom>
            <a:rect b="b" l="l" r="r" t="t"/>
            <a:pathLst>
              <a:path extrusionOk="0" h="661" w="1081">
                <a:moveTo>
                  <a:pt x="57" y="1"/>
                </a:moveTo>
                <a:lnTo>
                  <a:pt x="0" y="164"/>
                </a:lnTo>
                <a:cubicBezTo>
                  <a:pt x="573" y="361"/>
                  <a:pt x="970" y="660"/>
                  <a:pt x="977" y="660"/>
                </a:cubicBezTo>
                <a:lnTo>
                  <a:pt x="1080" y="524"/>
                </a:lnTo>
                <a:cubicBezTo>
                  <a:pt x="1063" y="510"/>
                  <a:pt x="660" y="207"/>
                  <a:pt x="5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" name="Google Shape;1060;p36"/>
          <p:cNvSpPr/>
          <p:nvPr/>
        </p:nvSpPr>
        <p:spPr>
          <a:xfrm flipH="1">
            <a:off x="6089795" y="2752151"/>
            <a:ext cx="64257" cy="36375"/>
          </a:xfrm>
          <a:custGeom>
            <a:rect b="b" l="l" r="r" t="t"/>
            <a:pathLst>
              <a:path extrusionOk="0" h="514" w="908">
                <a:moveTo>
                  <a:pt x="54" y="1"/>
                </a:moveTo>
                <a:lnTo>
                  <a:pt x="1" y="164"/>
                </a:lnTo>
                <a:cubicBezTo>
                  <a:pt x="407" y="293"/>
                  <a:pt x="824" y="510"/>
                  <a:pt x="827" y="513"/>
                </a:cubicBezTo>
                <a:lnTo>
                  <a:pt x="907" y="360"/>
                </a:lnTo>
                <a:cubicBezTo>
                  <a:pt x="891" y="350"/>
                  <a:pt x="474" y="133"/>
                  <a:pt x="54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" name="Google Shape;1061;p36"/>
          <p:cNvSpPr/>
          <p:nvPr/>
        </p:nvSpPr>
        <p:spPr>
          <a:xfrm flipH="1">
            <a:off x="6169764" y="2674022"/>
            <a:ext cx="54986" cy="39276"/>
          </a:xfrm>
          <a:custGeom>
            <a:rect b="b" l="l" r="r" t="t"/>
            <a:pathLst>
              <a:path extrusionOk="0" h="555" w="777">
                <a:moveTo>
                  <a:pt x="623" y="1"/>
                </a:moveTo>
                <a:cubicBezTo>
                  <a:pt x="506" y="228"/>
                  <a:pt x="257" y="381"/>
                  <a:pt x="0" y="381"/>
                </a:cubicBezTo>
                <a:lnTo>
                  <a:pt x="0" y="554"/>
                </a:lnTo>
                <a:cubicBezTo>
                  <a:pt x="320" y="554"/>
                  <a:pt x="630" y="365"/>
                  <a:pt x="777" y="81"/>
                </a:cubicBezTo>
                <a:lnTo>
                  <a:pt x="623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" name="Google Shape;1062;p36"/>
          <p:cNvSpPr/>
          <p:nvPr/>
        </p:nvSpPr>
        <p:spPr>
          <a:xfrm flipH="1">
            <a:off x="6453002" y="2676428"/>
            <a:ext cx="1072554" cy="1667851"/>
          </a:xfrm>
          <a:custGeom>
            <a:rect b="b" l="l" r="r" t="t"/>
            <a:pathLst>
              <a:path extrusionOk="0" h="23568" w="15156">
                <a:moveTo>
                  <a:pt x="4676" y="0"/>
                </a:moveTo>
                <a:cubicBezTo>
                  <a:pt x="4165" y="431"/>
                  <a:pt x="3712" y="1043"/>
                  <a:pt x="3309" y="1797"/>
                </a:cubicBezTo>
                <a:cubicBezTo>
                  <a:pt x="3212" y="1980"/>
                  <a:pt x="3119" y="2166"/>
                  <a:pt x="3026" y="2363"/>
                </a:cubicBezTo>
                <a:cubicBezTo>
                  <a:pt x="0" y="8884"/>
                  <a:pt x="103" y="23567"/>
                  <a:pt x="103" y="23567"/>
                </a:cubicBezTo>
                <a:lnTo>
                  <a:pt x="6311" y="23567"/>
                </a:lnTo>
                <a:lnTo>
                  <a:pt x="7105" y="14656"/>
                </a:lnTo>
                <a:lnTo>
                  <a:pt x="9781" y="23567"/>
                </a:lnTo>
                <a:lnTo>
                  <a:pt x="15156" y="21631"/>
                </a:lnTo>
                <a:lnTo>
                  <a:pt x="11414" y="2840"/>
                </a:lnTo>
                <a:lnTo>
                  <a:pt x="10850" y="0"/>
                </a:lnTo>
                <a:close/>
              </a:path>
            </a:pathLst>
          </a:custGeom>
          <a:solidFill>
            <a:srgbClr val="79C6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" name="Google Shape;1063;p36"/>
          <p:cNvSpPr/>
          <p:nvPr/>
        </p:nvSpPr>
        <p:spPr>
          <a:xfrm flipH="1">
            <a:off x="6462691" y="1804131"/>
            <a:ext cx="773561" cy="489429"/>
          </a:xfrm>
          <a:custGeom>
            <a:rect b="b" l="l" r="r" t="t"/>
            <a:pathLst>
              <a:path extrusionOk="0" h="6916" w="10931">
                <a:moveTo>
                  <a:pt x="5153" y="0"/>
                </a:moveTo>
                <a:cubicBezTo>
                  <a:pt x="4962" y="527"/>
                  <a:pt x="4473" y="896"/>
                  <a:pt x="3950" y="1096"/>
                </a:cubicBezTo>
                <a:cubicBezTo>
                  <a:pt x="3430" y="1300"/>
                  <a:pt x="2867" y="1366"/>
                  <a:pt x="2317" y="1480"/>
                </a:cubicBezTo>
                <a:cubicBezTo>
                  <a:pt x="1767" y="1590"/>
                  <a:pt x="1211" y="1763"/>
                  <a:pt x="791" y="2129"/>
                </a:cubicBezTo>
                <a:cubicBezTo>
                  <a:pt x="237" y="2616"/>
                  <a:pt x="1" y="3426"/>
                  <a:pt x="201" y="4132"/>
                </a:cubicBezTo>
                <a:cubicBezTo>
                  <a:pt x="400" y="4835"/>
                  <a:pt x="1031" y="5402"/>
                  <a:pt x="1750" y="5522"/>
                </a:cubicBezTo>
                <a:cubicBezTo>
                  <a:pt x="2127" y="5586"/>
                  <a:pt x="2511" y="5646"/>
                  <a:pt x="2967" y="5646"/>
                </a:cubicBezTo>
                <a:cubicBezTo>
                  <a:pt x="3386" y="5646"/>
                  <a:pt x="3867" y="5595"/>
                  <a:pt x="4459" y="5452"/>
                </a:cubicBezTo>
                <a:lnTo>
                  <a:pt x="6256" y="5192"/>
                </a:lnTo>
                <a:lnTo>
                  <a:pt x="6256" y="5192"/>
                </a:lnTo>
                <a:cubicBezTo>
                  <a:pt x="6212" y="5575"/>
                  <a:pt x="6379" y="5965"/>
                  <a:pt x="6649" y="6245"/>
                </a:cubicBezTo>
                <a:cubicBezTo>
                  <a:pt x="6915" y="6525"/>
                  <a:pt x="7275" y="6702"/>
                  <a:pt x="7649" y="6808"/>
                </a:cubicBezTo>
                <a:cubicBezTo>
                  <a:pt x="7902" y="6879"/>
                  <a:pt x="8168" y="6916"/>
                  <a:pt x="8432" y="6916"/>
                </a:cubicBezTo>
                <a:cubicBezTo>
                  <a:pt x="8999" y="6916"/>
                  <a:pt x="9563" y="6748"/>
                  <a:pt x="10001" y="6391"/>
                </a:cubicBezTo>
                <a:cubicBezTo>
                  <a:pt x="10641" y="5868"/>
                  <a:pt x="10931" y="4909"/>
                  <a:pt x="10577" y="4159"/>
                </a:cubicBezTo>
                <a:cubicBezTo>
                  <a:pt x="10371" y="3726"/>
                  <a:pt x="9988" y="3403"/>
                  <a:pt x="9598" y="3120"/>
                </a:cubicBezTo>
                <a:cubicBezTo>
                  <a:pt x="9211" y="2836"/>
                  <a:pt x="8798" y="2572"/>
                  <a:pt x="8495" y="2200"/>
                </a:cubicBezTo>
                <a:cubicBezTo>
                  <a:pt x="8192" y="1823"/>
                  <a:pt x="8009" y="1266"/>
                  <a:pt x="8169" y="813"/>
                </a:cubicBezTo>
                <a:cubicBezTo>
                  <a:pt x="7122" y="756"/>
                  <a:pt x="6096" y="463"/>
                  <a:pt x="515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" name="Google Shape;1064;p36"/>
          <p:cNvSpPr/>
          <p:nvPr/>
        </p:nvSpPr>
        <p:spPr>
          <a:xfrm flipH="1">
            <a:off x="6743563" y="1890469"/>
            <a:ext cx="228296" cy="363887"/>
          </a:xfrm>
          <a:custGeom>
            <a:rect b="b" l="l" r="r" t="t"/>
            <a:pathLst>
              <a:path extrusionOk="0" h="5142" w="3226">
                <a:moveTo>
                  <a:pt x="1326" y="0"/>
                </a:moveTo>
                <a:lnTo>
                  <a:pt x="0" y="3439"/>
                </a:lnTo>
                <a:lnTo>
                  <a:pt x="71" y="4731"/>
                </a:lnTo>
                <a:lnTo>
                  <a:pt x="3226" y="5142"/>
                </a:lnTo>
                <a:lnTo>
                  <a:pt x="3039" y="4112"/>
                </a:lnTo>
                <a:lnTo>
                  <a:pt x="3210" y="1826"/>
                </a:lnTo>
                <a:lnTo>
                  <a:pt x="1326" y="0"/>
                </a:lnTo>
                <a:close/>
              </a:path>
            </a:pathLst>
          </a:custGeom>
          <a:solidFill>
            <a:srgbClr val="9C61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" name="Google Shape;1065;p36"/>
          <p:cNvSpPr/>
          <p:nvPr/>
        </p:nvSpPr>
        <p:spPr>
          <a:xfrm flipH="1">
            <a:off x="6744975" y="1985724"/>
            <a:ext cx="88460" cy="139908"/>
          </a:xfrm>
          <a:custGeom>
            <a:rect b="b" l="l" r="r" t="t"/>
            <a:pathLst>
              <a:path extrusionOk="0" h="1977" w="1250">
                <a:moveTo>
                  <a:pt x="687" y="0"/>
                </a:moveTo>
                <a:cubicBezTo>
                  <a:pt x="457" y="77"/>
                  <a:pt x="237" y="154"/>
                  <a:pt x="1" y="226"/>
                </a:cubicBezTo>
                <a:cubicBezTo>
                  <a:pt x="120" y="937"/>
                  <a:pt x="550" y="1576"/>
                  <a:pt x="1143" y="1976"/>
                </a:cubicBezTo>
                <a:lnTo>
                  <a:pt x="1250" y="550"/>
                </a:lnTo>
                <a:lnTo>
                  <a:pt x="68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" name="Google Shape;1066;p36"/>
          <p:cNvSpPr/>
          <p:nvPr/>
        </p:nvSpPr>
        <p:spPr>
          <a:xfrm flipH="1">
            <a:off x="6570393" y="1648581"/>
            <a:ext cx="317251" cy="424464"/>
          </a:xfrm>
          <a:custGeom>
            <a:rect b="b" l="l" r="r" t="t"/>
            <a:pathLst>
              <a:path extrusionOk="0" h="5998" w="4483">
                <a:moveTo>
                  <a:pt x="2369" y="0"/>
                </a:moveTo>
                <a:cubicBezTo>
                  <a:pt x="1707" y="0"/>
                  <a:pt x="1228" y="248"/>
                  <a:pt x="880" y="582"/>
                </a:cubicBezTo>
                <a:cubicBezTo>
                  <a:pt x="467" y="979"/>
                  <a:pt x="243" y="1499"/>
                  <a:pt x="124" y="1878"/>
                </a:cubicBezTo>
                <a:cubicBezTo>
                  <a:pt x="87" y="1991"/>
                  <a:pt x="64" y="2091"/>
                  <a:pt x="44" y="2171"/>
                </a:cubicBezTo>
                <a:lnTo>
                  <a:pt x="40" y="2191"/>
                </a:lnTo>
                <a:lnTo>
                  <a:pt x="30" y="2228"/>
                </a:lnTo>
                <a:cubicBezTo>
                  <a:pt x="24" y="2262"/>
                  <a:pt x="20" y="2291"/>
                  <a:pt x="13" y="2314"/>
                </a:cubicBezTo>
                <a:cubicBezTo>
                  <a:pt x="7" y="2348"/>
                  <a:pt x="4" y="2371"/>
                  <a:pt x="4" y="2385"/>
                </a:cubicBezTo>
                <a:lnTo>
                  <a:pt x="0" y="2391"/>
                </a:lnTo>
                <a:lnTo>
                  <a:pt x="33" y="2531"/>
                </a:lnTo>
                <a:lnTo>
                  <a:pt x="656" y="5161"/>
                </a:lnTo>
                <a:cubicBezTo>
                  <a:pt x="656" y="5161"/>
                  <a:pt x="1281" y="5997"/>
                  <a:pt x="2214" y="5997"/>
                </a:cubicBezTo>
                <a:cubicBezTo>
                  <a:pt x="2524" y="5997"/>
                  <a:pt x="2868" y="5904"/>
                  <a:pt x="3235" y="5657"/>
                </a:cubicBezTo>
                <a:cubicBezTo>
                  <a:pt x="4052" y="5110"/>
                  <a:pt x="4482" y="3428"/>
                  <a:pt x="4292" y="2042"/>
                </a:cubicBezTo>
                <a:cubicBezTo>
                  <a:pt x="4285" y="1998"/>
                  <a:pt x="4279" y="1954"/>
                  <a:pt x="4272" y="1911"/>
                </a:cubicBezTo>
                <a:lnTo>
                  <a:pt x="4269" y="1891"/>
                </a:lnTo>
                <a:cubicBezTo>
                  <a:pt x="4269" y="1878"/>
                  <a:pt x="4265" y="1865"/>
                  <a:pt x="4262" y="1851"/>
                </a:cubicBezTo>
                <a:lnTo>
                  <a:pt x="4232" y="1702"/>
                </a:lnTo>
                <a:cubicBezTo>
                  <a:pt x="4226" y="1668"/>
                  <a:pt x="4215" y="1635"/>
                  <a:pt x="4209" y="1602"/>
                </a:cubicBezTo>
                <a:lnTo>
                  <a:pt x="4206" y="1599"/>
                </a:lnTo>
                <a:cubicBezTo>
                  <a:pt x="4195" y="1551"/>
                  <a:pt x="4182" y="1508"/>
                  <a:pt x="4172" y="1465"/>
                </a:cubicBezTo>
                <a:cubicBezTo>
                  <a:pt x="4035" y="999"/>
                  <a:pt x="3809" y="599"/>
                  <a:pt x="3486" y="339"/>
                </a:cubicBezTo>
                <a:cubicBezTo>
                  <a:pt x="3412" y="279"/>
                  <a:pt x="3332" y="229"/>
                  <a:pt x="3249" y="182"/>
                </a:cubicBezTo>
                <a:cubicBezTo>
                  <a:pt x="3212" y="162"/>
                  <a:pt x="3172" y="145"/>
                  <a:pt x="3129" y="125"/>
                </a:cubicBezTo>
                <a:cubicBezTo>
                  <a:pt x="3099" y="112"/>
                  <a:pt x="3063" y="102"/>
                  <a:pt x="3029" y="89"/>
                </a:cubicBezTo>
                <a:cubicBezTo>
                  <a:pt x="2939" y="59"/>
                  <a:pt x="2846" y="39"/>
                  <a:pt x="2746" y="25"/>
                </a:cubicBezTo>
                <a:cubicBezTo>
                  <a:pt x="2740" y="25"/>
                  <a:pt x="2729" y="22"/>
                  <a:pt x="2720" y="22"/>
                </a:cubicBezTo>
                <a:cubicBezTo>
                  <a:pt x="2597" y="7"/>
                  <a:pt x="2480" y="0"/>
                  <a:pt x="2369" y="0"/>
                </a:cubicBezTo>
                <a:close/>
              </a:path>
            </a:pathLst>
          </a:custGeom>
          <a:solidFill>
            <a:srgbClr val="9C61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" name="Google Shape;1067;p36"/>
          <p:cNvSpPr/>
          <p:nvPr/>
        </p:nvSpPr>
        <p:spPr>
          <a:xfrm flipH="1">
            <a:off x="6662387" y="1852254"/>
            <a:ext cx="28166" cy="92918"/>
          </a:xfrm>
          <a:custGeom>
            <a:rect b="b" l="l" r="r" t="t"/>
            <a:pathLst>
              <a:path extrusionOk="0" h="1313" w="398">
                <a:moveTo>
                  <a:pt x="224" y="0"/>
                </a:moveTo>
                <a:lnTo>
                  <a:pt x="174" y="1013"/>
                </a:lnTo>
                <a:cubicBezTo>
                  <a:pt x="170" y="1053"/>
                  <a:pt x="154" y="1086"/>
                  <a:pt x="124" y="1109"/>
                </a:cubicBezTo>
                <a:cubicBezTo>
                  <a:pt x="102" y="1129"/>
                  <a:pt x="73" y="1141"/>
                  <a:pt x="41" y="1141"/>
                </a:cubicBezTo>
                <a:cubicBezTo>
                  <a:pt x="34" y="1141"/>
                  <a:pt x="28" y="1141"/>
                  <a:pt x="21" y="1140"/>
                </a:cubicBezTo>
                <a:lnTo>
                  <a:pt x="1" y="1313"/>
                </a:lnTo>
                <a:lnTo>
                  <a:pt x="41" y="1313"/>
                </a:lnTo>
                <a:cubicBezTo>
                  <a:pt x="110" y="1313"/>
                  <a:pt x="181" y="1289"/>
                  <a:pt x="238" y="1243"/>
                </a:cubicBezTo>
                <a:cubicBezTo>
                  <a:pt x="301" y="1189"/>
                  <a:pt x="341" y="1106"/>
                  <a:pt x="347" y="1023"/>
                </a:cubicBezTo>
                <a:lnTo>
                  <a:pt x="398" y="7"/>
                </a:lnTo>
                <a:lnTo>
                  <a:pt x="22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" name="Google Shape;1068;p36"/>
          <p:cNvSpPr/>
          <p:nvPr/>
        </p:nvSpPr>
        <p:spPr>
          <a:xfrm flipH="1">
            <a:off x="6721832" y="1841568"/>
            <a:ext cx="15357" cy="19744"/>
          </a:xfrm>
          <a:custGeom>
            <a:rect b="b" l="l" r="r" t="t"/>
            <a:pathLst>
              <a:path extrusionOk="0" h="279" w="217">
                <a:moveTo>
                  <a:pt x="118" y="0"/>
                </a:moveTo>
                <a:cubicBezTo>
                  <a:pt x="68" y="0"/>
                  <a:pt x="20" y="55"/>
                  <a:pt x="10" y="127"/>
                </a:cubicBezTo>
                <a:cubicBezTo>
                  <a:pt x="0" y="204"/>
                  <a:pt x="37" y="271"/>
                  <a:pt x="90" y="278"/>
                </a:cubicBezTo>
                <a:cubicBezTo>
                  <a:pt x="93" y="278"/>
                  <a:pt x="96" y="278"/>
                  <a:pt x="99" y="278"/>
                </a:cubicBezTo>
                <a:cubicBezTo>
                  <a:pt x="152" y="278"/>
                  <a:pt x="197" y="227"/>
                  <a:pt x="206" y="154"/>
                </a:cubicBezTo>
                <a:cubicBezTo>
                  <a:pt x="217" y="78"/>
                  <a:pt x="180" y="11"/>
                  <a:pt x="126" y="1"/>
                </a:cubicBezTo>
                <a:cubicBezTo>
                  <a:pt x="124" y="1"/>
                  <a:pt x="121" y="0"/>
                  <a:pt x="11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" name="Google Shape;1069;p36"/>
          <p:cNvSpPr/>
          <p:nvPr/>
        </p:nvSpPr>
        <p:spPr>
          <a:xfrm flipH="1">
            <a:off x="6615679" y="1855509"/>
            <a:ext cx="15427" cy="19673"/>
          </a:xfrm>
          <a:custGeom>
            <a:rect b="b" l="l" r="r" t="t"/>
            <a:pathLst>
              <a:path extrusionOk="0" h="278" w="218">
                <a:moveTo>
                  <a:pt x="119" y="0"/>
                </a:moveTo>
                <a:cubicBezTo>
                  <a:pt x="69" y="0"/>
                  <a:pt x="20" y="54"/>
                  <a:pt x="10" y="124"/>
                </a:cubicBezTo>
                <a:cubicBezTo>
                  <a:pt x="1" y="201"/>
                  <a:pt x="37" y="270"/>
                  <a:pt x="90" y="277"/>
                </a:cubicBezTo>
                <a:cubicBezTo>
                  <a:pt x="93" y="278"/>
                  <a:pt x="96" y="278"/>
                  <a:pt x="99" y="278"/>
                </a:cubicBezTo>
                <a:cubicBezTo>
                  <a:pt x="149" y="278"/>
                  <a:pt x="198" y="223"/>
                  <a:pt x="207" y="150"/>
                </a:cubicBezTo>
                <a:cubicBezTo>
                  <a:pt x="217" y="74"/>
                  <a:pt x="181" y="7"/>
                  <a:pt x="127" y="1"/>
                </a:cubicBezTo>
                <a:cubicBezTo>
                  <a:pt x="124" y="0"/>
                  <a:pt x="122" y="0"/>
                  <a:pt x="119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" name="Google Shape;1070;p36"/>
          <p:cNvSpPr/>
          <p:nvPr/>
        </p:nvSpPr>
        <p:spPr>
          <a:xfrm flipH="1">
            <a:off x="6712420" y="1933992"/>
            <a:ext cx="24556" cy="33615"/>
          </a:xfrm>
          <a:custGeom>
            <a:rect b="b" l="l" r="r" t="t"/>
            <a:pathLst>
              <a:path extrusionOk="0" h="475" w="347">
                <a:moveTo>
                  <a:pt x="34" y="1"/>
                </a:moveTo>
                <a:cubicBezTo>
                  <a:pt x="0" y="98"/>
                  <a:pt x="14" y="211"/>
                  <a:pt x="67" y="301"/>
                </a:cubicBezTo>
                <a:cubicBezTo>
                  <a:pt x="120" y="388"/>
                  <a:pt x="214" y="454"/>
                  <a:pt x="314" y="474"/>
                </a:cubicBezTo>
                <a:lnTo>
                  <a:pt x="347" y="305"/>
                </a:lnTo>
                <a:cubicBezTo>
                  <a:pt x="294" y="294"/>
                  <a:pt x="243" y="258"/>
                  <a:pt x="217" y="211"/>
                </a:cubicBezTo>
                <a:cubicBezTo>
                  <a:pt x="187" y="165"/>
                  <a:pt x="180" y="105"/>
                  <a:pt x="197" y="51"/>
                </a:cubicBezTo>
                <a:lnTo>
                  <a:pt x="34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" name="Google Shape;1071;p36"/>
          <p:cNvSpPr/>
          <p:nvPr/>
        </p:nvSpPr>
        <p:spPr>
          <a:xfrm flipH="1">
            <a:off x="6697276" y="1802857"/>
            <a:ext cx="56897" cy="16772"/>
          </a:xfrm>
          <a:custGeom>
            <a:rect b="b" l="l" r="r" t="t"/>
            <a:pathLst>
              <a:path extrusionOk="0" h="237" w="804">
                <a:moveTo>
                  <a:pt x="353" y="1"/>
                </a:moveTo>
                <a:cubicBezTo>
                  <a:pt x="298" y="1"/>
                  <a:pt x="243" y="4"/>
                  <a:pt x="190" y="11"/>
                </a:cubicBezTo>
                <a:cubicBezTo>
                  <a:pt x="147" y="14"/>
                  <a:pt x="103" y="25"/>
                  <a:pt x="67" y="42"/>
                </a:cubicBezTo>
                <a:cubicBezTo>
                  <a:pt x="30" y="58"/>
                  <a:pt x="0" y="88"/>
                  <a:pt x="3" y="118"/>
                </a:cubicBezTo>
                <a:cubicBezTo>
                  <a:pt x="7" y="165"/>
                  <a:pt x="83" y="194"/>
                  <a:pt x="154" y="211"/>
                </a:cubicBezTo>
                <a:cubicBezTo>
                  <a:pt x="238" y="228"/>
                  <a:pt x="327" y="237"/>
                  <a:pt x="415" y="237"/>
                </a:cubicBezTo>
                <a:cubicBezTo>
                  <a:pt x="484" y="237"/>
                  <a:pt x="553" y="232"/>
                  <a:pt x="620" y="222"/>
                </a:cubicBezTo>
                <a:cubicBezTo>
                  <a:pt x="674" y="211"/>
                  <a:pt x="734" y="194"/>
                  <a:pt x="754" y="162"/>
                </a:cubicBezTo>
                <a:cubicBezTo>
                  <a:pt x="803" y="82"/>
                  <a:pt x="650" y="31"/>
                  <a:pt x="583" y="22"/>
                </a:cubicBezTo>
                <a:cubicBezTo>
                  <a:pt x="511" y="8"/>
                  <a:pt x="432" y="1"/>
                  <a:pt x="353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" name="Google Shape;1072;p36"/>
          <p:cNvSpPr/>
          <p:nvPr/>
        </p:nvSpPr>
        <p:spPr>
          <a:xfrm flipH="1">
            <a:off x="6591830" y="1815029"/>
            <a:ext cx="49396" cy="18117"/>
          </a:xfrm>
          <a:custGeom>
            <a:rect b="b" l="l" r="r" t="t"/>
            <a:pathLst>
              <a:path extrusionOk="0" h="256" w="698">
                <a:moveTo>
                  <a:pt x="138" y="1"/>
                </a:moveTo>
                <a:cubicBezTo>
                  <a:pt x="112" y="1"/>
                  <a:pt x="86" y="4"/>
                  <a:pt x="64" y="13"/>
                </a:cubicBezTo>
                <a:cubicBezTo>
                  <a:pt x="30" y="22"/>
                  <a:pt x="4" y="42"/>
                  <a:pt x="4" y="73"/>
                </a:cubicBezTo>
                <a:cubicBezTo>
                  <a:pt x="1" y="116"/>
                  <a:pt x="61" y="156"/>
                  <a:pt x="120" y="179"/>
                </a:cubicBezTo>
                <a:cubicBezTo>
                  <a:pt x="244" y="229"/>
                  <a:pt x="387" y="256"/>
                  <a:pt x="520" y="256"/>
                </a:cubicBezTo>
                <a:cubicBezTo>
                  <a:pt x="570" y="256"/>
                  <a:pt x="624" y="249"/>
                  <a:pt x="644" y="219"/>
                </a:cubicBezTo>
                <a:cubicBezTo>
                  <a:pt x="697" y="153"/>
                  <a:pt x="567" y="90"/>
                  <a:pt x="513" y="66"/>
                </a:cubicBezTo>
                <a:cubicBezTo>
                  <a:pt x="407" y="26"/>
                  <a:pt x="287" y="6"/>
                  <a:pt x="177" y="2"/>
                </a:cubicBezTo>
                <a:cubicBezTo>
                  <a:pt x="164" y="1"/>
                  <a:pt x="151" y="1"/>
                  <a:pt x="138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" name="Google Shape;1073;p36"/>
          <p:cNvSpPr/>
          <p:nvPr/>
        </p:nvSpPr>
        <p:spPr>
          <a:xfrm flipH="1">
            <a:off x="6750638" y="1564649"/>
            <a:ext cx="131486" cy="107284"/>
          </a:xfrm>
          <a:custGeom>
            <a:rect b="b" l="l" r="r" t="t"/>
            <a:pathLst>
              <a:path extrusionOk="0" h="1516" w="1858">
                <a:moveTo>
                  <a:pt x="1036" y="0"/>
                </a:moveTo>
                <a:cubicBezTo>
                  <a:pt x="335" y="0"/>
                  <a:pt x="0" y="911"/>
                  <a:pt x="582" y="1361"/>
                </a:cubicBezTo>
                <a:cubicBezTo>
                  <a:pt x="714" y="1463"/>
                  <a:pt x="882" y="1515"/>
                  <a:pt x="1050" y="1515"/>
                </a:cubicBezTo>
                <a:cubicBezTo>
                  <a:pt x="1194" y="1515"/>
                  <a:pt x="1338" y="1477"/>
                  <a:pt x="1458" y="1398"/>
                </a:cubicBezTo>
                <a:cubicBezTo>
                  <a:pt x="1722" y="1231"/>
                  <a:pt x="1858" y="888"/>
                  <a:pt x="1788" y="585"/>
                </a:cubicBezTo>
                <a:cubicBezTo>
                  <a:pt x="1715" y="281"/>
                  <a:pt x="1438" y="38"/>
                  <a:pt x="1128" y="5"/>
                </a:cubicBezTo>
                <a:cubicBezTo>
                  <a:pt x="1097" y="2"/>
                  <a:pt x="1066" y="0"/>
                  <a:pt x="103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" name="Google Shape;1074;p36"/>
          <p:cNvSpPr/>
          <p:nvPr/>
        </p:nvSpPr>
        <p:spPr>
          <a:xfrm flipH="1">
            <a:off x="6221443" y="2133065"/>
            <a:ext cx="956778" cy="708950"/>
          </a:xfrm>
          <a:custGeom>
            <a:rect b="b" l="l" r="r" t="t"/>
            <a:pathLst>
              <a:path extrusionOk="0" h="10018" w="13520">
                <a:moveTo>
                  <a:pt x="2903" y="1"/>
                </a:moveTo>
                <a:lnTo>
                  <a:pt x="1103" y="4946"/>
                </a:lnTo>
                <a:lnTo>
                  <a:pt x="111" y="7678"/>
                </a:lnTo>
                <a:lnTo>
                  <a:pt x="0" y="7978"/>
                </a:lnTo>
                <a:lnTo>
                  <a:pt x="3373" y="7978"/>
                </a:lnTo>
                <a:cubicBezTo>
                  <a:pt x="4319" y="8655"/>
                  <a:pt x="5316" y="9118"/>
                  <a:pt x="6289" y="9432"/>
                </a:cubicBezTo>
                <a:cubicBezTo>
                  <a:pt x="6332" y="9444"/>
                  <a:pt x="6372" y="9455"/>
                  <a:pt x="6412" y="9468"/>
                </a:cubicBezTo>
                <a:cubicBezTo>
                  <a:pt x="7800" y="9894"/>
                  <a:pt x="9138" y="10018"/>
                  <a:pt x="10225" y="10018"/>
                </a:cubicBezTo>
                <a:cubicBezTo>
                  <a:pt x="11729" y="10018"/>
                  <a:pt x="12750" y="9781"/>
                  <a:pt x="12750" y="9781"/>
                </a:cubicBezTo>
                <a:lnTo>
                  <a:pt x="13520" y="6676"/>
                </a:lnTo>
                <a:lnTo>
                  <a:pt x="8445" y="5010"/>
                </a:lnTo>
                <a:cubicBezTo>
                  <a:pt x="8445" y="5010"/>
                  <a:pt x="8045" y="1903"/>
                  <a:pt x="7712" y="1403"/>
                </a:cubicBezTo>
                <a:cubicBezTo>
                  <a:pt x="7395" y="931"/>
                  <a:pt x="5942" y="667"/>
                  <a:pt x="5942" y="667"/>
                </a:cubicBezTo>
                <a:cubicBezTo>
                  <a:pt x="5603" y="1235"/>
                  <a:pt x="5221" y="1441"/>
                  <a:pt x="4845" y="1441"/>
                </a:cubicBezTo>
                <a:cubicBezTo>
                  <a:pt x="3852" y="1441"/>
                  <a:pt x="2903" y="1"/>
                  <a:pt x="290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" name="Google Shape;1075;p36"/>
          <p:cNvSpPr/>
          <p:nvPr/>
        </p:nvSpPr>
        <p:spPr>
          <a:xfrm flipH="1">
            <a:off x="6717810" y="2676428"/>
            <a:ext cx="593669" cy="243016"/>
          </a:xfrm>
          <a:custGeom>
            <a:rect b="b" l="l" r="r" t="t"/>
            <a:pathLst>
              <a:path extrusionOk="0" h="3434" w="8389">
                <a:moveTo>
                  <a:pt x="1651" y="0"/>
                </a:moveTo>
                <a:cubicBezTo>
                  <a:pt x="1140" y="431"/>
                  <a:pt x="687" y="1043"/>
                  <a:pt x="284" y="1797"/>
                </a:cubicBezTo>
                <a:cubicBezTo>
                  <a:pt x="187" y="1980"/>
                  <a:pt x="94" y="2166"/>
                  <a:pt x="1" y="2363"/>
                </a:cubicBezTo>
                <a:cubicBezTo>
                  <a:pt x="404" y="2626"/>
                  <a:pt x="864" y="2873"/>
                  <a:pt x="1383" y="3070"/>
                </a:cubicBezTo>
                <a:cubicBezTo>
                  <a:pt x="2081" y="3338"/>
                  <a:pt x="2952" y="3433"/>
                  <a:pt x="3842" y="3433"/>
                </a:cubicBezTo>
                <a:cubicBezTo>
                  <a:pt x="6018" y="3433"/>
                  <a:pt x="8301" y="2861"/>
                  <a:pt x="8389" y="2840"/>
                </a:cubicBezTo>
                <a:lnTo>
                  <a:pt x="7825" y="0"/>
                </a:lnTo>
                <a:close/>
              </a:path>
            </a:pathLst>
          </a:custGeom>
          <a:solidFill>
            <a:srgbClr val="6AADA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" name="Google Shape;1076;p36"/>
          <p:cNvSpPr/>
          <p:nvPr/>
        </p:nvSpPr>
        <p:spPr>
          <a:xfrm flipH="1">
            <a:off x="6724393" y="2456620"/>
            <a:ext cx="656157" cy="346974"/>
          </a:xfrm>
          <a:custGeom>
            <a:rect b="b" l="l" r="r" t="t"/>
            <a:pathLst>
              <a:path extrusionOk="0" h="4903" w="9272">
                <a:moveTo>
                  <a:pt x="4629" y="1"/>
                </a:moveTo>
                <a:lnTo>
                  <a:pt x="3962" y="374"/>
                </a:lnTo>
                <a:lnTo>
                  <a:pt x="0" y="2593"/>
                </a:lnTo>
                <a:cubicBezTo>
                  <a:pt x="51" y="2873"/>
                  <a:pt x="123" y="3157"/>
                  <a:pt x="223" y="3440"/>
                </a:cubicBezTo>
                <a:cubicBezTo>
                  <a:pt x="440" y="4063"/>
                  <a:pt x="800" y="4543"/>
                  <a:pt x="1260" y="4903"/>
                </a:cubicBezTo>
                <a:cubicBezTo>
                  <a:pt x="1663" y="4149"/>
                  <a:pt x="2116" y="3537"/>
                  <a:pt x="2627" y="3106"/>
                </a:cubicBezTo>
                <a:lnTo>
                  <a:pt x="8801" y="3106"/>
                </a:lnTo>
                <a:lnTo>
                  <a:pt x="9148" y="4860"/>
                </a:lnTo>
                <a:cubicBezTo>
                  <a:pt x="9191" y="4872"/>
                  <a:pt x="9231" y="4883"/>
                  <a:pt x="9271" y="4896"/>
                </a:cubicBezTo>
                <a:lnTo>
                  <a:pt x="8968" y="1604"/>
                </a:lnTo>
                <a:lnTo>
                  <a:pt x="5395" y="1304"/>
                </a:lnTo>
                <a:lnTo>
                  <a:pt x="4629" y="1"/>
                </a:lnTo>
                <a:close/>
              </a:path>
            </a:pathLst>
          </a:custGeom>
          <a:solidFill>
            <a:srgbClr val="E4E4E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" name="Google Shape;1077;p36"/>
          <p:cNvSpPr/>
          <p:nvPr/>
        </p:nvSpPr>
        <p:spPr>
          <a:xfrm flipH="1">
            <a:off x="6973204" y="3157939"/>
            <a:ext cx="50811" cy="678166"/>
          </a:xfrm>
          <a:custGeom>
            <a:rect b="b" l="l" r="r" t="t"/>
            <a:pathLst>
              <a:path extrusionOk="0" h="9583" w="718">
                <a:moveTo>
                  <a:pt x="717" y="1"/>
                </a:moveTo>
                <a:lnTo>
                  <a:pt x="1" y="7855"/>
                </a:lnTo>
                <a:lnTo>
                  <a:pt x="534" y="9582"/>
                </a:lnTo>
                <a:lnTo>
                  <a:pt x="717" y="1"/>
                </a:lnTo>
                <a:close/>
              </a:path>
            </a:pathLst>
          </a:custGeom>
          <a:solidFill>
            <a:srgbClr val="6AADA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" name="Google Shape;1078;p36"/>
          <p:cNvSpPr/>
          <p:nvPr/>
        </p:nvSpPr>
        <p:spPr>
          <a:xfrm flipH="1">
            <a:off x="7085662" y="2676853"/>
            <a:ext cx="333811" cy="539461"/>
          </a:xfrm>
          <a:custGeom>
            <a:rect b="b" l="l" r="r" t="t"/>
            <a:pathLst>
              <a:path extrusionOk="0" h="7623" w="4717">
                <a:moveTo>
                  <a:pt x="4546" y="1"/>
                </a:moveTo>
                <a:cubicBezTo>
                  <a:pt x="4543" y="18"/>
                  <a:pt x="4316" y="1894"/>
                  <a:pt x="3636" y="3744"/>
                </a:cubicBezTo>
                <a:cubicBezTo>
                  <a:pt x="3237" y="4827"/>
                  <a:pt x="2766" y="5686"/>
                  <a:pt x="2233" y="6303"/>
                </a:cubicBezTo>
                <a:cubicBezTo>
                  <a:pt x="1577" y="7063"/>
                  <a:pt x="827" y="7449"/>
                  <a:pt x="1" y="7449"/>
                </a:cubicBezTo>
                <a:lnTo>
                  <a:pt x="1" y="7623"/>
                </a:lnTo>
                <a:cubicBezTo>
                  <a:pt x="877" y="7623"/>
                  <a:pt x="1673" y="7216"/>
                  <a:pt x="2363" y="6416"/>
                </a:cubicBezTo>
                <a:cubicBezTo>
                  <a:pt x="2909" y="5783"/>
                  <a:pt x="3393" y="4903"/>
                  <a:pt x="3796" y="3804"/>
                </a:cubicBezTo>
                <a:cubicBezTo>
                  <a:pt x="4483" y="1934"/>
                  <a:pt x="4716" y="41"/>
                  <a:pt x="4716" y="21"/>
                </a:cubicBezTo>
                <a:lnTo>
                  <a:pt x="4546" y="1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" name="Google Shape;1079;p36"/>
          <p:cNvSpPr/>
          <p:nvPr/>
        </p:nvSpPr>
        <p:spPr>
          <a:xfrm flipH="1">
            <a:off x="6664300" y="2677419"/>
            <a:ext cx="154556" cy="453691"/>
          </a:xfrm>
          <a:custGeom>
            <a:rect b="b" l="l" r="r" t="t"/>
            <a:pathLst>
              <a:path extrusionOk="0" h="6411" w="2184">
                <a:moveTo>
                  <a:pt x="174" y="0"/>
                </a:moveTo>
                <a:lnTo>
                  <a:pt x="1" y="6"/>
                </a:lnTo>
                <a:cubicBezTo>
                  <a:pt x="8" y="266"/>
                  <a:pt x="191" y="6411"/>
                  <a:pt x="2183" y="6411"/>
                </a:cubicBezTo>
                <a:lnTo>
                  <a:pt x="2183" y="6238"/>
                </a:lnTo>
                <a:cubicBezTo>
                  <a:pt x="1244" y="6238"/>
                  <a:pt x="748" y="4559"/>
                  <a:pt x="494" y="3152"/>
                </a:cubicBezTo>
                <a:cubicBezTo>
                  <a:pt x="218" y="1596"/>
                  <a:pt x="174" y="17"/>
                  <a:pt x="174" y="0"/>
                </a:cubicBez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" name="Google Shape;1080;p36"/>
          <p:cNvSpPr/>
          <p:nvPr/>
        </p:nvSpPr>
        <p:spPr>
          <a:xfrm flipH="1">
            <a:off x="6684114" y="1823946"/>
            <a:ext cx="95536" cy="95324"/>
          </a:xfrm>
          <a:custGeom>
            <a:rect b="b" l="l" r="r" t="t"/>
            <a:pathLst>
              <a:path extrusionOk="0" h="1347" w="1350">
                <a:moveTo>
                  <a:pt x="674" y="170"/>
                </a:moveTo>
                <a:cubicBezTo>
                  <a:pt x="950" y="170"/>
                  <a:pt x="1177" y="396"/>
                  <a:pt x="1177" y="673"/>
                </a:cubicBezTo>
                <a:cubicBezTo>
                  <a:pt x="1177" y="950"/>
                  <a:pt x="950" y="1173"/>
                  <a:pt x="674" y="1173"/>
                </a:cubicBezTo>
                <a:cubicBezTo>
                  <a:pt x="400" y="1173"/>
                  <a:pt x="174" y="950"/>
                  <a:pt x="174" y="673"/>
                </a:cubicBezTo>
                <a:cubicBezTo>
                  <a:pt x="174" y="396"/>
                  <a:pt x="400" y="170"/>
                  <a:pt x="674" y="170"/>
                </a:cubicBezTo>
                <a:close/>
                <a:moveTo>
                  <a:pt x="674" y="0"/>
                </a:moveTo>
                <a:cubicBezTo>
                  <a:pt x="303" y="0"/>
                  <a:pt x="0" y="300"/>
                  <a:pt x="0" y="673"/>
                </a:cubicBezTo>
                <a:cubicBezTo>
                  <a:pt x="0" y="1043"/>
                  <a:pt x="303" y="1346"/>
                  <a:pt x="674" y="1346"/>
                </a:cubicBezTo>
                <a:cubicBezTo>
                  <a:pt x="1046" y="1346"/>
                  <a:pt x="1350" y="1043"/>
                  <a:pt x="1350" y="673"/>
                </a:cubicBezTo>
                <a:cubicBezTo>
                  <a:pt x="1350" y="300"/>
                  <a:pt x="1046" y="0"/>
                  <a:pt x="674" y="0"/>
                </a:cubicBezTo>
                <a:close/>
              </a:path>
            </a:pathLst>
          </a:custGeom>
          <a:solidFill>
            <a:srgbClr val="97DB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" name="Google Shape;1081;p36"/>
          <p:cNvSpPr/>
          <p:nvPr/>
        </p:nvSpPr>
        <p:spPr>
          <a:xfrm flipH="1">
            <a:off x="6567770" y="1837321"/>
            <a:ext cx="95607" cy="95324"/>
          </a:xfrm>
          <a:custGeom>
            <a:rect b="b" l="l" r="r" t="t"/>
            <a:pathLst>
              <a:path extrusionOk="0" h="1347" w="1351">
                <a:moveTo>
                  <a:pt x="673" y="171"/>
                </a:moveTo>
                <a:cubicBezTo>
                  <a:pt x="950" y="171"/>
                  <a:pt x="1176" y="398"/>
                  <a:pt x="1176" y="674"/>
                </a:cubicBezTo>
                <a:cubicBezTo>
                  <a:pt x="1176" y="951"/>
                  <a:pt x="950" y="1174"/>
                  <a:pt x="673" y="1174"/>
                </a:cubicBezTo>
                <a:cubicBezTo>
                  <a:pt x="397" y="1174"/>
                  <a:pt x="174" y="951"/>
                  <a:pt x="174" y="674"/>
                </a:cubicBezTo>
                <a:cubicBezTo>
                  <a:pt x="174" y="398"/>
                  <a:pt x="397" y="171"/>
                  <a:pt x="673" y="171"/>
                </a:cubicBezTo>
                <a:close/>
                <a:moveTo>
                  <a:pt x="673" y="1"/>
                </a:moveTo>
                <a:cubicBezTo>
                  <a:pt x="303" y="1"/>
                  <a:pt x="0" y="301"/>
                  <a:pt x="0" y="674"/>
                </a:cubicBezTo>
                <a:cubicBezTo>
                  <a:pt x="0" y="1044"/>
                  <a:pt x="303" y="1347"/>
                  <a:pt x="673" y="1347"/>
                </a:cubicBezTo>
                <a:cubicBezTo>
                  <a:pt x="1046" y="1347"/>
                  <a:pt x="1350" y="1044"/>
                  <a:pt x="1350" y="674"/>
                </a:cubicBezTo>
                <a:cubicBezTo>
                  <a:pt x="1350" y="301"/>
                  <a:pt x="1046" y="1"/>
                  <a:pt x="673" y="1"/>
                </a:cubicBezTo>
                <a:close/>
              </a:path>
            </a:pathLst>
          </a:custGeom>
          <a:solidFill>
            <a:srgbClr val="97DB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" name="Google Shape;1082;p36"/>
          <p:cNvSpPr/>
          <p:nvPr/>
        </p:nvSpPr>
        <p:spPr>
          <a:xfrm flipH="1">
            <a:off x="6656301" y="1870654"/>
            <a:ext cx="34959" cy="15357"/>
          </a:xfrm>
          <a:custGeom>
            <a:rect b="b" l="l" r="r" t="t"/>
            <a:pathLst>
              <a:path extrusionOk="0" h="217" w="494">
                <a:moveTo>
                  <a:pt x="17" y="0"/>
                </a:moveTo>
                <a:lnTo>
                  <a:pt x="1" y="173"/>
                </a:lnTo>
                <a:lnTo>
                  <a:pt x="477" y="216"/>
                </a:lnTo>
                <a:lnTo>
                  <a:pt x="494" y="43"/>
                </a:lnTo>
                <a:lnTo>
                  <a:pt x="17" y="0"/>
                </a:lnTo>
                <a:close/>
              </a:path>
            </a:pathLst>
          </a:custGeom>
          <a:solidFill>
            <a:srgbClr val="97DB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" name="Google Shape;1083;p36"/>
          <p:cNvSpPr/>
          <p:nvPr/>
        </p:nvSpPr>
        <p:spPr>
          <a:xfrm flipH="1">
            <a:off x="6768471" y="1768251"/>
            <a:ext cx="93979" cy="101268"/>
          </a:xfrm>
          <a:custGeom>
            <a:rect b="b" l="l" r="r" t="t"/>
            <a:pathLst>
              <a:path extrusionOk="0" h="1431" w="1328">
                <a:moveTo>
                  <a:pt x="127" y="0"/>
                </a:moveTo>
                <a:lnTo>
                  <a:pt x="0" y="117"/>
                </a:lnTo>
                <a:lnTo>
                  <a:pt x="1200" y="1430"/>
                </a:lnTo>
                <a:lnTo>
                  <a:pt x="1327" y="1314"/>
                </a:lnTo>
                <a:lnTo>
                  <a:pt x="127" y="0"/>
                </a:lnTo>
                <a:close/>
              </a:path>
            </a:pathLst>
          </a:custGeom>
          <a:solidFill>
            <a:srgbClr val="97DB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" name="Google Shape;1084;p36"/>
          <p:cNvSpPr/>
          <p:nvPr/>
        </p:nvSpPr>
        <p:spPr>
          <a:xfrm flipH="1">
            <a:off x="6589783" y="1648581"/>
            <a:ext cx="289156" cy="137006"/>
          </a:xfrm>
          <a:custGeom>
            <a:rect b="b" l="l" r="r" t="t"/>
            <a:pathLst>
              <a:path extrusionOk="0" h="1936" w="4086">
                <a:moveTo>
                  <a:pt x="2246" y="0"/>
                </a:moveTo>
                <a:cubicBezTo>
                  <a:pt x="1584" y="0"/>
                  <a:pt x="1105" y="248"/>
                  <a:pt x="757" y="582"/>
                </a:cubicBezTo>
                <a:cubicBezTo>
                  <a:pt x="344" y="979"/>
                  <a:pt x="120" y="1499"/>
                  <a:pt x="1" y="1878"/>
                </a:cubicBezTo>
                <a:cubicBezTo>
                  <a:pt x="93" y="1917"/>
                  <a:pt x="192" y="1935"/>
                  <a:pt x="292" y="1935"/>
                </a:cubicBezTo>
                <a:cubicBezTo>
                  <a:pt x="556" y="1935"/>
                  <a:pt x="822" y="1807"/>
                  <a:pt x="967" y="1585"/>
                </a:cubicBezTo>
                <a:cubicBezTo>
                  <a:pt x="1053" y="1455"/>
                  <a:pt x="1100" y="1302"/>
                  <a:pt x="1207" y="1188"/>
                </a:cubicBezTo>
                <a:cubicBezTo>
                  <a:pt x="1320" y="1068"/>
                  <a:pt x="1490" y="1012"/>
                  <a:pt x="1653" y="985"/>
                </a:cubicBezTo>
                <a:cubicBezTo>
                  <a:pt x="1817" y="955"/>
                  <a:pt x="1983" y="945"/>
                  <a:pt x="2140" y="895"/>
                </a:cubicBezTo>
                <a:cubicBezTo>
                  <a:pt x="2373" y="822"/>
                  <a:pt x="2573" y="655"/>
                  <a:pt x="2689" y="445"/>
                </a:cubicBezTo>
                <a:cubicBezTo>
                  <a:pt x="2700" y="422"/>
                  <a:pt x="2709" y="402"/>
                  <a:pt x="2720" y="382"/>
                </a:cubicBezTo>
                <a:cubicBezTo>
                  <a:pt x="2786" y="552"/>
                  <a:pt x="2940" y="688"/>
                  <a:pt x="3116" y="739"/>
                </a:cubicBezTo>
                <a:cubicBezTo>
                  <a:pt x="3189" y="755"/>
                  <a:pt x="3266" y="762"/>
                  <a:pt x="3336" y="792"/>
                </a:cubicBezTo>
                <a:cubicBezTo>
                  <a:pt x="3609" y="912"/>
                  <a:pt x="3609" y="1322"/>
                  <a:pt x="3836" y="1511"/>
                </a:cubicBezTo>
                <a:cubicBezTo>
                  <a:pt x="3906" y="1568"/>
                  <a:pt x="3996" y="1599"/>
                  <a:pt x="4086" y="1602"/>
                </a:cubicBezTo>
                <a:lnTo>
                  <a:pt x="4083" y="1599"/>
                </a:lnTo>
                <a:cubicBezTo>
                  <a:pt x="4072" y="1551"/>
                  <a:pt x="4059" y="1508"/>
                  <a:pt x="4049" y="1465"/>
                </a:cubicBezTo>
                <a:cubicBezTo>
                  <a:pt x="3912" y="999"/>
                  <a:pt x="3686" y="599"/>
                  <a:pt x="3363" y="339"/>
                </a:cubicBezTo>
                <a:cubicBezTo>
                  <a:pt x="3289" y="279"/>
                  <a:pt x="3209" y="229"/>
                  <a:pt x="3126" y="182"/>
                </a:cubicBezTo>
                <a:cubicBezTo>
                  <a:pt x="3089" y="162"/>
                  <a:pt x="3049" y="145"/>
                  <a:pt x="3006" y="125"/>
                </a:cubicBezTo>
                <a:cubicBezTo>
                  <a:pt x="2976" y="112"/>
                  <a:pt x="2940" y="102"/>
                  <a:pt x="2906" y="89"/>
                </a:cubicBezTo>
                <a:cubicBezTo>
                  <a:pt x="2816" y="59"/>
                  <a:pt x="2723" y="39"/>
                  <a:pt x="2623" y="25"/>
                </a:cubicBezTo>
                <a:cubicBezTo>
                  <a:pt x="2617" y="25"/>
                  <a:pt x="2606" y="22"/>
                  <a:pt x="2597" y="22"/>
                </a:cubicBezTo>
                <a:cubicBezTo>
                  <a:pt x="2474" y="7"/>
                  <a:pt x="2357" y="0"/>
                  <a:pt x="2246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" name="Google Shape;1085;p36"/>
          <p:cNvSpPr/>
          <p:nvPr/>
        </p:nvSpPr>
        <p:spPr>
          <a:xfrm flipH="1">
            <a:off x="6853181" y="1775469"/>
            <a:ext cx="93696" cy="124551"/>
          </a:xfrm>
          <a:custGeom>
            <a:rect b="b" l="l" r="r" t="t"/>
            <a:pathLst>
              <a:path extrusionOk="0" h="1760" w="1324">
                <a:moveTo>
                  <a:pt x="866" y="1"/>
                </a:moveTo>
                <a:cubicBezTo>
                  <a:pt x="697" y="1"/>
                  <a:pt x="533" y="72"/>
                  <a:pt x="404" y="181"/>
                </a:cubicBezTo>
                <a:cubicBezTo>
                  <a:pt x="94" y="445"/>
                  <a:pt x="1" y="932"/>
                  <a:pt x="194" y="1292"/>
                </a:cubicBezTo>
                <a:cubicBezTo>
                  <a:pt x="349" y="1580"/>
                  <a:pt x="675" y="1759"/>
                  <a:pt x="1001" y="1759"/>
                </a:cubicBezTo>
                <a:cubicBezTo>
                  <a:pt x="1082" y="1759"/>
                  <a:pt x="1162" y="1748"/>
                  <a:pt x="1240" y="1725"/>
                </a:cubicBezTo>
                <a:lnTo>
                  <a:pt x="1324" y="281"/>
                </a:lnTo>
                <a:cubicBezTo>
                  <a:pt x="1250" y="118"/>
                  <a:pt x="1077" y="15"/>
                  <a:pt x="897" y="2"/>
                </a:cubicBezTo>
                <a:cubicBezTo>
                  <a:pt x="887" y="1"/>
                  <a:pt x="876" y="1"/>
                  <a:pt x="866" y="1"/>
                </a:cubicBezTo>
                <a:close/>
              </a:path>
            </a:pathLst>
          </a:custGeom>
          <a:solidFill>
            <a:srgbClr val="9C61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" name="Google Shape;1086;p36"/>
          <p:cNvSpPr/>
          <p:nvPr/>
        </p:nvSpPr>
        <p:spPr>
          <a:xfrm flipH="1">
            <a:off x="6871580" y="1805971"/>
            <a:ext cx="32341" cy="52439"/>
          </a:xfrm>
          <a:custGeom>
            <a:rect b="b" l="l" r="r" t="t"/>
            <a:pathLst>
              <a:path extrusionOk="0" h="741" w="457">
                <a:moveTo>
                  <a:pt x="17" y="1"/>
                </a:moveTo>
                <a:lnTo>
                  <a:pt x="0" y="174"/>
                </a:lnTo>
                <a:lnTo>
                  <a:pt x="214" y="198"/>
                </a:lnTo>
                <a:cubicBezTo>
                  <a:pt x="94" y="347"/>
                  <a:pt x="17" y="537"/>
                  <a:pt x="6" y="730"/>
                </a:cubicBezTo>
                <a:lnTo>
                  <a:pt x="177" y="741"/>
                </a:lnTo>
                <a:cubicBezTo>
                  <a:pt x="190" y="530"/>
                  <a:pt x="294" y="327"/>
                  <a:pt x="457" y="198"/>
                </a:cubicBezTo>
                <a:lnTo>
                  <a:pt x="413" y="44"/>
                </a:lnTo>
                <a:lnTo>
                  <a:pt x="17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" name="Google Shape;1087;p36"/>
          <p:cNvSpPr/>
          <p:nvPr/>
        </p:nvSpPr>
        <p:spPr>
          <a:xfrm flipH="1">
            <a:off x="4759280" y="4269647"/>
            <a:ext cx="703996" cy="47273"/>
          </a:xfrm>
          <a:custGeom>
            <a:rect b="b" l="l" r="r" t="t"/>
            <a:pathLst>
              <a:path extrusionOk="0" h="668" w="9948">
                <a:moveTo>
                  <a:pt x="0" y="1"/>
                </a:moveTo>
                <a:lnTo>
                  <a:pt x="0" y="667"/>
                </a:lnTo>
                <a:lnTo>
                  <a:pt x="9948" y="667"/>
                </a:lnTo>
                <a:lnTo>
                  <a:pt x="994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" name="Google Shape;1088;p36"/>
          <p:cNvSpPr/>
          <p:nvPr/>
        </p:nvSpPr>
        <p:spPr>
          <a:xfrm flipH="1">
            <a:off x="5810341" y="2795744"/>
            <a:ext cx="704067" cy="340604"/>
          </a:xfrm>
          <a:custGeom>
            <a:rect b="b" l="l" r="r" t="t"/>
            <a:pathLst>
              <a:path extrusionOk="0" h="4813" w="9949">
                <a:moveTo>
                  <a:pt x="1" y="0"/>
                </a:moveTo>
                <a:lnTo>
                  <a:pt x="1" y="4813"/>
                </a:lnTo>
                <a:lnTo>
                  <a:pt x="9948" y="4813"/>
                </a:lnTo>
                <a:lnTo>
                  <a:pt x="9948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" name="Google Shape;1089;p36"/>
          <p:cNvSpPr/>
          <p:nvPr/>
        </p:nvSpPr>
        <p:spPr>
          <a:xfrm flipH="1">
            <a:off x="4759294" y="2652579"/>
            <a:ext cx="1417333" cy="1342178"/>
          </a:xfrm>
          <a:custGeom>
            <a:rect b="b" l="l" r="r" t="t"/>
            <a:pathLst>
              <a:path extrusionOk="0" h="18966" w="20028">
                <a:moveTo>
                  <a:pt x="0" y="1"/>
                </a:moveTo>
                <a:lnTo>
                  <a:pt x="0" y="174"/>
                </a:lnTo>
                <a:lnTo>
                  <a:pt x="3505" y="174"/>
                </a:lnTo>
                <a:cubicBezTo>
                  <a:pt x="4379" y="174"/>
                  <a:pt x="5089" y="884"/>
                  <a:pt x="5089" y="1757"/>
                </a:cubicBezTo>
                <a:lnTo>
                  <a:pt x="5089" y="18966"/>
                </a:lnTo>
                <a:lnTo>
                  <a:pt x="20028" y="18966"/>
                </a:lnTo>
                <a:lnTo>
                  <a:pt x="20028" y="18792"/>
                </a:lnTo>
                <a:lnTo>
                  <a:pt x="5258" y="18792"/>
                </a:lnTo>
                <a:lnTo>
                  <a:pt x="5258" y="1757"/>
                </a:lnTo>
                <a:cubicBezTo>
                  <a:pt x="5258" y="788"/>
                  <a:pt x="4472" y="1"/>
                  <a:pt x="3505" y="1"/>
                </a:cubicBez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" name="Google Shape;1090;p36"/>
          <p:cNvSpPr/>
          <p:nvPr/>
        </p:nvSpPr>
        <p:spPr>
          <a:xfrm flipH="1">
            <a:off x="5465561" y="3584605"/>
            <a:ext cx="1048847" cy="99358"/>
          </a:xfrm>
          <a:custGeom>
            <a:rect b="b" l="l" r="r" t="t"/>
            <a:pathLst>
              <a:path extrusionOk="0" h="1404" w="14821">
                <a:moveTo>
                  <a:pt x="1" y="1"/>
                </a:moveTo>
                <a:lnTo>
                  <a:pt x="1" y="1403"/>
                </a:lnTo>
                <a:lnTo>
                  <a:pt x="14820" y="1403"/>
                </a:lnTo>
                <a:lnTo>
                  <a:pt x="1482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" name="Google Shape;1091;p36"/>
          <p:cNvSpPr/>
          <p:nvPr/>
        </p:nvSpPr>
        <p:spPr>
          <a:xfrm flipH="1">
            <a:off x="4754333" y="3118875"/>
            <a:ext cx="1055853" cy="1356969"/>
          </a:xfrm>
          <a:custGeom>
            <a:rect b="b" l="l" r="r" t="t"/>
            <a:pathLst>
              <a:path extrusionOk="0" h="19175" w="14920">
                <a:moveTo>
                  <a:pt x="0" y="0"/>
                </a:moveTo>
                <a:lnTo>
                  <a:pt x="0" y="173"/>
                </a:lnTo>
                <a:lnTo>
                  <a:pt x="10828" y="173"/>
                </a:lnTo>
                <a:cubicBezTo>
                  <a:pt x="12987" y="173"/>
                  <a:pt x="14747" y="1932"/>
                  <a:pt x="14747" y="4092"/>
                </a:cubicBezTo>
                <a:lnTo>
                  <a:pt x="14747" y="19175"/>
                </a:lnTo>
                <a:lnTo>
                  <a:pt x="14919" y="19175"/>
                </a:lnTo>
                <a:lnTo>
                  <a:pt x="14919" y="4092"/>
                </a:lnTo>
                <a:cubicBezTo>
                  <a:pt x="14919" y="1837"/>
                  <a:pt x="13083" y="0"/>
                  <a:pt x="10828" y="0"/>
                </a:cubicBez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" name="Google Shape;1092;p36"/>
          <p:cNvSpPr/>
          <p:nvPr/>
        </p:nvSpPr>
        <p:spPr>
          <a:xfrm flipH="1">
            <a:off x="5463233" y="2652579"/>
            <a:ext cx="1417333" cy="1342178"/>
          </a:xfrm>
          <a:custGeom>
            <a:rect b="b" l="l" r="r" t="t"/>
            <a:pathLst>
              <a:path extrusionOk="0" h="18966" w="20028">
                <a:moveTo>
                  <a:pt x="0" y="1"/>
                </a:moveTo>
                <a:lnTo>
                  <a:pt x="0" y="174"/>
                </a:lnTo>
                <a:lnTo>
                  <a:pt x="3506" y="174"/>
                </a:lnTo>
                <a:cubicBezTo>
                  <a:pt x="4379" y="174"/>
                  <a:pt x="5088" y="884"/>
                  <a:pt x="5088" y="1757"/>
                </a:cubicBezTo>
                <a:lnTo>
                  <a:pt x="5088" y="18966"/>
                </a:lnTo>
                <a:lnTo>
                  <a:pt x="20027" y="18966"/>
                </a:lnTo>
                <a:lnTo>
                  <a:pt x="20027" y="18792"/>
                </a:lnTo>
                <a:lnTo>
                  <a:pt x="5262" y="18792"/>
                </a:lnTo>
                <a:lnTo>
                  <a:pt x="5262" y="1757"/>
                </a:lnTo>
                <a:cubicBezTo>
                  <a:pt x="5262" y="788"/>
                  <a:pt x="4472" y="1"/>
                  <a:pt x="3506" y="1"/>
                </a:cubicBez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" name="Google Shape;1093;p36"/>
          <p:cNvSpPr/>
          <p:nvPr/>
        </p:nvSpPr>
        <p:spPr>
          <a:xfrm flipH="1">
            <a:off x="4587371" y="4385496"/>
            <a:ext cx="180953" cy="180740"/>
          </a:xfrm>
          <a:custGeom>
            <a:rect b="b" l="l" r="r" t="t"/>
            <a:pathLst>
              <a:path extrusionOk="0" h="2554" w="2557">
                <a:moveTo>
                  <a:pt x="1277" y="0"/>
                </a:moveTo>
                <a:cubicBezTo>
                  <a:pt x="574" y="0"/>
                  <a:pt x="1" y="570"/>
                  <a:pt x="1" y="1277"/>
                </a:cubicBezTo>
                <a:cubicBezTo>
                  <a:pt x="1" y="1983"/>
                  <a:pt x="574" y="2553"/>
                  <a:pt x="1277" y="2553"/>
                </a:cubicBezTo>
                <a:cubicBezTo>
                  <a:pt x="1984" y="2553"/>
                  <a:pt x="2557" y="1983"/>
                  <a:pt x="2557" y="1277"/>
                </a:cubicBezTo>
                <a:cubicBezTo>
                  <a:pt x="2557" y="570"/>
                  <a:pt x="1984" y="0"/>
                  <a:pt x="127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" name="Google Shape;1094;p36"/>
          <p:cNvSpPr/>
          <p:nvPr/>
        </p:nvSpPr>
        <p:spPr>
          <a:xfrm flipH="1">
            <a:off x="4645116" y="4443031"/>
            <a:ext cx="65389" cy="65602"/>
          </a:xfrm>
          <a:custGeom>
            <a:rect b="b" l="l" r="r" t="t"/>
            <a:pathLst>
              <a:path extrusionOk="0" h="927" w="924">
                <a:moveTo>
                  <a:pt x="460" y="173"/>
                </a:moveTo>
                <a:cubicBezTo>
                  <a:pt x="620" y="173"/>
                  <a:pt x="750" y="304"/>
                  <a:pt x="750" y="464"/>
                </a:cubicBezTo>
                <a:cubicBezTo>
                  <a:pt x="750" y="624"/>
                  <a:pt x="620" y="753"/>
                  <a:pt x="460" y="753"/>
                </a:cubicBezTo>
                <a:cubicBezTo>
                  <a:pt x="303" y="753"/>
                  <a:pt x="174" y="624"/>
                  <a:pt x="174" y="464"/>
                </a:cubicBezTo>
                <a:cubicBezTo>
                  <a:pt x="174" y="304"/>
                  <a:pt x="303" y="173"/>
                  <a:pt x="460" y="173"/>
                </a:cubicBezTo>
                <a:close/>
                <a:moveTo>
                  <a:pt x="460" y="1"/>
                </a:moveTo>
                <a:cubicBezTo>
                  <a:pt x="207" y="1"/>
                  <a:pt x="0" y="210"/>
                  <a:pt x="0" y="464"/>
                </a:cubicBezTo>
                <a:cubicBezTo>
                  <a:pt x="0" y="720"/>
                  <a:pt x="207" y="927"/>
                  <a:pt x="460" y="927"/>
                </a:cubicBezTo>
                <a:cubicBezTo>
                  <a:pt x="717" y="927"/>
                  <a:pt x="923" y="720"/>
                  <a:pt x="923" y="464"/>
                </a:cubicBezTo>
                <a:cubicBezTo>
                  <a:pt x="923" y="210"/>
                  <a:pt x="717" y="1"/>
                  <a:pt x="460" y="1"/>
                </a:cubicBez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" name="Google Shape;1095;p36"/>
          <p:cNvSpPr/>
          <p:nvPr/>
        </p:nvSpPr>
        <p:spPr>
          <a:xfrm flipH="1">
            <a:off x="5781388" y="2173120"/>
            <a:ext cx="261557" cy="404578"/>
          </a:xfrm>
          <a:custGeom>
            <a:rect b="b" l="l" r="r" t="t"/>
            <a:pathLst>
              <a:path extrusionOk="0" h="5717" w="3696">
                <a:moveTo>
                  <a:pt x="690" y="1"/>
                </a:moveTo>
                <a:lnTo>
                  <a:pt x="1" y="4673"/>
                </a:lnTo>
                <a:lnTo>
                  <a:pt x="2176" y="5716"/>
                </a:lnTo>
                <a:lnTo>
                  <a:pt x="3696" y="4580"/>
                </a:lnTo>
                <a:lnTo>
                  <a:pt x="3283" y="3624"/>
                </a:lnTo>
                <a:lnTo>
                  <a:pt x="3266" y="2847"/>
                </a:lnTo>
                <a:lnTo>
                  <a:pt x="3240" y="1551"/>
                </a:lnTo>
                <a:lnTo>
                  <a:pt x="2360" y="1014"/>
                </a:lnTo>
                <a:lnTo>
                  <a:pt x="690" y="1"/>
                </a:lnTo>
                <a:close/>
              </a:path>
            </a:pathLst>
          </a:custGeom>
          <a:solidFill>
            <a:srgbClr val="ECB58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" name="Google Shape;1096;p36"/>
          <p:cNvSpPr/>
          <p:nvPr/>
        </p:nvSpPr>
        <p:spPr>
          <a:xfrm flipH="1">
            <a:off x="5811745" y="2244879"/>
            <a:ext cx="108062" cy="129788"/>
          </a:xfrm>
          <a:custGeom>
            <a:rect b="b" l="l" r="r" t="t"/>
            <a:pathLst>
              <a:path extrusionOk="0" h="1834" w="1527">
                <a:moveTo>
                  <a:pt x="620" y="0"/>
                </a:moveTo>
                <a:cubicBezTo>
                  <a:pt x="410" y="127"/>
                  <a:pt x="213" y="251"/>
                  <a:pt x="0" y="377"/>
                </a:cubicBezTo>
                <a:cubicBezTo>
                  <a:pt x="276" y="1046"/>
                  <a:pt x="850" y="1577"/>
                  <a:pt x="1526" y="1833"/>
                </a:cubicBezTo>
                <a:lnTo>
                  <a:pt x="1500" y="537"/>
                </a:lnTo>
                <a:lnTo>
                  <a:pt x="62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" name="Google Shape;1097;p36"/>
          <p:cNvSpPr/>
          <p:nvPr/>
        </p:nvSpPr>
        <p:spPr>
          <a:xfrm flipH="1">
            <a:off x="5694343" y="1897192"/>
            <a:ext cx="326451" cy="423756"/>
          </a:xfrm>
          <a:custGeom>
            <a:rect b="b" l="l" r="r" t="t"/>
            <a:pathLst>
              <a:path extrusionOk="0" h="5988" w="4613">
                <a:moveTo>
                  <a:pt x="2307" y="1"/>
                </a:moveTo>
                <a:cubicBezTo>
                  <a:pt x="2257" y="1"/>
                  <a:pt x="2206" y="3"/>
                  <a:pt x="2154" y="8"/>
                </a:cubicBezTo>
                <a:cubicBezTo>
                  <a:pt x="1291" y="95"/>
                  <a:pt x="771" y="494"/>
                  <a:pt x="460" y="974"/>
                </a:cubicBezTo>
                <a:cubicBezTo>
                  <a:pt x="44" y="1614"/>
                  <a:pt x="1" y="2397"/>
                  <a:pt x="4" y="2747"/>
                </a:cubicBezTo>
                <a:cubicBezTo>
                  <a:pt x="4" y="2791"/>
                  <a:pt x="8" y="2827"/>
                  <a:pt x="8" y="2854"/>
                </a:cubicBezTo>
                <a:cubicBezTo>
                  <a:pt x="8" y="2877"/>
                  <a:pt x="8" y="2894"/>
                  <a:pt x="11" y="2904"/>
                </a:cubicBezTo>
                <a:lnTo>
                  <a:pt x="11" y="2914"/>
                </a:lnTo>
                <a:lnTo>
                  <a:pt x="11" y="2934"/>
                </a:lnTo>
                <a:lnTo>
                  <a:pt x="77" y="3064"/>
                </a:lnTo>
                <a:lnTo>
                  <a:pt x="131" y="3174"/>
                </a:lnTo>
                <a:lnTo>
                  <a:pt x="177" y="3267"/>
                </a:lnTo>
                <a:lnTo>
                  <a:pt x="1274" y="5483"/>
                </a:lnTo>
                <a:cubicBezTo>
                  <a:pt x="1274" y="5483"/>
                  <a:pt x="1871" y="5987"/>
                  <a:pt x="2620" y="5987"/>
                </a:cubicBezTo>
                <a:cubicBezTo>
                  <a:pt x="3025" y="5987"/>
                  <a:pt x="3475" y="5840"/>
                  <a:pt x="3899" y="5387"/>
                </a:cubicBezTo>
                <a:cubicBezTo>
                  <a:pt x="4593" y="4644"/>
                  <a:pt x="4613" y="2804"/>
                  <a:pt x="4056" y="1485"/>
                </a:cubicBezTo>
                <a:cubicBezTo>
                  <a:pt x="4010" y="1371"/>
                  <a:pt x="3956" y="1261"/>
                  <a:pt x="3903" y="1157"/>
                </a:cubicBezTo>
                <a:cubicBezTo>
                  <a:pt x="3890" y="1137"/>
                  <a:pt x="3879" y="1117"/>
                  <a:pt x="3870" y="1098"/>
                </a:cubicBezTo>
                <a:cubicBezTo>
                  <a:pt x="3867" y="1094"/>
                  <a:pt x="3867" y="1091"/>
                  <a:pt x="3863" y="1088"/>
                </a:cubicBezTo>
                <a:cubicBezTo>
                  <a:pt x="3787" y="951"/>
                  <a:pt x="3703" y="828"/>
                  <a:pt x="3613" y="711"/>
                </a:cubicBezTo>
                <a:cubicBezTo>
                  <a:pt x="3610" y="705"/>
                  <a:pt x="3603" y="698"/>
                  <a:pt x="3596" y="691"/>
                </a:cubicBezTo>
                <a:cubicBezTo>
                  <a:pt x="3550" y="628"/>
                  <a:pt x="3496" y="571"/>
                  <a:pt x="3443" y="518"/>
                </a:cubicBezTo>
                <a:cubicBezTo>
                  <a:pt x="3132" y="197"/>
                  <a:pt x="2753" y="1"/>
                  <a:pt x="2307" y="1"/>
                </a:cubicBezTo>
                <a:close/>
              </a:path>
            </a:pathLst>
          </a:custGeom>
          <a:solidFill>
            <a:srgbClr val="ECB58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" name="Google Shape;1098;p36"/>
          <p:cNvSpPr/>
          <p:nvPr/>
        </p:nvSpPr>
        <p:spPr>
          <a:xfrm flipH="1">
            <a:off x="5778977" y="2088056"/>
            <a:ext cx="25972" cy="96244"/>
          </a:xfrm>
          <a:custGeom>
            <a:rect b="b" l="l" r="r" t="t"/>
            <a:pathLst>
              <a:path extrusionOk="0" h="1360" w="367">
                <a:moveTo>
                  <a:pt x="173" y="0"/>
                </a:moveTo>
                <a:lnTo>
                  <a:pt x="0" y="30"/>
                </a:lnTo>
                <a:lnTo>
                  <a:pt x="180" y="1030"/>
                </a:lnTo>
                <a:cubicBezTo>
                  <a:pt x="186" y="1067"/>
                  <a:pt x="180" y="1107"/>
                  <a:pt x="157" y="1137"/>
                </a:cubicBezTo>
                <a:cubicBezTo>
                  <a:pt x="133" y="1167"/>
                  <a:pt x="100" y="1183"/>
                  <a:pt x="63" y="1187"/>
                </a:cubicBezTo>
                <a:lnTo>
                  <a:pt x="80" y="1360"/>
                </a:lnTo>
                <a:cubicBezTo>
                  <a:pt x="163" y="1350"/>
                  <a:pt x="243" y="1307"/>
                  <a:pt x="293" y="1240"/>
                </a:cubicBezTo>
                <a:cubicBezTo>
                  <a:pt x="346" y="1170"/>
                  <a:pt x="366" y="1083"/>
                  <a:pt x="350" y="1000"/>
                </a:cubicBezTo>
                <a:lnTo>
                  <a:pt x="17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" name="Google Shape;1099;p36"/>
          <p:cNvSpPr/>
          <p:nvPr/>
        </p:nvSpPr>
        <p:spPr>
          <a:xfrm flipH="1">
            <a:off x="5850949" y="2092019"/>
            <a:ext cx="14861" cy="19744"/>
          </a:xfrm>
          <a:custGeom>
            <a:rect b="b" l="l" r="r" t="t"/>
            <a:pathLst>
              <a:path extrusionOk="0" h="279" w="210">
                <a:moveTo>
                  <a:pt x="94" y="1"/>
                </a:moveTo>
                <a:cubicBezTo>
                  <a:pt x="93" y="1"/>
                  <a:pt x="91" y="1"/>
                  <a:pt x="90" y="1"/>
                </a:cubicBezTo>
                <a:cubicBezTo>
                  <a:pt x="37" y="7"/>
                  <a:pt x="0" y="74"/>
                  <a:pt x="7" y="151"/>
                </a:cubicBezTo>
                <a:cubicBezTo>
                  <a:pt x="13" y="223"/>
                  <a:pt x="58" y="278"/>
                  <a:pt x="112" y="278"/>
                </a:cubicBezTo>
                <a:cubicBezTo>
                  <a:pt x="114" y="278"/>
                  <a:pt x="117" y="278"/>
                  <a:pt x="120" y="278"/>
                </a:cubicBezTo>
                <a:cubicBezTo>
                  <a:pt x="173" y="274"/>
                  <a:pt x="210" y="207"/>
                  <a:pt x="203" y="131"/>
                </a:cubicBezTo>
                <a:cubicBezTo>
                  <a:pt x="197" y="56"/>
                  <a:pt x="149" y="1"/>
                  <a:pt x="94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" name="Google Shape;1100;p36"/>
          <p:cNvSpPr/>
          <p:nvPr/>
        </p:nvSpPr>
        <p:spPr>
          <a:xfrm flipH="1">
            <a:off x="5744300" y="2081616"/>
            <a:ext cx="15144" cy="19744"/>
          </a:xfrm>
          <a:custGeom>
            <a:rect b="b" l="l" r="r" t="t"/>
            <a:pathLst>
              <a:path extrusionOk="0" h="279" w="214">
                <a:moveTo>
                  <a:pt x="103" y="1"/>
                </a:moveTo>
                <a:cubicBezTo>
                  <a:pt x="100" y="1"/>
                  <a:pt x="97" y="1"/>
                  <a:pt x="94" y="1"/>
                </a:cubicBezTo>
                <a:cubicBezTo>
                  <a:pt x="37" y="5"/>
                  <a:pt x="0" y="71"/>
                  <a:pt x="6" y="148"/>
                </a:cubicBezTo>
                <a:cubicBezTo>
                  <a:pt x="13" y="221"/>
                  <a:pt x="58" y="279"/>
                  <a:pt x="112" y="279"/>
                </a:cubicBezTo>
                <a:cubicBezTo>
                  <a:pt x="114" y="279"/>
                  <a:pt x="117" y="279"/>
                  <a:pt x="120" y="278"/>
                </a:cubicBezTo>
                <a:cubicBezTo>
                  <a:pt x="174" y="271"/>
                  <a:pt x="214" y="205"/>
                  <a:pt x="203" y="128"/>
                </a:cubicBezTo>
                <a:cubicBezTo>
                  <a:pt x="197" y="55"/>
                  <a:pt x="152" y="1"/>
                  <a:pt x="103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" name="Google Shape;1101;p36"/>
          <p:cNvSpPr/>
          <p:nvPr/>
        </p:nvSpPr>
        <p:spPr>
          <a:xfrm flipH="1">
            <a:off x="5817900" y="2183310"/>
            <a:ext cx="27670" cy="28378"/>
          </a:xfrm>
          <a:custGeom>
            <a:rect b="b" l="l" r="r" t="t"/>
            <a:pathLst>
              <a:path extrusionOk="0" h="401" w="391">
                <a:moveTo>
                  <a:pt x="11" y="1"/>
                </a:moveTo>
                <a:lnTo>
                  <a:pt x="11" y="1"/>
                </a:lnTo>
                <a:cubicBezTo>
                  <a:pt x="1" y="104"/>
                  <a:pt x="41" y="210"/>
                  <a:pt x="111" y="287"/>
                </a:cubicBezTo>
                <a:cubicBezTo>
                  <a:pt x="181" y="357"/>
                  <a:pt x="281" y="401"/>
                  <a:pt x="377" y="401"/>
                </a:cubicBezTo>
                <a:lnTo>
                  <a:pt x="391" y="401"/>
                </a:lnTo>
                <a:lnTo>
                  <a:pt x="384" y="227"/>
                </a:lnTo>
                <a:cubicBezTo>
                  <a:pt x="331" y="227"/>
                  <a:pt x="274" y="207"/>
                  <a:pt x="237" y="167"/>
                </a:cubicBezTo>
                <a:cubicBezTo>
                  <a:pt x="197" y="127"/>
                  <a:pt x="177" y="70"/>
                  <a:pt x="184" y="17"/>
                </a:cubicBezTo>
                <a:lnTo>
                  <a:pt x="11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" name="Google Shape;1102;p36"/>
          <p:cNvSpPr/>
          <p:nvPr/>
        </p:nvSpPr>
        <p:spPr>
          <a:xfrm flipH="1">
            <a:off x="5837220" y="2049133"/>
            <a:ext cx="54774" cy="26042"/>
          </a:xfrm>
          <a:custGeom>
            <a:rect b="b" l="l" r="r" t="t"/>
            <a:pathLst>
              <a:path extrusionOk="0" h="368" w="774">
                <a:moveTo>
                  <a:pt x="521" y="0"/>
                </a:moveTo>
                <a:cubicBezTo>
                  <a:pt x="397" y="0"/>
                  <a:pt x="268" y="29"/>
                  <a:pt x="157" y="77"/>
                </a:cubicBezTo>
                <a:cubicBezTo>
                  <a:pt x="114" y="97"/>
                  <a:pt x="74" y="117"/>
                  <a:pt x="47" y="150"/>
                </a:cubicBezTo>
                <a:cubicBezTo>
                  <a:pt x="17" y="184"/>
                  <a:pt x="0" y="227"/>
                  <a:pt x="14" y="270"/>
                </a:cubicBezTo>
                <a:cubicBezTo>
                  <a:pt x="34" y="337"/>
                  <a:pt x="117" y="360"/>
                  <a:pt x="190" y="367"/>
                </a:cubicBezTo>
                <a:cubicBezTo>
                  <a:pt x="203" y="367"/>
                  <a:pt x="216" y="368"/>
                  <a:pt x="229" y="368"/>
                </a:cubicBezTo>
                <a:cubicBezTo>
                  <a:pt x="373" y="368"/>
                  <a:pt x="519" y="335"/>
                  <a:pt x="647" y="270"/>
                </a:cubicBezTo>
                <a:cubicBezTo>
                  <a:pt x="697" y="247"/>
                  <a:pt x="747" y="210"/>
                  <a:pt x="757" y="157"/>
                </a:cubicBezTo>
                <a:cubicBezTo>
                  <a:pt x="773" y="33"/>
                  <a:pt x="607" y="4"/>
                  <a:pt x="540" y="1"/>
                </a:cubicBezTo>
                <a:cubicBezTo>
                  <a:pt x="533" y="0"/>
                  <a:pt x="527" y="0"/>
                  <a:pt x="52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" name="Google Shape;1103;p36"/>
          <p:cNvSpPr/>
          <p:nvPr/>
        </p:nvSpPr>
        <p:spPr>
          <a:xfrm flipH="1">
            <a:off x="5730147" y="2039367"/>
            <a:ext cx="49608" cy="21301"/>
          </a:xfrm>
          <a:custGeom>
            <a:rect b="b" l="l" r="r" t="t"/>
            <a:pathLst>
              <a:path extrusionOk="0" h="301" w="701">
                <a:moveTo>
                  <a:pt x="357" y="1"/>
                </a:moveTo>
                <a:cubicBezTo>
                  <a:pt x="289" y="1"/>
                  <a:pt x="221" y="10"/>
                  <a:pt x="157" y="25"/>
                </a:cubicBezTo>
                <a:cubicBezTo>
                  <a:pt x="121" y="35"/>
                  <a:pt x="84" y="48"/>
                  <a:pt x="54" y="71"/>
                </a:cubicBezTo>
                <a:cubicBezTo>
                  <a:pt x="21" y="95"/>
                  <a:pt x="1" y="135"/>
                  <a:pt x="7" y="171"/>
                </a:cubicBezTo>
                <a:cubicBezTo>
                  <a:pt x="14" y="231"/>
                  <a:pt x="84" y="265"/>
                  <a:pt x="147" y="282"/>
                </a:cubicBezTo>
                <a:cubicBezTo>
                  <a:pt x="203" y="294"/>
                  <a:pt x="260" y="300"/>
                  <a:pt x="317" y="300"/>
                </a:cubicBezTo>
                <a:cubicBezTo>
                  <a:pt x="398" y="300"/>
                  <a:pt x="478" y="288"/>
                  <a:pt x="553" y="265"/>
                </a:cubicBezTo>
                <a:cubicBezTo>
                  <a:pt x="601" y="251"/>
                  <a:pt x="650" y="228"/>
                  <a:pt x="667" y="182"/>
                </a:cubicBezTo>
                <a:cubicBezTo>
                  <a:pt x="701" y="79"/>
                  <a:pt x="561" y="28"/>
                  <a:pt x="501" y="15"/>
                </a:cubicBezTo>
                <a:cubicBezTo>
                  <a:pt x="454" y="5"/>
                  <a:pt x="406" y="1"/>
                  <a:pt x="35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" name="Google Shape;1104;p36"/>
          <p:cNvSpPr/>
          <p:nvPr/>
        </p:nvSpPr>
        <p:spPr>
          <a:xfrm flipH="1">
            <a:off x="5759874" y="1891955"/>
            <a:ext cx="260920" cy="211454"/>
          </a:xfrm>
          <a:custGeom>
            <a:rect b="b" l="l" r="r" t="t"/>
            <a:pathLst>
              <a:path extrusionOk="0" h="2988" w="3687">
                <a:moveTo>
                  <a:pt x="2675" y="0"/>
                </a:moveTo>
                <a:cubicBezTo>
                  <a:pt x="2511" y="0"/>
                  <a:pt x="2334" y="18"/>
                  <a:pt x="2154" y="49"/>
                </a:cubicBezTo>
                <a:cubicBezTo>
                  <a:pt x="1297" y="195"/>
                  <a:pt x="774" y="568"/>
                  <a:pt x="460" y="1048"/>
                </a:cubicBezTo>
                <a:cubicBezTo>
                  <a:pt x="44" y="1688"/>
                  <a:pt x="1" y="2471"/>
                  <a:pt x="4" y="2821"/>
                </a:cubicBezTo>
                <a:cubicBezTo>
                  <a:pt x="8" y="2865"/>
                  <a:pt x="8" y="2901"/>
                  <a:pt x="8" y="2928"/>
                </a:cubicBezTo>
                <a:cubicBezTo>
                  <a:pt x="11" y="2951"/>
                  <a:pt x="11" y="2968"/>
                  <a:pt x="11" y="2978"/>
                </a:cubicBezTo>
                <a:lnTo>
                  <a:pt x="11" y="2988"/>
                </a:lnTo>
                <a:lnTo>
                  <a:pt x="14" y="2985"/>
                </a:lnTo>
                <a:cubicBezTo>
                  <a:pt x="594" y="2468"/>
                  <a:pt x="1000" y="1762"/>
                  <a:pt x="1160" y="999"/>
                </a:cubicBezTo>
                <a:cubicBezTo>
                  <a:pt x="1351" y="1039"/>
                  <a:pt x="1556" y="1056"/>
                  <a:pt x="1762" y="1056"/>
                </a:cubicBezTo>
                <a:cubicBezTo>
                  <a:pt x="2380" y="1056"/>
                  <a:pt x="3008" y="901"/>
                  <a:pt x="3303" y="739"/>
                </a:cubicBezTo>
                <a:cubicBezTo>
                  <a:pt x="3490" y="635"/>
                  <a:pt x="3687" y="379"/>
                  <a:pt x="3316" y="145"/>
                </a:cubicBezTo>
                <a:cubicBezTo>
                  <a:pt x="3151" y="42"/>
                  <a:pt x="2927" y="0"/>
                  <a:pt x="2675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" name="Google Shape;1105;p36"/>
          <p:cNvSpPr/>
          <p:nvPr/>
        </p:nvSpPr>
        <p:spPr>
          <a:xfrm flipH="1">
            <a:off x="5961775" y="2081828"/>
            <a:ext cx="99570" cy="121791"/>
          </a:xfrm>
          <a:custGeom>
            <a:rect b="b" l="l" r="r" t="t"/>
            <a:pathLst>
              <a:path extrusionOk="0" h="1721" w="1407">
                <a:moveTo>
                  <a:pt x="773" y="1"/>
                </a:moveTo>
                <a:cubicBezTo>
                  <a:pt x="745" y="1"/>
                  <a:pt x="716" y="3"/>
                  <a:pt x="687" y="8"/>
                </a:cubicBezTo>
                <a:cubicBezTo>
                  <a:pt x="510" y="38"/>
                  <a:pt x="354" y="151"/>
                  <a:pt x="247" y="295"/>
                </a:cubicBezTo>
                <a:cubicBezTo>
                  <a:pt x="1" y="618"/>
                  <a:pt x="21" y="1118"/>
                  <a:pt x="290" y="1424"/>
                </a:cubicBezTo>
                <a:cubicBezTo>
                  <a:pt x="461" y="1617"/>
                  <a:pt x="719" y="1720"/>
                  <a:pt x="975" y="1720"/>
                </a:cubicBezTo>
                <a:cubicBezTo>
                  <a:pt x="1126" y="1720"/>
                  <a:pt x="1276" y="1685"/>
                  <a:pt x="1407" y="1611"/>
                </a:cubicBezTo>
                <a:lnTo>
                  <a:pt x="1167" y="185"/>
                </a:lnTo>
                <a:cubicBezTo>
                  <a:pt x="1074" y="65"/>
                  <a:pt x="924" y="1"/>
                  <a:pt x="773" y="1"/>
                </a:cubicBezTo>
                <a:close/>
              </a:path>
            </a:pathLst>
          </a:custGeom>
          <a:solidFill>
            <a:srgbClr val="ECB58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" name="Google Shape;1106;p36"/>
          <p:cNvSpPr/>
          <p:nvPr/>
        </p:nvSpPr>
        <p:spPr>
          <a:xfrm flipH="1">
            <a:off x="5999706" y="2111197"/>
            <a:ext cx="37082" cy="56614"/>
          </a:xfrm>
          <a:custGeom>
            <a:rect b="b" l="l" r="r" t="t"/>
            <a:pathLst>
              <a:path extrusionOk="0" h="800" w="524">
                <a:moveTo>
                  <a:pt x="360" y="0"/>
                </a:moveTo>
                <a:lnTo>
                  <a:pt x="0" y="173"/>
                </a:lnTo>
                <a:lnTo>
                  <a:pt x="77" y="330"/>
                </a:lnTo>
                <a:lnTo>
                  <a:pt x="270" y="236"/>
                </a:lnTo>
                <a:lnTo>
                  <a:pt x="270" y="236"/>
                </a:lnTo>
                <a:cubicBezTo>
                  <a:pt x="247" y="426"/>
                  <a:pt x="280" y="630"/>
                  <a:pt x="374" y="800"/>
                </a:cubicBezTo>
                <a:lnTo>
                  <a:pt x="523" y="716"/>
                </a:lnTo>
                <a:cubicBezTo>
                  <a:pt x="427" y="533"/>
                  <a:pt x="407" y="306"/>
                  <a:pt x="480" y="107"/>
                </a:cubicBezTo>
                <a:lnTo>
                  <a:pt x="36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" name="Google Shape;1107;p36"/>
          <p:cNvSpPr/>
          <p:nvPr/>
        </p:nvSpPr>
        <p:spPr>
          <a:xfrm flipH="1">
            <a:off x="4976744" y="2932328"/>
            <a:ext cx="243157" cy="188666"/>
          </a:xfrm>
          <a:custGeom>
            <a:rect b="b" l="l" r="r" t="t"/>
            <a:pathLst>
              <a:path extrusionOk="0" h="2666" w="3436">
                <a:moveTo>
                  <a:pt x="2410" y="1"/>
                </a:moveTo>
                <a:cubicBezTo>
                  <a:pt x="2217" y="1"/>
                  <a:pt x="1969" y="152"/>
                  <a:pt x="1687" y="197"/>
                </a:cubicBezTo>
                <a:cubicBezTo>
                  <a:pt x="1371" y="244"/>
                  <a:pt x="840" y="250"/>
                  <a:pt x="597" y="250"/>
                </a:cubicBezTo>
                <a:cubicBezTo>
                  <a:pt x="516" y="250"/>
                  <a:pt x="467" y="250"/>
                  <a:pt x="467" y="250"/>
                </a:cubicBezTo>
                <a:lnTo>
                  <a:pt x="0" y="2643"/>
                </a:lnTo>
                <a:cubicBezTo>
                  <a:pt x="0" y="2643"/>
                  <a:pt x="535" y="2665"/>
                  <a:pt x="1144" y="2665"/>
                </a:cubicBezTo>
                <a:cubicBezTo>
                  <a:pt x="1893" y="2665"/>
                  <a:pt x="2754" y="2631"/>
                  <a:pt x="2863" y="2476"/>
                </a:cubicBezTo>
                <a:cubicBezTo>
                  <a:pt x="2979" y="2313"/>
                  <a:pt x="2850" y="2220"/>
                  <a:pt x="2850" y="2220"/>
                </a:cubicBezTo>
                <a:lnTo>
                  <a:pt x="2850" y="2220"/>
                </a:lnTo>
                <a:cubicBezTo>
                  <a:pt x="2850" y="2220"/>
                  <a:pt x="2891" y="2226"/>
                  <a:pt x="2947" y="2226"/>
                </a:cubicBezTo>
                <a:cubicBezTo>
                  <a:pt x="3033" y="2226"/>
                  <a:pt x="3154" y="2210"/>
                  <a:pt x="3213" y="2129"/>
                </a:cubicBezTo>
                <a:cubicBezTo>
                  <a:pt x="3306" y="2000"/>
                  <a:pt x="3199" y="1869"/>
                  <a:pt x="3199" y="1869"/>
                </a:cubicBezTo>
                <a:lnTo>
                  <a:pt x="3199" y="1869"/>
                </a:lnTo>
                <a:cubicBezTo>
                  <a:pt x="3199" y="1869"/>
                  <a:pt x="3200" y="1869"/>
                  <a:pt x="3202" y="1869"/>
                </a:cubicBezTo>
                <a:cubicBezTo>
                  <a:pt x="3227" y="1869"/>
                  <a:pt x="3435" y="1863"/>
                  <a:pt x="3422" y="1657"/>
                </a:cubicBezTo>
                <a:cubicBezTo>
                  <a:pt x="3406" y="1420"/>
                  <a:pt x="2699" y="1077"/>
                  <a:pt x="1983" y="790"/>
                </a:cubicBezTo>
                <a:cubicBezTo>
                  <a:pt x="2360" y="723"/>
                  <a:pt x="2836" y="437"/>
                  <a:pt x="2650" y="140"/>
                </a:cubicBezTo>
                <a:cubicBezTo>
                  <a:pt x="2585" y="37"/>
                  <a:pt x="2504" y="1"/>
                  <a:pt x="2410" y="1"/>
                </a:cubicBezTo>
                <a:close/>
              </a:path>
            </a:pathLst>
          </a:custGeom>
          <a:solidFill>
            <a:srgbClr val="ECB58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" name="Google Shape;1108;p36"/>
          <p:cNvSpPr/>
          <p:nvPr/>
        </p:nvSpPr>
        <p:spPr>
          <a:xfrm flipH="1">
            <a:off x="4990116" y="3027371"/>
            <a:ext cx="77915" cy="42461"/>
          </a:xfrm>
          <a:custGeom>
            <a:rect b="b" l="l" r="r" t="t"/>
            <a:pathLst>
              <a:path extrusionOk="0" h="600" w="1101">
                <a:moveTo>
                  <a:pt x="47" y="0"/>
                </a:moveTo>
                <a:lnTo>
                  <a:pt x="1" y="166"/>
                </a:lnTo>
                <a:cubicBezTo>
                  <a:pt x="587" y="326"/>
                  <a:pt x="1001" y="597"/>
                  <a:pt x="1007" y="600"/>
                </a:cubicBezTo>
                <a:lnTo>
                  <a:pt x="1100" y="457"/>
                </a:lnTo>
                <a:cubicBezTo>
                  <a:pt x="1084" y="443"/>
                  <a:pt x="661" y="166"/>
                  <a:pt x="4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" name="Google Shape;1109;p36"/>
          <p:cNvSpPr/>
          <p:nvPr/>
        </p:nvSpPr>
        <p:spPr>
          <a:xfrm flipH="1">
            <a:off x="5015875" y="3062260"/>
            <a:ext cx="64894" cy="32624"/>
          </a:xfrm>
          <a:custGeom>
            <a:rect b="b" l="l" r="r" t="t"/>
            <a:pathLst>
              <a:path extrusionOk="0" h="461" w="917">
                <a:moveTo>
                  <a:pt x="44" y="0"/>
                </a:moveTo>
                <a:lnTo>
                  <a:pt x="1" y="170"/>
                </a:lnTo>
                <a:cubicBezTo>
                  <a:pt x="414" y="273"/>
                  <a:pt x="844" y="460"/>
                  <a:pt x="847" y="460"/>
                </a:cubicBezTo>
                <a:lnTo>
                  <a:pt x="917" y="304"/>
                </a:lnTo>
                <a:cubicBezTo>
                  <a:pt x="901" y="293"/>
                  <a:pt x="467" y="107"/>
                  <a:pt x="44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" name="Google Shape;1110;p36"/>
          <p:cNvSpPr/>
          <p:nvPr/>
        </p:nvSpPr>
        <p:spPr>
          <a:xfrm flipH="1">
            <a:off x="5102213" y="2986537"/>
            <a:ext cx="53288" cy="42036"/>
          </a:xfrm>
          <a:custGeom>
            <a:rect b="b" l="l" r="r" t="t"/>
            <a:pathLst>
              <a:path extrusionOk="0" h="594" w="753">
                <a:moveTo>
                  <a:pt x="597" y="0"/>
                </a:moveTo>
                <a:cubicBezTo>
                  <a:pt x="493" y="234"/>
                  <a:pt x="253" y="403"/>
                  <a:pt x="0" y="423"/>
                </a:cubicBezTo>
                <a:lnTo>
                  <a:pt x="10" y="594"/>
                </a:lnTo>
                <a:cubicBezTo>
                  <a:pt x="330" y="574"/>
                  <a:pt x="627" y="360"/>
                  <a:pt x="753" y="68"/>
                </a:cubicBezTo>
                <a:lnTo>
                  <a:pt x="59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" name="Google Shape;1111;p36"/>
          <p:cNvSpPr/>
          <p:nvPr/>
        </p:nvSpPr>
        <p:spPr>
          <a:xfrm flipH="1">
            <a:off x="5170309" y="2429515"/>
            <a:ext cx="863223" cy="715744"/>
          </a:xfrm>
          <a:custGeom>
            <a:rect b="b" l="l" r="r" t="t"/>
            <a:pathLst>
              <a:path extrusionOk="0" h="10114" w="12198">
                <a:moveTo>
                  <a:pt x="3153" y="1"/>
                </a:moveTo>
                <a:cubicBezTo>
                  <a:pt x="2935" y="988"/>
                  <a:pt x="2494" y="1312"/>
                  <a:pt x="2009" y="1312"/>
                </a:cubicBezTo>
                <a:cubicBezTo>
                  <a:pt x="1085" y="1312"/>
                  <a:pt x="1" y="131"/>
                  <a:pt x="1" y="130"/>
                </a:cubicBezTo>
                <a:lnTo>
                  <a:pt x="1" y="130"/>
                </a:lnTo>
                <a:lnTo>
                  <a:pt x="1014" y="9781"/>
                </a:lnTo>
                <a:lnTo>
                  <a:pt x="11831" y="10114"/>
                </a:lnTo>
                <a:lnTo>
                  <a:pt x="12197" y="6642"/>
                </a:lnTo>
                <a:lnTo>
                  <a:pt x="7558" y="4676"/>
                </a:lnTo>
                <a:cubicBezTo>
                  <a:pt x="7558" y="4676"/>
                  <a:pt x="5922" y="670"/>
                  <a:pt x="5456" y="401"/>
                </a:cubicBezTo>
                <a:cubicBezTo>
                  <a:pt x="4986" y="134"/>
                  <a:pt x="3153" y="1"/>
                  <a:pt x="3153" y="1"/>
                </a:cubicBezTo>
                <a:close/>
              </a:path>
            </a:pathLst>
          </a:cu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" name="Google Shape;1112;p36"/>
          <p:cNvSpPr/>
          <p:nvPr/>
        </p:nvSpPr>
        <p:spPr>
          <a:xfrm flipH="1">
            <a:off x="5261090" y="2857738"/>
            <a:ext cx="46565" cy="288307"/>
          </a:xfrm>
          <a:custGeom>
            <a:rect b="b" l="l" r="r" t="t"/>
            <a:pathLst>
              <a:path extrusionOk="0" h="4074" w="658">
                <a:moveTo>
                  <a:pt x="484" y="1"/>
                </a:moveTo>
                <a:lnTo>
                  <a:pt x="1" y="4053"/>
                </a:lnTo>
                <a:lnTo>
                  <a:pt x="174" y="4073"/>
                </a:lnTo>
                <a:lnTo>
                  <a:pt x="657" y="21"/>
                </a:lnTo>
                <a:lnTo>
                  <a:pt x="484" y="1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" name="Google Shape;1113;p36"/>
          <p:cNvSpPr/>
          <p:nvPr/>
        </p:nvSpPr>
        <p:spPr>
          <a:xfrm flipH="1">
            <a:off x="4563741" y="4033138"/>
            <a:ext cx="507404" cy="236576"/>
          </a:xfrm>
          <a:custGeom>
            <a:rect b="b" l="l" r="r" t="t"/>
            <a:pathLst>
              <a:path extrusionOk="0" h="3343" w="7170">
                <a:moveTo>
                  <a:pt x="3353" y="1"/>
                </a:moveTo>
                <a:lnTo>
                  <a:pt x="1" y="474"/>
                </a:lnTo>
                <a:lnTo>
                  <a:pt x="268" y="3343"/>
                </a:lnTo>
                <a:lnTo>
                  <a:pt x="7169" y="3343"/>
                </a:lnTo>
                <a:cubicBezTo>
                  <a:pt x="6859" y="2650"/>
                  <a:pt x="6259" y="2070"/>
                  <a:pt x="5543" y="1814"/>
                </a:cubicBezTo>
                <a:cubicBezTo>
                  <a:pt x="5179" y="1687"/>
                  <a:pt x="4793" y="1630"/>
                  <a:pt x="4444" y="1470"/>
                </a:cubicBezTo>
                <a:cubicBezTo>
                  <a:pt x="3867" y="1200"/>
                  <a:pt x="3444" y="627"/>
                  <a:pt x="3353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" name="Google Shape;1114;p36"/>
          <p:cNvSpPr/>
          <p:nvPr/>
        </p:nvSpPr>
        <p:spPr>
          <a:xfrm flipH="1">
            <a:off x="4660689" y="4019975"/>
            <a:ext cx="245139" cy="155406"/>
          </a:xfrm>
          <a:custGeom>
            <a:rect b="b" l="l" r="r" t="t"/>
            <a:pathLst>
              <a:path extrusionOk="0" h="2196" w="3464">
                <a:moveTo>
                  <a:pt x="164" y="0"/>
                </a:moveTo>
                <a:lnTo>
                  <a:pt x="1" y="60"/>
                </a:lnTo>
                <a:cubicBezTo>
                  <a:pt x="238" y="676"/>
                  <a:pt x="534" y="1443"/>
                  <a:pt x="1164" y="1876"/>
                </a:cubicBezTo>
                <a:cubicBezTo>
                  <a:pt x="1474" y="2093"/>
                  <a:pt x="1848" y="2196"/>
                  <a:pt x="2220" y="2196"/>
                </a:cubicBezTo>
                <a:cubicBezTo>
                  <a:pt x="2671" y="2196"/>
                  <a:pt x="3123" y="2043"/>
                  <a:pt x="3463" y="1743"/>
                </a:cubicBezTo>
                <a:lnTo>
                  <a:pt x="3350" y="1613"/>
                </a:lnTo>
                <a:cubicBezTo>
                  <a:pt x="3045" y="1881"/>
                  <a:pt x="2631" y="2019"/>
                  <a:pt x="2218" y="2019"/>
                </a:cubicBezTo>
                <a:cubicBezTo>
                  <a:pt x="1878" y="2019"/>
                  <a:pt x="1539" y="1926"/>
                  <a:pt x="1264" y="1736"/>
                </a:cubicBezTo>
                <a:cubicBezTo>
                  <a:pt x="678" y="1330"/>
                  <a:pt x="391" y="593"/>
                  <a:pt x="16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" name="Google Shape;1115;p36"/>
          <p:cNvSpPr/>
          <p:nvPr/>
        </p:nvSpPr>
        <p:spPr>
          <a:xfrm flipH="1">
            <a:off x="4778596" y="4033138"/>
            <a:ext cx="507616" cy="236576"/>
          </a:xfrm>
          <a:custGeom>
            <a:rect b="b" l="l" r="r" t="t"/>
            <a:pathLst>
              <a:path extrusionOk="0" h="3343" w="7173">
                <a:moveTo>
                  <a:pt x="3353" y="1"/>
                </a:moveTo>
                <a:lnTo>
                  <a:pt x="1" y="474"/>
                </a:lnTo>
                <a:lnTo>
                  <a:pt x="271" y="3343"/>
                </a:lnTo>
                <a:lnTo>
                  <a:pt x="7172" y="3343"/>
                </a:lnTo>
                <a:cubicBezTo>
                  <a:pt x="6863" y="2650"/>
                  <a:pt x="6263" y="2070"/>
                  <a:pt x="5546" y="1814"/>
                </a:cubicBezTo>
                <a:cubicBezTo>
                  <a:pt x="5183" y="1687"/>
                  <a:pt x="4793" y="1630"/>
                  <a:pt x="4447" y="1470"/>
                </a:cubicBezTo>
                <a:cubicBezTo>
                  <a:pt x="3870" y="1200"/>
                  <a:pt x="3444" y="627"/>
                  <a:pt x="3353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" name="Google Shape;1116;p36"/>
          <p:cNvSpPr/>
          <p:nvPr/>
        </p:nvSpPr>
        <p:spPr>
          <a:xfrm flipH="1">
            <a:off x="4875473" y="4019975"/>
            <a:ext cx="245139" cy="155406"/>
          </a:xfrm>
          <a:custGeom>
            <a:rect b="b" l="l" r="r" t="t"/>
            <a:pathLst>
              <a:path extrusionOk="0" h="2196" w="3464">
                <a:moveTo>
                  <a:pt x="160" y="0"/>
                </a:moveTo>
                <a:lnTo>
                  <a:pt x="0" y="60"/>
                </a:lnTo>
                <a:cubicBezTo>
                  <a:pt x="237" y="676"/>
                  <a:pt x="530" y="1443"/>
                  <a:pt x="1164" y="1876"/>
                </a:cubicBezTo>
                <a:cubicBezTo>
                  <a:pt x="1473" y="2093"/>
                  <a:pt x="1843" y="2196"/>
                  <a:pt x="2216" y="2196"/>
                </a:cubicBezTo>
                <a:cubicBezTo>
                  <a:pt x="2670" y="2196"/>
                  <a:pt x="3119" y="2043"/>
                  <a:pt x="3463" y="1743"/>
                </a:cubicBezTo>
                <a:lnTo>
                  <a:pt x="3349" y="1613"/>
                </a:lnTo>
                <a:cubicBezTo>
                  <a:pt x="3043" y="1881"/>
                  <a:pt x="2628" y="2019"/>
                  <a:pt x="2216" y="2019"/>
                </a:cubicBezTo>
                <a:cubicBezTo>
                  <a:pt x="1876" y="2019"/>
                  <a:pt x="1537" y="1926"/>
                  <a:pt x="1260" y="1736"/>
                </a:cubicBezTo>
                <a:cubicBezTo>
                  <a:pt x="673" y="1330"/>
                  <a:pt x="390" y="593"/>
                  <a:pt x="16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" name="Google Shape;1117;p36"/>
          <p:cNvSpPr/>
          <p:nvPr/>
        </p:nvSpPr>
        <p:spPr>
          <a:xfrm flipH="1">
            <a:off x="4737143" y="3121210"/>
            <a:ext cx="1430567" cy="957273"/>
          </a:xfrm>
          <a:custGeom>
            <a:rect b="b" l="l" r="r" t="t"/>
            <a:pathLst>
              <a:path extrusionOk="0" h="13527" w="20215">
                <a:moveTo>
                  <a:pt x="9254" y="1"/>
                </a:moveTo>
                <a:cubicBezTo>
                  <a:pt x="8189" y="1"/>
                  <a:pt x="7472" y="40"/>
                  <a:pt x="7472" y="40"/>
                </a:cubicBezTo>
                <a:lnTo>
                  <a:pt x="1864" y="54"/>
                </a:lnTo>
                <a:cubicBezTo>
                  <a:pt x="1864" y="54"/>
                  <a:pt x="0" y="5315"/>
                  <a:pt x="2590" y="6549"/>
                </a:cubicBezTo>
                <a:lnTo>
                  <a:pt x="13704" y="6549"/>
                </a:lnTo>
                <a:lnTo>
                  <a:pt x="14673" y="13527"/>
                </a:lnTo>
                <a:lnTo>
                  <a:pt x="19965" y="13527"/>
                </a:lnTo>
                <a:cubicBezTo>
                  <a:pt x="19965" y="13527"/>
                  <a:pt x="20214" y="3856"/>
                  <a:pt x="17646" y="1610"/>
                </a:cubicBezTo>
                <a:cubicBezTo>
                  <a:pt x="16045" y="212"/>
                  <a:pt x="11719" y="1"/>
                  <a:pt x="9254" y="1"/>
                </a:cubicBezTo>
                <a:close/>
              </a:path>
            </a:pathLst>
          </a:custGeom>
          <a:solidFill>
            <a:srgbClr val="93B6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" name="Google Shape;1118;p36"/>
          <p:cNvSpPr/>
          <p:nvPr/>
        </p:nvSpPr>
        <p:spPr>
          <a:xfrm flipH="1">
            <a:off x="4951926" y="3074503"/>
            <a:ext cx="1349963" cy="1003980"/>
          </a:xfrm>
          <a:custGeom>
            <a:rect b="b" l="l" r="r" t="t"/>
            <a:pathLst>
              <a:path extrusionOk="0" h="14187" w="19076">
                <a:moveTo>
                  <a:pt x="904" y="0"/>
                </a:moveTo>
                <a:cubicBezTo>
                  <a:pt x="904" y="0"/>
                  <a:pt x="881" y="60"/>
                  <a:pt x="847" y="171"/>
                </a:cubicBezTo>
                <a:cubicBezTo>
                  <a:pt x="807" y="300"/>
                  <a:pt x="744" y="504"/>
                  <a:pt x="677" y="757"/>
                </a:cubicBezTo>
                <a:cubicBezTo>
                  <a:pt x="227" y="2407"/>
                  <a:pt x="1" y="6249"/>
                  <a:pt x="2020" y="7209"/>
                </a:cubicBezTo>
                <a:lnTo>
                  <a:pt x="12567" y="7209"/>
                </a:lnTo>
                <a:lnTo>
                  <a:pt x="13533" y="14187"/>
                </a:lnTo>
                <a:lnTo>
                  <a:pt x="18928" y="14187"/>
                </a:lnTo>
                <a:cubicBezTo>
                  <a:pt x="18928" y="14187"/>
                  <a:pt x="19075" y="4516"/>
                  <a:pt x="16506" y="2270"/>
                </a:cubicBezTo>
                <a:cubicBezTo>
                  <a:pt x="15356" y="1267"/>
                  <a:pt x="12810" y="874"/>
                  <a:pt x="10551" y="734"/>
                </a:cubicBezTo>
                <a:cubicBezTo>
                  <a:pt x="10291" y="717"/>
                  <a:pt x="10038" y="704"/>
                  <a:pt x="9788" y="694"/>
                </a:cubicBezTo>
                <a:cubicBezTo>
                  <a:pt x="9183" y="669"/>
                  <a:pt x="8615" y="661"/>
                  <a:pt x="8122" y="661"/>
                </a:cubicBezTo>
                <a:cubicBezTo>
                  <a:pt x="7053" y="661"/>
                  <a:pt x="6332" y="700"/>
                  <a:pt x="6332" y="700"/>
                </a:cubicBezTo>
                <a:lnTo>
                  <a:pt x="904" y="0"/>
                </a:lnTo>
                <a:close/>
              </a:path>
            </a:pathLst>
          </a:cu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" name="Google Shape;1119;p36"/>
          <p:cNvSpPr/>
          <p:nvPr/>
        </p:nvSpPr>
        <p:spPr>
          <a:xfrm flipH="1">
            <a:off x="5555219" y="3074503"/>
            <a:ext cx="698830" cy="111176"/>
          </a:xfrm>
          <a:custGeom>
            <a:rect b="b" l="l" r="r" t="t"/>
            <a:pathLst>
              <a:path extrusionOk="0" h="1571" w="9875">
                <a:moveTo>
                  <a:pt x="228" y="0"/>
                </a:moveTo>
                <a:cubicBezTo>
                  <a:pt x="228" y="0"/>
                  <a:pt x="205" y="60"/>
                  <a:pt x="171" y="171"/>
                </a:cubicBezTo>
                <a:cubicBezTo>
                  <a:pt x="131" y="300"/>
                  <a:pt x="68" y="504"/>
                  <a:pt x="1" y="757"/>
                </a:cubicBezTo>
                <a:cubicBezTo>
                  <a:pt x="1365" y="1378"/>
                  <a:pt x="3127" y="1570"/>
                  <a:pt x="4784" y="1570"/>
                </a:cubicBezTo>
                <a:cubicBezTo>
                  <a:pt x="7465" y="1570"/>
                  <a:pt x="9871" y="1067"/>
                  <a:pt x="9871" y="1067"/>
                </a:cubicBezTo>
                <a:lnTo>
                  <a:pt x="9875" y="734"/>
                </a:lnTo>
                <a:cubicBezTo>
                  <a:pt x="9615" y="717"/>
                  <a:pt x="9362" y="704"/>
                  <a:pt x="9112" y="694"/>
                </a:cubicBezTo>
                <a:cubicBezTo>
                  <a:pt x="8507" y="669"/>
                  <a:pt x="7939" y="661"/>
                  <a:pt x="7446" y="661"/>
                </a:cubicBezTo>
                <a:cubicBezTo>
                  <a:pt x="6377" y="661"/>
                  <a:pt x="5656" y="700"/>
                  <a:pt x="5656" y="700"/>
                </a:cubicBezTo>
                <a:lnTo>
                  <a:pt x="228" y="0"/>
                </a:lnTo>
                <a:close/>
              </a:path>
            </a:pathLst>
          </a:custGeom>
          <a:solidFill>
            <a:srgbClr val="93B6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" name="Google Shape;1120;p36"/>
          <p:cNvSpPr/>
          <p:nvPr/>
        </p:nvSpPr>
        <p:spPr>
          <a:xfrm flipH="1">
            <a:off x="5553026" y="2741252"/>
            <a:ext cx="734709" cy="385188"/>
          </a:xfrm>
          <a:custGeom>
            <a:rect b="b" l="l" r="r" t="t"/>
            <a:pathLst>
              <a:path extrusionOk="0" h="5443" w="10382">
                <a:moveTo>
                  <a:pt x="4206" y="1"/>
                </a:moveTo>
                <a:lnTo>
                  <a:pt x="1" y="4480"/>
                </a:lnTo>
                <a:cubicBezTo>
                  <a:pt x="187" y="4629"/>
                  <a:pt x="407" y="4763"/>
                  <a:pt x="647" y="4880"/>
                </a:cubicBezTo>
                <a:cubicBezTo>
                  <a:pt x="681" y="4769"/>
                  <a:pt x="704" y="4709"/>
                  <a:pt x="704" y="4709"/>
                </a:cubicBezTo>
                <a:lnTo>
                  <a:pt x="6132" y="5409"/>
                </a:lnTo>
                <a:cubicBezTo>
                  <a:pt x="6132" y="5409"/>
                  <a:pt x="6853" y="5370"/>
                  <a:pt x="7922" y="5370"/>
                </a:cubicBezTo>
                <a:cubicBezTo>
                  <a:pt x="8415" y="5370"/>
                  <a:pt x="8983" y="5378"/>
                  <a:pt x="9588" y="5403"/>
                </a:cubicBezTo>
                <a:cubicBezTo>
                  <a:pt x="9838" y="5413"/>
                  <a:pt x="10091" y="5426"/>
                  <a:pt x="10351" y="5443"/>
                </a:cubicBezTo>
                <a:lnTo>
                  <a:pt x="10381" y="1437"/>
                </a:lnTo>
                <a:lnTo>
                  <a:pt x="4963" y="770"/>
                </a:lnTo>
                <a:lnTo>
                  <a:pt x="4206" y="1"/>
                </a:lnTo>
                <a:close/>
              </a:path>
            </a:pathLst>
          </a:custGeom>
          <a:solidFill>
            <a:srgbClr val="93B6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" name="Google Shape;1121;p36"/>
          <p:cNvSpPr/>
          <p:nvPr/>
        </p:nvSpPr>
        <p:spPr>
          <a:xfrm flipH="1">
            <a:off x="5385151" y="2903101"/>
            <a:ext cx="230985" cy="194116"/>
          </a:xfrm>
          <a:custGeom>
            <a:rect b="b" l="l" r="r" t="t"/>
            <a:pathLst>
              <a:path extrusionOk="0" h="2743" w="3264">
                <a:moveTo>
                  <a:pt x="1964" y="1"/>
                </a:moveTo>
                <a:cubicBezTo>
                  <a:pt x="1689" y="1"/>
                  <a:pt x="1308" y="61"/>
                  <a:pt x="964" y="147"/>
                </a:cubicBezTo>
                <a:cubicBezTo>
                  <a:pt x="554" y="250"/>
                  <a:pt x="71" y="303"/>
                  <a:pt x="71" y="303"/>
                </a:cubicBezTo>
                <a:lnTo>
                  <a:pt x="1" y="2742"/>
                </a:lnTo>
                <a:cubicBezTo>
                  <a:pt x="1" y="2742"/>
                  <a:pt x="2647" y="2416"/>
                  <a:pt x="2794" y="2113"/>
                </a:cubicBezTo>
                <a:cubicBezTo>
                  <a:pt x="2883" y="1930"/>
                  <a:pt x="2740" y="1856"/>
                  <a:pt x="2740" y="1856"/>
                </a:cubicBezTo>
                <a:cubicBezTo>
                  <a:pt x="2740" y="1856"/>
                  <a:pt x="3014" y="1856"/>
                  <a:pt x="3083" y="1713"/>
                </a:cubicBezTo>
                <a:cubicBezTo>
                  <a:pt x="3157" y="1566"/>
                  <a:pt x="3030" y="1456"/>
                  <a:pt x="3030" y="1456"/>
                </a:cubicBezTo>
                <a:cubicBezTo>
                  <a:pt x="3030" y="1456"/>
                  <a:pt x="3263" y="1423"/>
                  <a:pt x="3214" y="1210"/>
                </a:cubicBezTo>
                <a:cubicBezTo>
                  <a:pt x="3160" y="976"/>
                  <a:pt x="2407" y="756"/>
                  <a:pt x="1651" y="590"/>
                </a:cubicBezTo>
                <a:cubicBezTo>
                  <a:pt x="2134" y="570"/>
                  <a:pt x="2391" y="376"/>
                  <a:pt x="2343" y="127"/>
                </a:cubicBezTo>
                <a:cubicBezTo>
                  <a:pt x="2328" y="37"/>
                  <a:pt x="2178" y="1"/>
                  <a:pt x="1964" y="1"/>
                </a:cubicBezTo>
                <a:close/>
              </a:path>
            </a:pathLst>
          </a:custGeom>
          <a:solidFill>
            <a:srgbClr val="ECB58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" name="Google Shape;1122;p36"/>
          <p:cNvSpPr/>
          <p:nvPr/>
        </p:nvSpPr>
        <p:spPr>
          <a:xfrm flipH="1">
            <a:off x="5399302" y="2981088"/>
            <a:ext cx="80250" cy="30784"/>
          </a:xfrm>
          <a:custGeom>
            <a:rect b="b" l="l" r="r" t="t"/>
            <a:pathLst>
              <a:path extrusionOk="0" h="435" w="1134">
                <a:moveTo>
                  <a:pt x="21" y="1"/>
                </a:moveTo>
                <a:lnTo>
                  <a:pt x="1" y="171"/>
                </a:lnTo>
                <a:cubicBezTo>
                  <a:pt x="607" y="231"/>
                  <a:pt x="1060" y="431"/>
                  <a:pt x="1064" y="434"/>
                </a:cubicBezTo>
                <a:lnTo>
                  <a:pt x="1133" y="277"/>
                </a:lnTo>
                <a:cubicBezTo>
                  <a:pt x="1117" y="268"/>
                  <a:pt x="650" y="65"/>
                  <a:pt x="21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" name="Google Shape;1123;p36"/>
          <p:cNvSpPr/>
          <p:nvPr/>
        </p:nvSpPr>
        <p:spPr>
          <a:xfrm flipH="1">
            <a:off x="5420745" y="3017675"/>
            <a:ext cx="65672" cy="22929"/>
          </a:xfrm>
          <a:custGeom>
            <a:rect b="b" l="l" r="r" t="t"/>
            <a:pathLst>
              <a:path extrusionOk="0" h="324" w="928">
                <a:moveTo>
                  <a:pt x="18" y="0"/>
                </a:moveTo>
                <a:lnTo>
                  <a:pt x="1" y="174"/>
                </a:lnTo>
                <a:cubicBezTo>
                  <a:pt x="424" y="207"/>
                  <a:pt x="881" y="320"/>
                  <a:pt x="887" y="323"/>
                </a:cubicBezTo>
                <a:lnTo>
                  <a:pt x="927" y="154"/>
                </a:lnTo>
                <a:cubicBezTo>
                  <a:pt x="910" y="151"/>
                  <a:pt x="454" y="34"/>
                  <a:pt x="1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" name="Google Shape;1124;p36"/>
          <p:cNvSpPr/>
          <p:nvPr/>
        </p:nvSpPr>
        <p:spPr>
          <a:xfrm flipH="1">
            <a:off x="5590818" y="2438715"/>
            <a:ext cx="822178" cy="702368"/>
          </a:xfrm>
          <a:custGeom>
            <a:rect b="b" l="l" r="r" t="t"/>
            <a:pathLst>
              <a:path extrusionOk="0" h="9925" w="11618">
                <a:moveTo>
                  <a:pt x="5363" y="0"/>
                </a:moveTo>
                <a:cubicBezTo>
                  <a:pt x="5363" y="0"/>
                  <a:pt x="3474" y="304"/>
                  <a:pt x="2874" y="774"/>
                </a:cubicBezTo>
                <a:cubicBezTo>
                  <a:pt x="2371" y="1163"/>
                  <a:pt x="1" y="4879"/>
                  <a:pt x="1137" y="7915"/>
                </a:cubicBezTo>
                <a:cubicBezTo>
                  <a:pt x="1261" y="8244"/>
                  <a:pt x="1477" y="8521"/>
                  <a:pt x="1771" y="8755"/>
                </a:cubicBezTo>
                <a:cubicBezTo>
                  <a:pt x="1957" y="8904"/>
                  <a:pt x="2177" y="9038"/>
                  <a:pt x="2417" y="9155"/>
                </a:cubicBezTo>
                <a:cubicBezTo>
                  <a:pt x="3674" y="9755"/>
                  <a:pt x="5588" y="9924"/>
                  <a:pt x="7346" y="9924"/>
                </a:cubicBezTo>
                <a:cubicBezTo>
                  <a:pt x="9125" y="9924"/>
                  <a:pt x="10744" y="9751"/>
                  <a:pt x="11358" y="9678"/>
                </a:cubicBezTo>
                <a:cubicBezTo>
                  <a:pt x="11524" y="9658"/>
                  <a:pt x="11618" y="9644"/>
                  <a:pt x="11618" y="9644"/>
                </a:cubicBezTo>
                <a:lnTo>
                  <a:pt x="11618" y="6145"/>
                </a:lnTo>
                <a:lnTo>
                  <a:pt x="6376" y="5412"/>
                </a:lnTo>
                <a:lnTo>
                  <a:pt x="5976" y="4276"/>
                </a:lnTo>
                <a:lnTo>
                  <a:pt x="5363" y="0"/>
                </a:lnTo>
                <a:close/>
              </a:path>
            </a:pathLst>
          </a:cu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" name="Google Shape;1125;p36"/>
          <p:cNvSpPr/>
          <p:nvPr/>
        </p:nvSpPr>
        <p:spPr>
          <a:xfrm flipH="1">
            <a:off x="4755527" y="3938378"/>
            <a:ext cx="607328" cy="12314"/>
          </a:xfrm>
          <a:custGeom>
            <a:rect b="b" l="l" r="r" t="t"/>
            <a:pathLst>
              <a:path extrusionOk="0" h="174" w="8582">
                <a:moveTo>
                  <a:pt x="1" y="0"/>
                </a:moveTo>
                <a:lnTo>
                  <a:pt x="1" y="174"/>
                </a:lnTo>
                <a:lnTo>
                  <a:pt x="8582" y="174"/>
                </a:lnTo>
                <a:lnTo>
                  <a:pt x="8582" y="0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" name="Google Shape;1126;p36"/>
          <p:cNvSpPr/>
          <p:nvPr/>
        </p:nvSpPr>
        <p:spPr>
          <a:xfrm flipH="1">
            <a:off x="5692922" y="2858021"/>
            <a:ext cx="29793" cy="276489"/>
          </a:xfrm>
          <a:custGeom>
            <a:rect b="b" l="l" r="r" t="t"/>
            <a:pathLst>
              <a:path extrusionOk="0" h="3907" w="421">
                <a:moveTo>
                  <a:pt x="247" y="0"/>
                </a:moveTo>
                <a:lnTo>
                  <a:pt x="1" y="3896"/>
                </a:lnTo>
                <a:lnTo>
                  <a:pt x="174" y="3906"/>
                </a:lnTo>
                <a:lnTo>
                  <a:pt x="421" y="14"/>
                </a:lnTo>
                <a:lnTo>
                  <a:pt x="247" y="0"/>
                </a:ln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" name="Google Shape;1127;p36"/>
          <p:cNvSpPr/>
          <p:nvPr/>
        </p:nvSpPr>
        <p:spPr>
          <a:xfrm flipH="1">
            <a:off x="5750676" y="2376439"/>
            <a:ext cx="343435" cy="217540"/>
          </a:xfrm>
          <a:custGeom>
            <a:rect b="b" l="l" r="r" t="t"/>
            <a:pathLst>
              <a:path extrusionOk="0" h="3074" w="4853">
                <a:moveTo>
                  <a:pt x="4679" y="1"/>
                </a:moveTo>
                <a:cubicBezTo>
                  <a:pt x="4666" y="547"/>
                  <a:pt x="4623" y="1127"/>
                  <a:pt x="4419" y="1651"/>
                </a:cubicBezTo>
                <a:cubicBezTo>
                  <a:pt x="4196" y="2217"/>
                  <a:pt x="3799" y="2640"/>
                  <a:pt x="3333" y="2813"/>
                </a:cubicBezTo>
                <a:cubicBezTo>
                  <a:pt x="3159" y="2876"/>
                  <a:pt x="2981" y="2904"/>
                  <a:pt x="2806" y="2904"/>
                </a:cubicBezTo>
                <a:cubicBezTo>
                  <a:pt x="2293" y="2904"/>
                  <a:pt x="1794" y="2670"/>
                  <a:pt x="1447" y="2400"/>
                </a:cubicBezTo>
                <a:cubicBezTo>
                  <a:pt x="900" y="1974"/>
                  <a:pt x="517" y="1380"/>
                  <a:pt x="147" y="804"/>
                </a:cubicBezTo>
                <a:lnTo>
                  <a:pt x="0" y="897"/>
                </a:lnTo>
                <a:cubicBezTo>
                  <a:pt x="380" y="1483"/>
                  <a:pt x="773" y="2094"/>
                  <a:pt x="1344" y="2537"/>
                </a:cubicBezTo>
                <a:cubicBezTo>
                  <a:pt x="1793" y="2886"/>
                  <a:pt x="2316" y="3073"/>
                  <a:pt x="2803" y="3073"/>
                </a:cubicBezTo>
                <a:cubicBezTo>
                  <a:pt x="3010" y="3073"/>
                  <a:pt x="3206" y="3040"/>
                  <a:pt x="3389" y="2973"/>
                </a:cubicBezTo>
                <a:cubicBezTo>
                  <a:pt x="3906" y="2786"/>
                  <a:pt x="4339" y="2326"/>
                  <a:pt x="4579" y="1714"/>
                </a:cubicBezTo>
                <a:cubicBezTo>
                  <a:pt x="4792" y="1164"/>
                  <a:pt x="4835" y="567"/>
                  <a:pt x="4852" y="4"/>
                </a:cubicBezTo>
                <a:lnTo>
                  <a:pt x="4679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" name="Google Shape;1128;p36"/>
          <p:cNvSpPr/>
          <p:nvPr/>
        </p:nvSpPr>
        <p:spPr>
          <a:xfrm flipH="1">
            <a:off x="6547320" y="2589028"/>
            <a:ext cx="231127" cy="194045"/>
          </a:xfrm>
          <a:custGeom>
            <a:rect b="b" l="l" r="r" t="t"/>
            <a:pathLst>
              <a:path extrusionOk="0" h="2742" w="3266">
                <a:moveTo>
                  <a:pt x="1965" y="0"/>
                </a:moveTo>
                <a:cubicBezTo>
                  <a:pt x="1690" y="0"/>
                  <a:pt x="1309" y="60"/>
                  <a:pt x="966" y="146"/>
                </a:cubicBezTo>
                <a:cubicBezTo>
                  <a:pt x="557" y="249"/>
                  <a:pt x="73" y="302"/>
                  <a:pt x="73" y="302"/>
                </a:cubicBezTo>
                <a:lnTo>
                  <a:pt x="0" y="2741"/>
                </a:lnTo>
                <a:cubicBezTo>
                  <a:pt x="0" y="2741"/>
                  <a:pt x="2649" y="2415"/>
                  <a:pt x="2796" y="2109"/>
                </a:cubicBezTo>
                <a:cubicBezTo>
                  <a:pt x="2886" y="1929"/>
                  <a:pt x="2742" y="1855"/>
                  <a:pt x="2742" y="1855"/>
                </a:cubicBezTo>
                <a:cubicBezTo>
                  <a:pt x="2742" y="1855"/>
                  <a:pt x="3012" y="1855"/>
                  <a:pt x="3086" y="1709"/>
                </a:cubicBezTo>
                <a:cubicBezTo>
                  <a:pt x="3159" y="1566"/>
                  <a:pt x="3032" y="1455"/>
                  <a:pt x="3032" y="1455"/>
                </a:cubicBezTo>
                <a:cubicBezTo>
                  <a:pt x="3032" y="1455"/>
                  <a:pt x="3266" y="1422"/>
                  <a:pt x="3216" y="1209"/>
                </a:cubicBezTo>
                <a:cubicBezTo>
                  <a:pt x="3162" y="976"/>
                  <a:pt x="2409" y="756"/>
                  <a:pt x="1652" y="589"/>
                </a:cubicBezTo>
                <a:cubicBezTo>
                  <a:pt x="2136" y="569"/>
                  <a:pt x="2392" y="372"/>
                  <a:pt x="2346" y="126"/>
                </a:cubicBezTo>
                <a:cubicBezTo>
                  <a:pt x="2330" y="37"/>
                  <a:pt x="2180" y="0"/>
                  <a:pt x="1965" y="0"/>
                </a:cubicBezTo>
                <a:close/>
              </a:path>
            </a:pathLst>
          </a:custGeom>
          <a:solidFill>
            <a:srgbClr val="9C61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" name="Google Shape;1129;p36"/>
          <p:cNvSpPr/>
          <p:nvPr/>
        </p:nvSpPr>
        <p:spPr>
          <a:xfrm flipH="1">
            <a:off x="6561471" y="2666733"/>
            <a:ext cx="80250" cy="30996"/>
          </a:xfrm>
          <a:custGeom>
            <a:rect b="b" l="l" r="r" t="t"/>
            <a:pathLst>
              <a:path extrusionOk="0" h="438" w="1134">
                <a:moveTo>
                  <a:pt x="17" y="1"/>
                </a:moveTo>
                <a:lnTo>
                  <a:pt x="0" y="174"/>
                </a:lnTo>
                <a:cubicBezTo>
                  <a:pt x="604" y="234"/>
                  <a:pt x="1060" y="434"/>
                  <a:pt x="1064" y="437"/>
                </a:cubicBezTo>
                <a:lnTo>
                  <a:pt x="1134" y="281"/>
                </a:lnTo>
                <a:cubicBezTo>
                  <a:pt x="1114" y="271"/>
                  <a:pt x="651" y="64"/>
                  <a:pt x="1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" name="Google Shape;1130;p36"/>
          <p:cNvSpPr/>
          <p:nvPr/>
        </p:nvSpPr>
        <p:spPr>
          <a:xfrm flipH="1">
            <a:off x="6582914" y="2703532"/>
            <a:ext cx="65602" cy="22716"/>
          </a:xfrm>
          <a:custGeom>
            <a:rect b="b" l="l" r="r" t="t"/>
            <a:pathLst>
              <a:path extrusionOk="0" h="321" w="927">
                <a:moveTo>
                  <a:pt x="13" y="1"/>
                </a:moveTo>
                <a:lnTo>
                  <a:pt x="0" y="171"/>
                </a:lnTo>
                <a:cubicBezTo>
                  <a:pt x="423" y="208"/>
                  <a:pt x="880" y="320"/>
                  <a:pt x="883" y="320"/>
                </a:cubicBezTo>
                <a:lnTo>
                  <a:pt x="926" y="154"/>
                </a:lnTo>
                <a:cubicBezTo>
                  <a:pt x="906" y="151"/>
                  <a:pt x="453" y="34"/>
                  <a:pt x="13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" name="Google Shape;1131;p36"/>
          <p:cNvSpPr/>
          <p:nvPr/>
        </p:nvSpPr>
        <p:spPr>
          <a:xfrm flipH="1">
            <a:off x="6757725" y="2131861"/>
            <a:ext cx="668329" cy="744900"/>
          </a:xfrm>
          <a:custGeom>
            <a:rect b="b" l="l" r="r" t="t"/>
            <a:pathLst>
              <a:path extrusionOk="0" h="10526" w="9444">
                <a:moveTo>
                  <a:pt x="6210" y="0"/>
                </a:moveTo>
                <a:cubicBezTo>
                  <a:pt x="5639" y="0"/>
                  <a:pt x="3987" y="14"/>
                  <a:pt x="3636" y="168"/>
                </a:cubicBezTo>
                <a:cubicBezTo>
                  <a:pt x="3139" y="384"/>
                  <a:pt x="0" y="3563"/>
                  <a:pt x="643" y="7166"/>
                </a:cubicBezTo>
                <a:cubicBezTo>
                  <a:pt x="694" y="7446"/>
                  <a:pt x="766" y="7729"/>
                  <a:pt x="866" y="8012"/>
                </a:cubicBezTo>
                <a:cubicBezTo>
                  <a:pt x="1083" y="8635"/>
                  <a:pt x="1443" y="9115"/>
                  <a:pt x="1903" y="9475"/>
                </a:cubicBezTo>
                <a:cubicBezTo>
                  <a:pt x="2928" y="10290"/>
                  <a:pt x="4429" y="10525"/>
                  <a:pt x="5822" y="10525"/>
                </a:cubicBezTo>
                <a:cubicBezTo>
                  <a:pt x="7734" y="10525"/>
                  <a:pt x="9444" y="10081"/>
                  <a:pt x="9444" y="10081"/>
                </a:cubicBezTo>
                <a:lnTo>
                  <a:pt x="9284" y="7679"/>
                </a:lnTo>
                <a:lnTo>
                  <a:pt x="9211" y="6576"/>
                </a:lnTo>
                <a:lnTo>
                  <a:pt x="5705" y="6309"/>
                </a:lnTo>
                <a:lnTo>
                  <a:pt x="5272" y="4573"/>
                </a:lnTo>
                <a:lnTo>
                  <a:pt x="6405" y="1"/>
                </a:lnTo>
                <a:cubicBezTo>
                  <a:pt x="6405" y="1"/>
                  <a:pt x="6332" y="0"/>
                  <a:pt x="621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" name="Google Shape;1132;p36"/>
          <p:cNvSpPr/>
          <p:nvPr/>
        </p:nvSpPr>
        <p:spPr>
          <a:xfrm flipH="1">
            <a:off x="7163291" y="2368159"/>
            <a:ext cx="114431" cy="115422"/>
          </a:xfrm>
          <a:custGeom>
            <a:rect b="b" l="l" r="r" t="t"/>
            <a:pathLst>
              <a:path extrusionOk="0" h="1631" w="1617">
                <a:moveTo>
                  <a:pt x="614" y="1"/>
                </a:moveTo>
                <a:lnTo>
                  <a:pt x="580" y="554"/>
                </a:lnTo>
                <a:lnTo>
                  <a:pt x="24" y="501"/>
                </a:lnTo>
                <a:lnTo>
                  <a:pt x="0" y="968"/>
                </a:lnTo>
                <a:lnTo>
                  <a:pt x="554" y="1014"/>
                </a:lnTo>
                <a:lnTo>
                  <a:pt x="520" y="1568"/>
                </a:lnTo>
                <a:lnTo>
                  <a:pt x="990" y="1631"/>
                </a:lnTo>
                <a:lnTo>
                  <a:pt x="1017" y="1054"/>
                </a:lnTo>
                <a:lnTo>
                  <a:pt x="1580" y="1101"/>
                </a:lnTo>
                <a:lnTo>
                  <a:pt x="1617" y="654"/>
                </a:lnTo>
                <a:lnTo>
                  <a:pt x="1037" y="598"/>
                </a:lnTo>
                <a:lnTo>
                  <a:pt x="1060" y="48"/>
                </a:lnTo>
                <a:lnTo>
                  <a:pt x="614" y="1"/>
                </a:lnTo>
                <a:close/>
              </a:path>
            </a:pathLst>
          </a:cu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" name="Google Shape;1133;p36"/>
          <p:cNvSpPr/>
          <p:nvPr/>
        </p:nvSpPr>
        <p:spPr>
          <a:xfrm flipH="1">
            <a:off x="5936531" y="3409806"/>
            <a:ext cx="1155140" cy="1155423"/>
          </a:xfrm>
          <a:custGeom>
            <a:rect b="b" l="l" r="r" t="t"/>
            <a:pathLst>
              <a:path extrusionOk="0" h="16327" w="16323">
                <a:moveTo>
                  <a:pt x="8162" y="694"/>
                </a:moveTo>
                <a:cubicBezTo>
                  <a:pt x="9171" y="694"/>
                  <a:pt x="10148" y="891"/>
                  <a:pt x="11071" y="1280"/>
                </a:cubicBezTo>
                <a:cubicBezTo>
                  <a:pt x="11961" y="1657"/>
                  <a:pt x="12756" y="2194"/>
                  <a:pt x="13443" y="2880"/>
                </a:cubicBezTo>
                <a:cubicBezTo>
                  <a:pt x="14130" y="3567"/>
                  <a:pt x="14669" y="4367"/>
                  <a:pt x="15046" y="5256"/>
                </a:cubicBezTo>
                <a:cubicBezTo>
                  <a:pt x="15436" y="6176"/>
                  <a:pt x="15632" y="7156"/>
                  <a:pt x="15632" y="8163"/>
                </a:cubicBezTo>
                <a:cubicBezTo>
                  <a:pt x="15632" y="9172"/>
                  <a:pt x="15436" y="10152"/>
                  <a:pt x="15046" y="11071"/>
                </a:cubicBezTo>
                <a:cubicBezTo>
                  <a:pt x="14669" y="11961"/>
                  <a:pt x="14130" y="12761"/>
                  <a:pt x="13443" y="13447"/>
                </a:cubicBezTo>
                <a:cubicBezTo>
                  <a:pt x="12756" y="14134"/>
                  <a:pt x="11961" y="14670"/>
                  <a:pt x="11071" y="15047"/>
                </a:cubicBezTo>
                <a:cubicBezTo>
                  <a:pt x="10148" y="15436"/>
                  <a:pt x="9171" y="15633"/>
                  <a:pt x="8162" y="15633"/>
                </a:cubicBezTo>
                <a:cubicBezTo>
                  <a:pt x="7152" y="15633"/>
                  <a:pt x="6175" y="15436"/>
                  <a:pt x="5252" y="15047"/>
                </a:cubicBezTo>
                <a:cubicBezTo>
                  <a:pt x="4366" y="14670"/>
                  <a:pt x="3566" y="14134"/>
                  <a:pt x="2879" y="13447"/>
                </a:cubicBezTo>
                <a:cubicBezTo>
                  <a:pt x="2193" y="12761"/>
                  <a:pt x="1653" y="11961"/>
                  <a:pt x="1277" y="11071"/>
                </a:cubicBezTo>
                <a:cubicBezTo>
                  <a:pt x="887" y="10152"/>
                  <a:pt x="690" y="9172"/>
                  <a:pt x="690" y="8163"/>
                </a:cubicBezTo>
                <a:cubicBezTo>
                  <a:pt x="690" y="7156"/>
                  <a:pt x="887" y="6176"/>
                  <a:pt x="1277" y="5256"/>
                </a:cubicBezTo>
                <a:cubicBezTo>
                  <a:pt x="1653" y="4367"/>
                  <a:pt x="2193" y="3567"/>
                  <a:pt x="2879" y="2880"/>
                </a:cubicBezTo>
                <a:cubicBezTo>
                  <a:pt x="3566" y="2194"/>
                  <a:pt x="4366" y="1657"/>
                  <a:pt x="5252" y="1280"/>
                </a:cubicBezTo>
                <a:cubicBezTo>
                  <a:pt x="6175" y="891"/>
                  <a:pt x="7152" y="694"/>
                  <a:pt x="8162" y="694"/>
                </a:cubicBezTo>
                <a:close/>
                <a:moveTo>
                  <a:pt x="8162" y="1"/>
                </a:moveTo>
                <a:cubicBezTo>
                  <a:pt x="3653" y="1"/>
                  <a:pt x="0" y="3657"/>
                  <a:pt x="0" y="8163"/>
                </a:cubicBezTo>
                <a:cubicBezTo>
                  <a:pt x="0" y="12671"/>
                  <a:pt x="3653" y="16327"/>
                  <a:pt x="8162" y="16327"/>
                </a:cubicBezTo>
                <a:cubicBezTo>
                  <a:pt x="12670" y="16327"/>
                  <a:pt x="16323" y="12671"/>
                  <a:pt x="16323" y="8163"/>
                </a:cubicBezTo>
                <a:cubicBezTo>
                  <a:pt x="16323" y="3657"/>
                  <a:pt x="12670" y="1"/>
                  <a:pt x="8162" y="1"/>
                </a:cubicBez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" name="Google Shape;1134;p36"/>
          <p:cNvSpPr/>
          <p:nvPr/>
        </p:nvSpPr>
        <p:spPr>
          <a:xfrm flipH="1">
            <a:off x="5930445" y="3403720"/>
            <a:ext cx="1167382" cy="1167595"/>
          </a:xfrm>
          <a:custGeom>
            <a:rect b="b" l="l" r="r" t="t"/>
            <a:pathLst>
              <a:path extrusionOk="0" h="16499" w="16496">
                <a:moveTo>
                  <a:pt x="8249" y="174"/>
                </a:moveTo>
                <a:cubicBezTo>
                  <a:pt x="10404" y="174"/>
                  <a:pt x="12434" y="1014"/>
                  <a:pt x="13960" y="2540"/>
                </a:cubicBezTo>
                <a:cubicBezTo>
                  <a:pt x="15483" y="4066"/>
                  <a:pt x="16326" y="6092"/>
                  <a:pt x="16326" y="8249"/>
                </a:cubicBezTo>
                <a:cubicBezTo>
                  <a:pt x="16326" y="10408"/>
                  <a:pt x="15483" y="12434"/>
                  <a:pt x="13960" y="13960"/>
                </a:cubicBezTo>
                <a:cubicBezTo>
                  <a:pt x="12434" y="15486"/>
                  <a:pt x="10404" y="16326"/>
                  <a:pt x="8249" y="16326"/>
                </a:cubicBezTo>
                <a:cubicBezTo>
                  <a:pt x="6093" y="16326"/>
                  <a:pt x="4063" y="15486"/>
                  <a:pt x="2537" y="13960"/>
                </a:cubicBezTo>
                <a:cubicBezTo>
                  <a:pt x="1014" y="12434"/>
                  <a:pt x="174" y="10408"/>
                  <a:pt x="174" y="8249"/>
                </a:cubicBezTo>
                <a:cubicBezTo>
                  <a:pt x="174" y="6092"/>
                  <a:pt x="1014" y="4066"/>
                  <a:pt x="2537" y="2540"/>
                </a:cubicBezTo>
                <a:cubicBezTo>
                  <a:pt x="4063" y="1014"/>
                  <a:pt x="6093" y="174"/>
                  <a:pt x="8249" y="174"/>
                </a:cubicBezTo>
                <a:close/>
                <a:moveTo>
                  <a:pt x="8249" y="0"/>
                </a:moveTo>
                <a:cubicBezTo>
                  <a:pt x="6045" y="0"/>
                  <a:pt x="3973" y="860"/>
                  <a:pt x="2417" y="2417"/>
                </a:cubicBezTo>
                <a:cubicBezTo>
                  <a:pt x="857" y="3976"/>
                  <a:pt x="1" y="6045"/>
                  <a:pt x="1" y="8249"/>
                </a:cubicBezTo>
                <a:cubicBezTo>
                  <a:pt x="1" y="10454"/>
                  <a:pt x="857" y="12523"/>
                  <a:pt x="2417" y="14083"/>
                </a:cubicBezTo>
                <a:cubicBezTo>
                  <a:pt x="3973" y="15639"/>
                  <a:pt x="6045" y="16499"/>
                  <a:pt x="8249" y="16499"/>
                </a:cubicBezTo>
                <a:cubicBezTo>
                  <a:pt x="10451" y="16499"/>
                  <a:pt x="12524" y="15639"/>
                  <a:pt x="14080" y="14083"/>
                </a:cubicBezTo>
                <a:cubicBezTo>
                  <a:pt x="15639" y="12523"/>
                  <a:pt x="16496" y="10454"/>
                  <a:pt x="16496" y="8249"/>
                </a:cubicBezTo>
                <a:cubicBezTo>
                  <a:pt x="16496" y="6045"/>
                  <a:pt x="15639" y="3976"/>
                  <a:pt x="14080" y="2417"/>
                </a:cubicBezTo>
                <a:cubicBezTo>
                  <a:pt x="12524" y="860"/>
                  <a:pt x="10451" y="0"/>
                  <a:pt x="8249" y="0"/>
                </a:cubicBez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" name="Google Shape;1135;p36"/>
          <p:cNvSpPr/>
          <p:nvPr/>
        </p:nvSpPr>
        <p:spPr>
          <a:xfrm flipH="1">
            <a:off x="6472090" y="3945668"/>
            <a:ext cx="84001" cy="83789"/>
          </a:xfrm>
          <a:custGeom>
            <a:rect b="b" l="l" r="r" t="t"/>
            <a:pathLst>
              <a:path extrusionOk="0" h="1184" w="1187">
                <a:moveTo>
                  <a:pt x="594" y="0"/>
                </a:moveTo>
                <a:cubicBezTo>
                  <a:pt x="267" y="0"/>
                  <a:pt x="0" y="263"/>
                  <a:pt x="0" y="591"/>
                </a:cubicBezTo>
                <a:cubicBezTo>
                  <a:pt x="0" y="920"/>
                  <a:pt x="267" y="1183"/>
                  <a:pt x="594" y="1183"/>
                </a:cubicBezTo>
                <a:cubicBezTo>
                  <a:pt x="920" y="1183"/>
                  <a:pt x="1186" y="920"/>
                  <a:pt x="1186" y="591"/>
                </a:cubicBezTo>
                <a:cubicBezTo>
                  <a:pt x="1186" y="263"/>
                  <a:pt x="920" y="0"/>
                  <a:pt x="59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" name="Google Shape;1136;p36"/>
          <p:cNvSpPr/>
          <p:nvPr/>
        </p:nvSpPr>
        <p:spPr>
          <a:xfrm flipH="1">
            <a:off x="5458272" y="3131047"/>
            <a:ext cx="1055853" cy="1344797"/>
          </a:xfrm>
          <a:custGeom>
            <a:rect b="b" l="l" r="r" t="t"/>
            <a:pathLst>
              <a:path extrusionOk="0" h="19003" w="14920">
                <a:moveTo>
                  <a:pt x="1" y="1"/>
                </a:moveTo>
                <a:lnTo>
                  <a:pt x="1" y="175"/>
                </a:lnTo>
                <a:lnTo>
                  <a:pt x="10827" y="175"/>
                </a:lnTo>
                <a:cubicBezTo>
                  <a:pt x="12987" y="175"/>
                  <a:pt x="14746" y="1934"/>
                  <a:pt x="14746" y="4093"/>
                </a:cubicBezTo>
                <a:lnTo>
                  <a:pt x="14746" y="19003"/>
                </a:lnTo>
                <a:lnTo>
                  <a:pt x="14920" y="19003"/>
                </a:lnTo>
                <a:lnTo>
                  <a:pt x="14920" y="4093"/>
                </a:lnTo>
                <a:cubicBezTo>
                  <a:pt x="14920" y="1837"/>
                  <a:pt x="13083" y="1"/>
                  <a:pt x="10827" y="1"/>
                </a:cubicBez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" name="Google Shape;1137;p36"/>
          <p:cNvSpPr/>
          <p:nvPr/>
        </p:nvSpPr>
        <p:spPr>
          <a:xfrm flipH="1">
            <a:off x="5291311" y="4385496"/>
            <a:ext cx="180953" cy="180740"/>
          </a:xfrm>
          <a:custGeom>
            <a:rect b="b" l="l" r="r" t="t"/>
            <a:pathLst>
              <a:path extrusionOk="0" h="2554" w="2557">
                <a:moveTo>
                  <a:pt x="1281" y="0"/>
                </a:moveTo>
                <a:cubicBezTo>
                  <a:pt x="574" y="0"/>
                  <a:pt x="1" y="570"/>
                  <a:pt x="1" y="1277"/>
                </a:cubicBezTo>
                <a:cubicBezTo>
                  <a:pt x="1" y="1983"/>
                  <a:pt x="574" y="2553"/>
                  <a:pt x="1281" y="2553"/>
                </a:cubicBezTo>
                <a:cubicBezTo>
                  <a:pt x="1984" y="2553"/>
                  <a:pt x="2557" y="1983"/>
                  <a:pt x="2557" y="1277"/>
                </a:cubicBezTo>
                <a:cubicBezTo>
                  <a:pt x="2557" y="570"/>
                  <a:pt x="1984" y="0"/>
                  <a:pt x="128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" name="Google Shape;1138;p36"/>
          <p:cNvSpPr/>
          <p:nvPr/>
        </p:nvSpPr>
        <p:spPr>
          <a:xfrm flipH="1">
            <a:off x="5349056" y="4443031"/>
            <a:ext cx="65389" cy="65602"/>
          </a:xfrm>
          <a:custGeom>
            <a:rect b="b" l="l" r="r" t="t"/>
            <a:pathLst>
              <a:path extrusionOk="0" h="927" w="924">
                <a:moveTo>
                  <a:pt x="464" y="173"/>
                </a:moveTo>
                <a:cubicBezTo>
                  <a:pt x="620" y="173"/>
                  <a:pt x="750" y="304"/>
                  <a:pt x="750" y="464"/>
                </a:cubicBezTo>
                <a:cubicBezTo>
                  <a:pt x="750" y="624"/>
                  <a:pt x="620" y="753"/>
                  <a:pt x="464" y="753"/>
                </a:cubicBezTo>
                <a:cubicBezTo>
                  <a:pt x="304" y="753"/>
                  <a:pt x="173" y="624"/>
                  <a:pt x="173" y="464"/>
                </a:cubicBezTo>
                <a:cubicBezTo>
                  <a:pt x="173" y="304"/>
                  <a:pt x="304" y="173"/>
                  <a:pt x="464" y="173"/>
                </a:cubicBezTo>
                <a:close/>
                <a:moveTo>
                  <a:pt x="464" y="1"/>
                </a:moveTo>
                <a:cubicBezTo>
                  <a:pt x="207" y="1"/>
                  <a:pt x="0" y="210"/>
                  <a:pt x="0" y="464"/>
                </a:cubicBezTo>
                <a:cubicBezTo>
                  <a:pt x="0" y="720"/>
                  <a:pt x="207" y="927"/>
                  <a:pt x="464" y="927"/>
                </a:cubicBezTo>
                <a:cubicBezTo>
                  <a:pt x="717" y="927"/>
                  <a:pt x="923" y="720"/>
                  <a:pt x="923" y="464"/>
                </a:cubicBezTo>
                <a:cubicBezTo>
                  <a:pt x="923" y="210"/>
                  <a:pt x="717" y="1"/>
                  <a:pt x="464" y="1"/>
                </a:cubicBezTo>
                <a:close/>
              </a:path>
            </a:pathLst>
          </a:custGeom>
          <a:solidFill>
            <a:srgbClr val="2020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" name="Google Shape;1139;p36"/>
          <p:cNvSpPr/>
          <p:nvPr/>
        </p:nvSpPr>
        <p:spPr>
          <a:xfrm flipH="1">
            <a:off x="4933661" y="319792"/>
            <a:ext cx="697202" cy="172319"/>
          </a:xfrm>
          <a:custGeom>
            <a:rect b="b" l="l" r="r" t="t"/>
            <a:pathLst>
              <a:path extrusionOk="0" h="2435" w="9852">
                <a:moveTo>
                  <a:pt x="5196" y="0"/>
                </a:moveTo>
                <a:cubicBezTo>
                  <a:pt x="5167" y="0"/>
                  <a:pt x="5138" y="1"/>
                  <a:pt x="5109" y="2"/>
                </a:cubicBezTo>
                <a:cubicBezTo>
                  <a:pt x="4089" y="39"/>
                  <a:pt x="3163" y="758"/>
                  <a:pt x="2880" y="1738"/>
                </a:cubicBezTo>
                <a:cubicBezTo>
                  <a:pt x="2570" y="1380"/>
                  <a:pt x="2098" y="1176"/>
                  <a:pt x="1626" y="1176"/>
                </a:cubicBezTo>
                <a:cubicBezTo>
                  <a:pt x="1500" y="1176"/>
                  <a:pt x="1373" y="1191"/>
                  <a:pt x="1250" y="1221"/>
                </a:cubicBezTo>
                <a:cubicBezTo>
                  <a:pt x="670" y="1361"/>
                  <a:pt x="141" y="1852"/>
                  <a:pt x="1" y="2435"/>
                </a:cubicBezTo>
                <a:lnTo>
                  <a:pt x="9852" y="2435"/>
                </a:lnTo>
                <a:cubicBezTo>
                  <a:pt x="9708" y="1981"/>
                  <a:pt x="9328" y="1435"/>
                  <a:pt x="8872" y="1298"/>
                </a:cubicBezTo>
                <a:cubicBezTo>
                  <a:pt x="8747" y="1261"/>
                  <a:pt x="8616" y="1243"/>
                  <a:pt x="8483" y="1243"/>
                </a:cubicBezTo>
                <a:cubicBezTo>
                  <a:pt x="8130" y="1243"/>
                  <a:pt x="7767" y="1369"/>
                  <a:pt x="7499" y="1584"/>
                </a:cubicBezTo>
                <a:cubicBezTo>
                  <a:pt x="7149" y="659"/>
                  <a:pt x="6185" y="0"/>
                  <a:pt x="519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" name="Google Shape;1140;p36"/>
          <p:cNvSpPr txBox="1"/>
          <p:nvPr>
            <p:ph type="title"/>
          </p:nvPr>
        </p:nvSpPr>
        <p:spPr>
          <a:xfrm>
            <a:off x="6459450" y="2208550"/>
            <a:ext cx="20418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PATIENT MONITORING</a:t>
            </a:r>
            <a:endParaRPr b="0"/>
          </a:p>
        </p:txBody>
      </p:sp>
      <p:sp>
        <p:nvSpPr>
          <p:cNvPr id="1141" name="Google Shape;1141;p36"/>
          <p:cNvSpPr/>
          <p:nvPr/>
        </p:nvSpPr>
        <p:spPr>
          <a:xfrm rot="-5400000">
            <a:off x="282647" y="2804050"/>
            <a:ext cx="1163400" cy="2808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" name="Google Shape;1142;p36"/>
          <p:cNvSpPr/>
          <p:nvPr/>
        </p:nvSpPr>
        <p:spPr>
          <a:xfrm>
            <a:off x="719944" y="1010285"/>
            <a:ext cx="148924" cy="223947"/>
          </a:xfrm>
          <a:custGeom>
            <a:rect b="b" l="l" r="r" t="t"/>
            <a:pathLst>
              <a:path extrusionOk="0" h="149797" w="99615">
                <a:moveTo>
                  <a:pt x="46200" y="1"/>
                </a:moveTo>
                <a:cubicBezTo>
                  <a:pt x="41813" y="1"/>
                  <a:pt x="37267" y="995"/>
                  <a:pt x="32796" y="3195"/>
                </a:cubicBezTo>
                <a:cubicBezTo>
                  <a:pt x="31381" y="3891"/>
                  <a:pt x="30791" y="5625"/>
                  <a:pt x="31487" y="7041"/>
                </a:cubicBezTo>
                <a:cubicBezTo>
                  <a:pt x="31991" y="8058"/>
                  <a:pt x="33011" y="8650"/>
                  <a:pt x="34072" y="8650"/>
                </a:cubicBezTo>
                <a:cubicBezTo>
                  <a:pt x="34500" y="8650"/>
                  <a:pt x="34934" y="8554"/>
                  <a:pt x="35345" y="8350"/>
                </a:cubicBezTo>
                <a:cubicBezTo>
                  <a:pt x="38926" y="6589"/>
                  <a:pt x="42591" y="5791"/>
                  <a:pt x="46139" y="5791"/>
                </a:cubicBezTo>
                <a:cubicBezTo>
                  <a:pt x="63694" y="5791"/>
                  <a:pt x="78386" y="25346"/>
                  <a:pt x="65981" y="44591"/>
                </a:cubicBezTo>
                <a:cubicBezTo>
                  <a:pt x="63646" y="48212"/>
                  <a:pt x="63646" y="52813"/>
                  <a:pt x="65981" y="56600"/>
                </a:cubicBezTo>
                <a:cubicBezTo>
                  <a:pt x="67845" y="59608"/>
                  <a:pt x="67857" y="63654"/>
                  <a:pt x="65981" y="66698"/>
                </a:cubicBezTo>
                <a:cubicBezTo>
                  <a:pt x="63775" y="70284"/>
                  <a:pt x="63457" y="74897"/>
                  <a:pt x="66265" y="79144"/>
                </a:cubicBezTo>
                <a:cubicBezTo>
                  <a:pt x="69910" y="84700"/>
                  <a:pt x="71231" y="91625"/>
                  <a:pt x="69863" y="98161"/>
                </a:cubicBezTo>
                <a:cubicBezTo>
                  <a:pt x="67280" y="110556"/>
                  <a:pt x="56710" y="117446"/>
                  <a:pt x="45998" y="117446"/>
                </a:cubicBezTo>
                <a:cubicBezTo>
                  <a:pt x="38411" y="117446"/>
                  <a:pt x="30753" y="113989"/>
                  <a:pt x="25813" y="106584"/>
                </a:cubicBezTo>
                <a:cubicBezTo>
                  <a:pt x="6666" y="77870"/>
                  <a:pt x="6135" y="46266"/>
                  <a:pt x="25801" y="16726"/>
                </a:cubicBezTo>
                <a:cubicBezTo>
                  <a:pt x="26686" y="15405"/>
                  <a:pt x="26332" y="13623"/>
                  <a:pt x="25010" y="12739"/>
                </a:cubicBezTo>
                <a:cubicBezTo>
                  <a:pt x="24522" y="12411"/>
                  <a:pt x="23968" y="12255"/>
                  <a:pt x="23421" y="12255"/>
                </a:cubicBezTo>
                <a:cubicBezTo>
                  <a:pt x="22489" y="12255"/>
                  <a:pt x="21573" y="12708"/>
                  <a:pt x="21023" y="13541"/>
                </a:cubicBezTo>
                <a:cubicBezTo>
                  <a:pt x="661" y="44119"/>
                  <a:pt x="1" y="78224"/>
                  <a:pt x="21035" y="109769"/>
                </a:cubicBezTo>
                <a:cubicBezTo>
                  <a:pt x="27131" y="118916"/>
                  <a:pt x="36593" y="123184"/>
                  <a:pt x="45971" y="123184"/>
                </a:cubicBezTo>
                <a:cubicBezTo>
                  <a:pt x="59222" y="123184"/>
                  <a:pt x="72305" y="114662"/>
                  <a:pt x="75490" y="99340"/>
                </a:cubicBezTo>
                <a:cubicBezTo>
                  <a:pt x="77118" y="91554"/>
                  <a:pt x="75797" y="83320"/>
                  <a:pt x="70842" y="75640"/>
                </a:cubicBezTo>
                <a:cubicBezTo>
                  <a:pt x="69697" y="73871"/>
                  <a:pt x="69709" y="71606"/>
                  <a:pt x="70877" y="69706"/>
                </a:cubicBezTo>
                <a:cubicBezTo>
                  <a:pt x="71620" y="68503"/>
                  <a:pt x="72187" y="67194"/>
                  <a:pt x="72564" y="65825"/>
                </a:cubicBezTo>
                <a:lnTo>
                  <a:pt x="76115" y="65825"/>
                </a:lnTo>
                <a:cubicBezTo>
                  <a:pt x="85907" y="65825"/>
                  <a:pt x="93870" y="73788"/>
                  <a:pt x="93870" y="83580"/>
                </a:cubicBezTo>
                <a:lnTo>
                  <a:pt x="93870" y="146918"/>
                </a:lnTo>
                <a:cubicBezTo>
                  <a:pt x="93870" y="148510"/>
                  <a:pt x="95155" y="149796"/>
                  <a:pt x="96748" y="149796"/>
                </a:cubicBezTo>
                <a:cubicBezTo>
                  <a:pt x="98329" y="149796"/>
                  <a:pt x="99615" y="148510"/>
                  <a:pt x="99615" y="146918"/>
                </a:cubicBezTo>
                <a:lnTo>
                  <a:pt x="99615" y="83580"/>
                </a:lnTo>
                <a:cubicBezTo>
                  <a:pt x="99615" y="72101"/>
                  <a:pt x="91345" y="62557"/>
                  <a:pt x="80456" y="60516"/>
                </a:cubicBezTo>
                <a:cubicBezTo>
                  <a:pt x="87535" y="58133"/>
                  <a:pt x="92761" y="50654"/>
                  <a:pt x="92761" y="41712"/>
                </a:cubicBezTo>
                <a:lnTo>
                  <a:pt x="92761" y="37972"/>
                </a:lnTo>
                <a:cubicBezTo>
                  <a:pt x="92761" y="36380"/>
                  <a:pt x="91463" y="35094"/>
                  <a:pt x="89882" y="35094"/>
                </a:cubicBezTo>
                <a:cubicBezTo>
                  <a:pt x="88290" y="35094"/>
                  <a:pt x="87004" y="36380"/>
                  <a:pt x="87004" y="37972"/>
                </a:cubicBezTo>
                <a:lnTo>
                  <a:pt x="87004" y="41712"/>
                </a:lnTo>
                <a:cubicBezTo>
                  <a:pt x="87004" y="49380"/>
                  <a:pt x="81966" y="55621"/>
                  <a:pt x="75761" y="55621"/>
                </a:cubicBezTo>
                <a:lnTo>
                  <a:pt x="71774" y="55621"/>
                </a:lnTo>
                <a:cubicBezTo>
                  <a:pt x="71479" y="54936"/>
                  <a:pt x="71266" y="54217"/>
                  <a:pt x="70877" y="53580"/>
                </a:cubicBezTo>
                <a:cubicBezTo>
                  <a:pt x="69721" y="51692"/>
                  <a:pt x="69686" y="49439"/>
                  <a:pt x="70806" y="47705"/>
                </a:cubicBezTo>
                <a:cubicBezTo>
                  <a:pt x="85768" y="24457"/>
                  <a:pt x="67952" y="1"/>
                  <a:pt x="46200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" name="Google Shape;1143;p36"/>
          <p:cNvSpPr/>
          <p:nvPr/>
        </p:nvSpPr>
        <p:spPr>
          <a:xfrm>
            <a:off x="880948" y="1010288"/>
            <a:ext cx="148924" cy="223939"/>
          </a:xfrm>
          <a:custGeom>
            <a:rect b="b" l="l" r="r" t="t"/>
            <a:pathLst>
              <a:path extrusionOk="0" h="149792" w="99615">
                <a:moveTo>
                  <a:pt x="53425" y="0"/>
                </a:moveTo>
                <a:cubicBezTo>
                  <a:pt x="31674" y="0"/>
                  <a:pt x="13846" y="24451"/>
                  <a:pt x="28809" y="47700"/>
                </a:cubicBezTo>
                <a:cubicBezTo>
                  <a:pt x="29930" y="49434"/>
                  <a:pt x="29906" y="51687"/>
                  <a:pt x="28738" y="53575"/>
                </a:cubicBezTo>
                <a:cubicBezTo>
                  <a:pt x="28349" y="54212"/>
                  <a:pt x="28136" y="54931"/>
                  <a:pt x="27853" y="55616"/>
                </a:cubicBezTo>
                <a:lnTo>
                  <a:pt x="23854" y="55616"/>
                </a:lnTo>
                <a:cubicBezTo>
                  <a:pt x="17661" y="55616"/>
                  <a:pt x="12612" y="49375"/>
                  <a:pt x="12612" y="41707"/>
                </a:cubicBezTo>
                <a:lnTo>
                  <a:pt x="12612" y="37967"/>
                </a:lnTo>
                <a:cubicBezTo>
                  <a:pt x="12612" y="36375"/>
                  <a:pt x="11326" y="35089"/>
                  <a:pt x="9733" y="35089"/>
                </a:cubicBezTo>
                <a:cubicBezTo>
                  <a:pt x="8152" y="35089"/>
                  <a:pt x="6866" y="36375"/>
                  <a:pt x="6866" y="37967"/>
                </a:cubicBezTo>
                <a:lnTo>
                  <a:pt x="6866" y="41707"/>
                </a:lnTo>
                <a:cubicBezTo>
                  <a:pt x="6866" y="50649"/>
                  <a:pt x="12081" y="58128"/>
                  <a:pt x="19159" y="60511"/>
                </a:cubicBezTo>
                <a:cubicBezTo>
                  <a:pt x="8270" y="62552"/>
                  <a:pt x="1" y="72096"/>
                  <a:pt x="1" y="83575"/>
                </a:cubicBezTo>
                <a:lnTo>
                  <a:pt x="1" y="146913"/>
                </a:lnTo>
                <a:cubicBezTo>
                  <a:pt x="1" y="148505"/>
                  <a:pt x="1286" y="149791"/>
                  <a:pt x="2879" y="149791"/>
                </a:cubicBezTo>
                <a:cubicBezTo>
                  <a:pt x="4460" y="149791"/>
                  <a:pt x="5746" y="148505"/>
                  <a:pt x="5746" y="146913"/>
                </a:cubicBezTo>
                <a:lnTo>
                  <a:pt x="5746" y="83575"/>
                </a:lnTo>
                <a:cubicBezTo>
                  <a:pt x="5746" y="73783"/>
                  <a:pt x="13709" y="65820"/>
                  <a:pt x="23500" y="65820"/>
                </a:cubicBezTo>
                <a:lnTo>
                  <a:pt x="27051" y="65820"/>
                </a:lnTo>
                <a:cubicBezTo>
                  <a:pt x="27429" y="67189"/>
                  <a:pt x="27995" y="68498"/>
                  <a:pt x="28738" y="69701"/>
                </a:cubicBezTo>
                <a:cubicBezTo>
                  <a:pt x="29871" y="71542"/>
                  <a:pt x="30024" y="73759"/>
                  <a:pt x="28549" y="75989"/>
                </a:cubicBezTo>
                <a:cubicBezTo>
                  <a:pt x="15466" y="95879"/>
                  <a:pt x="28903" y="123212"/>
                  <a:pt x="53453" y="123212"/>
                </a:cubicBezTo>
                <a:cubicBezTo>
                  <a:pt x="63575" y="123212"/>
                  <a:pt x="72977" y="118187"/>
                  <a:pt x="78592" y="109764"/>
                </a:cubicBezTo>
                <a:cubicBezTo>
                  <a:pt x="98966" y="79198"/>
                  <a:pt x="99614" y="45093"/>
                  <a:pt x="78604" y="13536"/>
                </a:cubicBezTo>
                <a:cubicBezTo>
                  <a:pt x="78046" y="12703"/>
                  <a:pt x="77133" y="12250"/>
                  <a:pt x="76203" y="12250"/>
                </a:cubicBezTo>
                <a:cubicBezTo>
                  <a:pt x="75657" y="12250"/>
                  <a:pt x="75105" y="12406"/>
                  <a:pt x="74617" y="12734"/>
                </a:cubicBezTo>
                <a:cubicBezTo>
                  <a:pt x="73295" y="13618"/>
                  <a:pt x="72930" y="15400"/>
                  <a:pt x="73814" y="16721"/>
                </a:cubicBezTo>
                <a:cubicBezTo>
                  <a:pt x="92973" y="45506"/>
                  <a:pt x="93456" y="77110"/>
                  <a:pt x="73803" y="106579"/>
                </a:cubicBezTo>
                <a:cubicBezTo>
                  <a:pt x="69261" y="113386"/>
                  <a:pt x="61652" y="117456"/>
                  <a:pt x="53453" y="117456"/>
                </a:cubicBezTo>
                <a:cubicBezTo>
                  <a:pt x="34365" y="117456"/>
                  <a:pt x="22250" y="96351"/>
                  <a:pt x="33610" y="78750"/>
                </a:cubicBezTo>
                <a:cubicBezTo>
                  <a:pt x="35970" y="75104"/>
                  <a:pt x="35970" y="70480"/>
                  <a:pt x="33634" y="66693"/>
                </a:cubicBezTo>
                <a:cubicBezTo>
                  <a:pt x="31770" y="63673"/>
                  <a:pt x="31770" y="59627"/>
                  <a:pt x="33634" y="56595"/>
                </a:cubicBezTo>
                <a:cubicBezTo>
                  <a:pt x="35970" y="52808"/>
                  <a:pt x="35970" y="48207"/>
                  <a:pt x="33646" y="44586"/>
                </a:cubicBezTo>
                <a:cubicBezTo>
                  <a:pt x="21328" y="25505"/>
                  <a:pt x="35820" y="5763"/>
                  <a:pt x="53429" y="5763"/>
                </a:cubicBezTo>
                <a:cubicBezTo>
                  <a:pt x="56985" y="5763"/>
                  <a:pt x="60668" y="6567"/>
                  <a:pt x="64282" y="8345"/>
                </a:cubicBezTo>
                <a:cubicBezTo>
                  <a:pt x="64693" y="8549"/>
                  <a:pt x="65127" y="8645"/>
                  <a:pt x="65555" y="8645"/>
                </a:cubicBezTo>
                <a:cubicBezTo>
                  <a:pt x="66615" y="8645"/>
                  <a:pt x="67632" y="8053"/>
                  <a:pt x="68128" y="7036"/>
                </a:cubicBezTo>
                <a:cubicBezTo>
                  <a:pt x="68836" y="5620"/>
                  <a:pt x="68246" y="3886"/>
                  <a:pt x="66819" y="3190"/>
                </a:cubicBezTo>
                <a:cubicBezTo>
                  <a:pt x="62352" y="993"/>
                  <a:pt x="57809" y="0"/>
                  <a:pt x="53425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4" name="Google Shape;1144;p36"/>
          <p:cNvGrpSpPr/>
          <p:nvPr/>
        </p:nvGrpSpPr>
        <p:grpSpPr>
          <a:xfrm>
            <a:off x="721965" y="1398671"/>
            <a:ext cx="296958" cy="256180"/>
            <a:chOff x="1323925" y="697600"/>
            <a:chExt cx="4924675" cy="4248425"/>
          </a:xfrm>
        </p:grpSpPr>
        <p:sp>
          <p:nvSpPr>
            <p:cNvPr id="1145" name="Google Shape;1145;p36"/>
            <p:cNvSpPr/>
            <p:nvPr/>
          </p:nvSpPr>
          <p:spPr>
            <a:xfrm>
              <a:off x="2510400" y="2999650"/>
              <a:ext cx="2590650" cy="1946375"/>
            </a:xfrm>
            <a:custGeom>
              <a:rect b="b" l="l" r="r" t="t"/>
              <a:pathLst>
                <a:path extrusionOk="0" h="77855" w="103626">
                  <a:moveTo>
                    <a:pt x="51051" y="0"/>
                  </a:moveTo>
                  <a:cubicBezTo>
                    <a:pt x="47932" y="0"/>
                    <a:pt x="44811" y="1221"/>
                    <a:pt x="42493" y="3663"/>
                  </a:cubicBezTo>
                  <a:cubicBezTo>
                    <a:pt x="25588" y="21524"/>
                    <a:pt x="8282" y="20285"/>
                    <a:pt x="7716" y="20415"/>
                  </a:cubicBezTo>
                  <a:cubicBezTo>
                    <a:pt x="6123" y="20415"/>
                    <a:pt x="4837" y="21701"/>
                    <a:pt x="4837" y="23293"/>
                  </a:cubicBezTo>
                  <a:cubicBezTo>
                    <a:pt x="4837" y="24874"/>
                    <a:pt x="6123" y="26172"/>
                    <a:pt x="7716" y="26172"/>
                  </a:cubicBezTo>
                  <a:cubicBezTo>
                    <a:pt x="7798" y="26160"/>
                    <a:pt x="10712" y="26207"/>
                    <a:pt x="14782" y="25558"/>
                  </a:cubicBezTo>
                  <a:lnTo>
                    <a:pt x="14782" y="25558"/>
                  </a:lnTo>
                  <a:cubicBezTo>
                    <a:pt x="14357" y="28838"/>
                    <a:pt x="12906" y="33498"/>
                    <a:pt x="8093" y="34618"/>
                  </a:cubicBezTo>
                  <a:cubicBezTo>
                    <a:pt x="4695" y="35397"/>
                    <a:pt x="5473" y="40311"/>
                    <a:pt x="8620" y="40311"/>
                  </a:cubicBezTo>
                  <a:cubicBezTo>
                    <a:pt x="8860" y="40311"/>
                    <a:pt x="9113" y="40283"/>
                    <a:pt x="9379" y="40222"/>
                  </a:cubicBezTo>
                  <a:cubicBezTo>
                    <a:pt x="17861" y="38264"/>
                    <a:pt x="20398" y="29923"/>
                    <a:pt x="20681" y="24237"/>
                  </a:cubicBezTo>
                  <a:cubicBezTo>
                    <a:pt x="23064" y="23541"/>
                    <a:pt x="25388" y="22656"/>
                    <a:pt x="27688" y="21583"/>
                  </a:cubicBezTo>
                  <a:cubicBezTo>
                    <a:pt x="27735" y="21571"/>
                    <a:pt x="32584" y="19058"/>
                    <a:pt x="33244" y="18645"/>
                  </a:cubicBezTo>
                  <a:cubicBezTo>
                    <a:pt x="34944" y="45271"/>
                    <a:pt x="35046" y="47064"/>
                    <a:pt x="35052" y="47064"/>
                  </a:cubicBezTo>
                  <a:cubicBezTo>
                    <a:pt x="35053" y="47064"/>
                    <a:pt x="35052" y="47021"/>
                    <a:pt x="35054" y="47021"/>
                  </a:cubicBezTo>
                  <a:cubicBezTo>
                    <a:pt x="35055" y="47021"/>
                    <a:pt x="35057" y="47034"/>
                    <a:pt x="35061" y="47076"/>
                  </a:cubicBezTo>
                  <a:cubicBezTo>
                    <a:pt x="36170" y="60477"/>
                    <a:pt x="25635" y="72097"/>
                    <a:pt x="12022" y="72097"/>
                  </a:cubicBezTo>
                  <a:lnTo>
                    <a:pt x="2879" y="72097"/>
                  </a:lnTo>
                  <a:cubicBezTo>
                    <a:pt x="1286" y="72097"/>
                    <a:pt x="1" y="73383"/>
                    <a:pt x="1" y="74976"/>
                  </a:cubicBezTo>
                  <a:cubicBezTo>
                    <a:pt x="1" y="76557"/>
                    <a:pt x="1286" y="77854"/>
                    <a:pt x="2879" y="77854"/>
                  </a:cubicBezTo>
                  <a:lnTo>
                    <a:pt x="12022" y="77854"/>
                  </a:lnTo>
                  <a:cubicBezTo>
                    <a:pt x="28868" y="77854"/>
                    <a:pt x="42163" y="63438"/>
                    <a:pt x="40795" y="46628"/>
                  </a:cubicBezTo>
                  <a:lnTo>
                    <a:pt x="38754" y="14729"/>
                  </a:lnTo>
                  <a:cubicBezTo>
                    <a:pt x="41467" y="12605"/>
                    <a:pt x="44121" y="10317"/>
                    <a:pt x="46669" y="7615"/>
                  </a:cubicBezTo>
                  <a:cubicBezTo>
                    <a:pt x="47814" y="6412"/>
                    <a:pt x="49371" y="5739"/>
                    <a:pt x="51046" y="5739"/>
                  </a:cubicBezTo>
                  <a:cubicBezTo>
                    <a:pt x="55210" y="5739"/>
                    <a:pt x="54857" y="8252"/>
                    <a:pt x="63716" y="15059"/>
                  </a:cubicBezTo>
                  <a:lnTo>
                    <a:pt x="61711" y="46628"/>
                  </a:lnTo>
                  <a:cubicBezTo>
                    <a:pt x="61050" y="54638"/>
                    <a:pt x="63799" y="62625"/>
                    <a:pt x="69237" y="68535"/>
                  </a:cubicBezTo>
                  <a:cubicBezTo>
                    <a:pt x="74687" y="74457"/>
                    <a:pt x="82426" y="77854"/>
                    <a:pt x="90483" y="77854"/>
                  </a:cubicBezTo>
                  <a:lnTo>
                    <a:pt x="100747" y="77854"/>
                  </a:lnTo>
                  <a:cubicBezTo>
                    <a:pt x="102339" y="77854"/>
                    <a:pt x="103625" y="76557"/>
                    <a:pt x="103625" y="74976"/>
                  </a:cubicBezTo>
                  <a:cubicBezTo>
                    <a:pt x="103625" y="73383"/>
                    <a:pt x="102339" y="72097"/>
                    <a:pt x="100747" y="72097"/>
                  </a:cubicBezTo>
                  <a:lnTo>
                    <a:pt x="90483" y="72097"/>
                  </a:lnTo>
                  <a:cubicBezTo>
                    <a:pt x="83948" y="72097"/>
                    <a:pt x="77896" y="69443"/>
                    <a:pt x="73472" y="64642"/>
                  </a:cubicBezTo>
                  <a:cubicBezTo>
                    <a:pt x="69237" y="60029"/>
                    <a:pt x="67007" y="54225"/>
                    <a:pt x="67444" y="47017"/>
                  </a:cubicBezTo>
                  <a:lnTo>
                    <a:pt x="69237" y="18881"/>
                  </a:lnTo>
                  <a:cubicBezTo>
                    <a:pt x="70275" y="19506"/>
                    <a:pt x="71349" y="19990"/>
                    <a:pt x="72411" y="20533"/>
                  </a:cubicBezTo>
                  <a:cubicBezTo>
                    <a:pt x="74746" y="21736"/>
                    <a:pt x="77200" y="22998"/>
                    <a:pt x="81199" y="24178"/>
                  </a:cubicBezTo>
                  <a:cubicBezTo>
                    <a:pt x="81471" y="29864"/>
                    <a:pt x="83995" y="38252"/>
                    <a:pt x="92513" y="40222"/>
                  </a:cubicBezTo>
                  <a:cubicBezTo>
                    <a:pt x="92779" y="40283"/>
                    <a:pt x="93032" y="40311"/>
                    <a:pt x="93271" y="40311"/>
                  </a:cubicBezTo>
                  <a:cubicBezTo>
                    <a:pt x="96418" y="40311"/>
                    <a:pt x="97197" y="35397"/>
                    <a:pt x="93798" y="34618"/>
                  </a:cubicBezTo>
                  <a:cubicBezTo>
                    <a:pt x="88950" y="33498"/>
                    <a:pt x="87522" y="28791"/>
                    <a:pt x="87110" y="25499"/>
                  </a:cubicBezTo>
                  <a:lnTo>
                    <a:pt x="87110" y="25499"/>
                  </a:lnTo>
                  <a:cubicBezTo>
                    <a:pt x="91121" y="26160"/>
                    <a:pt x="94341" y="26160"/>
                    <a:pt x="94388" y="26160"/>
                  </a:cubicBezTo>
                  <a:cubicBezTo>
                    <a:pt x="95969" y="26160"/>
                    <a:pt x="97267" y="24874"/>
                    <a:pt x="97267" y="23293"/>
                  </a:cubicBezTo>
                  <a:cubicBezTo>
                    <a:pt x="97267" y="21701"/>
                    <a:pt x="95969" y="20415"/>
                    <a:pt x="94388" y="20415"/>
                  </a:cubicBezTo>
                  <a:lnTo>
                    <a:pt x="94306" y="20415"/>
                  </a:lnTo>
                  <a:cubicBezTo>
                    <a:pt x="81282" y="20238"/>
                    <a:pt x="68942" y="13537"/>
                    <a:pt x="59599" y="3663"/>
                  </a:cubicBezTo>
                  <a:cubicBezTo>
                    <a:pt x="57287" y="1221"/>
                    <a:pt x="54169" y="0"/>
                    <a:pt x="5105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6"/>
            <p:cNvSpPr/>
            <p:nvPr/>
          </p:nvSpPr>
          <p:spPr>
            <a:xfrm>
              <a:off x="3930475" y="697600"/>
              <a:ext cx="2318125" cy="4248425"/>
            </a:xfrm>
            <a:custGeom>
              <a:rect b="b" l="l" r="r" t="t"/>
              <a:pathLst>
                <a:path extrusionOk="0" h="169937" w="92725">
                  <a:moveTo>
                    <a:pt x="2879" y="1"/>
                  </a:moveTo>
                  <a:cubicBezTo>
                    <a:pt x="1286" y="1"/>
                    <a:pt x="0" y="1298"/>
                    <a:pt x="0" y="2879"/>
                  </a:cubicBezTo>
                  <a:lnTo>
                    <a:pt x="0" y="67562"/>
                  </a:lnTo>
                  <a:cubicBezTo>
                    <a:pt x="0" y="70724"/>
                    <a:pt x="873" y="73815"/>
                    <a:pt x="2525" y="76492"/>
                  </a:cubicBezTo>
                  <a:cubicBezTo>
                    <a:pt x="4530" y="79760"/>
                    <a:pt x="7550" y="83771"/>
                    <a:pt x="9508" y="86024"/>
                  </a:cubicBezTo>
                  <a:cubicBezTo>
                    <a:pt x="13932" y="91074"/>
                    <a:pt x="18097" y="94235"/>
                    <a:pt x="22320" y="96606"/>
                  </a:cubicBezTo>
                  <a:cubicBezTo>
                    <a:pt x="22521" y="96724"/>
                    <a:pt x="22709" y="96901"/>
                    <a:pt x="22910" y="97007"/>
                  </a:cubicBezTo>
                  <a:cubicBezTo>
                    <a:pt x="23028" y="97090"/>
                    <a:pt x="23665" y="97397"/>
                    <a:pt x="23889" y="97456"/>
                  </a:cubicBezTo>
                  <a:cubicBezTo>
                    <a:pt x="27959" y="99485"/>
                    <a:pt x="33197" y="100995"/>
                    <a:pt x="37703" y="100995"/>
                  </a:cubicBezTo>
                  <a:cubicBezTo>
                    <a:pt x="38128" y="100995"/>
                    <a:pt x="38423" y="100712"/>
                    <a:pt x="38789" y="100546"/>
                  </a:cubicBezTo>
                  <a:cubicBezTo>
                    <a:pt x="39095" y="100405"/>
                    <a:pt x="39473" y="100405"/>
                    <a:pt x="39709" y="100169"/>
                  </a:cubicBezTo>
                  <a:cubicBezTo>
                    <a:pt x="41525" y="98388"/>
                    <a:pt x="40299" y="95273"/>
                    <a:pt x="37739" y="95238"/>
                  </a:cubicBezTo>
                  <a:cubicBezTo>
                    <a:pt x="36358" y="95226"/>
                    <a:pt x="35002" y="94931"/>
                    <a:pt x="33645" y="94683"/>
                  </a:cubicBezTo>
                  <a:cubicBezTo>
                    <a:pt x="36276" y="92843"/>
                    <a:pt x="38954" y="89870"/>
                    <a:pt x="40263" y="84998"/>
                  </a:cubicBezTo>
                  <a:cubicBezTo>
                    <a:pt x="40676" y="83464"/>
                    <a:pt x="39780" y="81884"/>
                    <a:pt x="38246" y="81471"/>
                  </a:cubicBezTo>
                  <a:cubicBezTo>
                    <a:pt x="37996" y="81403"/>
                    <a:pt x="37744" y="81371"/>
                    <a:pt x="37496" y="81371"/>
                  </a:cubicBezTo>
                  <a:cubicBezTo>
                    <a:pt x="36227" y="81371"/>
                    <a:pt x="35064" y="82217"/>
                    <a:pt x="34719" y="83500"/>
                  </a:cubicBezTo>
                  <a:cubicBezTo>
                    <a:pt x="32808" y="90531"/>
                    <a:pt x="27133" y="91663"/>
                    <a:pt x="25576" y="91852"/>
                  </a:cubicBezTo>
                  <a:cubicBezTo>
                    <a:pt x="21412" y="89611"/>
                    <a:pt x="17766" y="86543"/>
                    <a:pt x="14652" y="83111"/>
                  </a:cubicBezTo>
                  <a:lnTo>
                    <a:pt x="15796" y="69343"/>
                  </a:lnTo>
                  <a:cubicBezTo>
                    <a:pt x="16480" y="60968"/>
                    <a:pt x="31309" y="53889"/>
                    <a:pt x="40251" y="53889"/>
                  </a:cubicBezTo>
                  <a:cubicBezTo>
                    <a:pt x="43578" y="53889"/>
                    <a:pt x="46787" y="54845"/>
                    <a:pt x="49524" y="56662"/>
                  </a:cubicBezTo>
                  <a:cubicBezTo>
                    <a:pt x="75194" y="73673"/>
                    <a:pt x="80703" y="114785"/>
                    <a:pt x="86531" y="158316"/>
                  </a:cubicBezTo>
                  <a:lnTo>
                    <a:pt x="86625" y="159024"/>
                  </a:lnTo>
                  <a:cubicBezTo>
                    <a:pt x="86802" y="160345"/>
                    <a:pt x="86413" y="161620"/>
                    <a:pt x="85540" y="162622"/>
                  </a:cubicBezTo>
                  <a:cubicBezTo>
                    <a:pt x="84655" y="163625"/>
                    <a:pt x="83440" y="164179"/>
                    <a:pt x="82107" y="164179"/>
                  </a:cubicBezTo>
                  <a:lnTo>
                    <a:pt x="56602" y="164179"/>
                  </a:lnTo>
                  <a:cubicBezTo>
                    <a:pt x="55009" y="164179"/>
                    <a:pt x="53724" y="165465"/>
                    <a:pt x="53724" y="167058"/>
                  </a:cubicBezTo>
                  <a:cubicBezTo>
                    <a:pt x="53724" y="168639"/>
                    <a:pt x="55009" y="169936"/>
                    <a:pt x="56602" y="169936"/>
                  </a:cubicBezTo>
                  <a:lnTo>
                    <a:pt x="82107" y="169936"/>
                  </a:lnTo>
                  <a:cubicBezTo>
                    <a:pt x="85080" y="169936"/>
                    <a:pt x="87911" y="168651"/>
                    <a:pt x="89870" y="166409"/>
                  </a:cubicBezTo>
                  <a:cubicBezTo>
                    <a:pt x="91828" y="164168"/>
                    <a:pt x="92724" y="161207"/>
                    <a:pt x="92323" y="158257"/>
                  </a:cubicBezTo>
                  <a:lnTo>
                    <a:pt x="92229" y="157550"/>
                  </a:lnTo>
                  <a:cubicBezTo>
                    <a:pt x="86224" y="112697"/>
                    <a:pt x="80550" y="70323"/>
                    <a:pt x="52709" y="51872"/>
                  </a:cubicBezTo>
                  <a:cubicBezTo>
                    <a:pt x="49017" y="49430"/>
                    <a:pt x="44711" y="48132"/>
                    <a:pt x="40251" y="48132"/>
                  </a:cubicBezTo>
                  <a:cubicBezTo>
                    <a:pt x="28785" y="48132"/>
                    <a:pt x="11054" y="56839"/>
                    <a:pt x="10051" y="68872"/>
                  </a:cubicBezTo>
                  <a:lnTo>
                    <a:pt x="9426" y="76540"/>
                  </a:lnTo>
                  <a:cubicBezTo>
                    <a:pt x="7326" y="73484"/>
                    <a:pt x="5745" y="71255"/>
                    <a:pt x="5745" y="67562"/>
                  </a:cubicBezTo>
                  <a:lnTo>
                    <a:pt x="5745" y="2879"/>
                  </a:lnTo>
                  <a:cubicBezTo>
                    <a:pt x="5745" y="1298"/>
                    <a:pt x="4459" y="1"/>
                    <a:pt x="287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6"/>
            <p:cNvSpPr/>
            <p:nvPr/>
          </p:nvSpPr>
          <p:spPr>
            <a:xfrm>
              <a:off x="1323925" y="697600"/>
              <a:ext cx="2319000" cy="4248425"/>
            </a:xfrm>
            <a:custGeom>
              <a:rect b="b" l="l" r="r" t="t"/>
              <a:pathLst>
                <a:path extrusionOk="0" h="169937" w="92760">
                  <a:moveTo>
                    <a:pt x="89882" y="1"/>
                  </a:moveTo>
                  <a:cubicBezTo>
                    <a:pt x="88289" y="1"/>
                    <a:pt x="87003" y="1298"/>
                    <a:pt x="87003" y="2879"/>
                  </a:cubicBezTo>
                  <a:lnTo>
                    <a:pt x="87003" y="67574"/>
                  </a:lnTo>
                  <a:cubicBezTo>
                    <a:pt x="87003" y="72210"/>
                    <a:pt x="84408" y="74652"/>
                    <a:pt x="83665" y="75749"/>
                  </a:cubicBezTo>
                  <a:lnTo>
                    <a:pt x="83098" y="68872"/>
                  </a:lnTo>
                  <a:cubicBezTo>
                    <a:pt x="82107" y="56839"/>
                    <a:pt x="64376" y="48132"/>
                    <a:pt x="52898" y="48132"/>
                  </a:cubicBezTo>
                  <a:cubicBezTo>
                    <a:pt x="48439" y="48132"/>
                    <a:pt x="44133" y="49430"/>
                    <a:pt x="40452" y="51872"/>
                  </a:cubicBezTo>
                  <a:cubicBezTo>
                    <a:pt x="10889" y="71467"/>
                    <a:pt x="5970" y="119905"/>
                    <a:pt x="826" y="158257"/>
                  </a:cubicBezTo>
                  <a:cubicBezTo>
                    <a:pt x="0" y="164439"/>
                    <a:pt x="4813" y="169936"/>
                    <a:pt x="11042" y="169936"/>
                  </a:cubicBezTo>
                  <a:lnTo>
                    <a:pt x="33846" y="169936"/>
                  </a:lnTo>
                  <a:cubicBezTo>
                    <a:pt x="35438" y="169936"/>
                    <a:pt x="36724" y="168639"/>
                    <a:pt x="36724" y="167058"/>
                  </a:cubicBezTo>
                  <a:cubicBezTo>
                    <a:pt x="36724" y="165465"/>
                    <a:pt x="35438" y="164179"/>
                    <a:pt x="33846" y="164179"/>
                  </a:cubicBezTo>
                  <a:lnTo>
                    <a:pt x="11042" y="164179"/>
                  </a:lnTo>
                  <a:cubicBezTo>
                    <a:pt x="9721" y="164179"/>
                    <a:pt x="8494" y="163625"/>
                    <a:pt x="7621" y="162622"/>
                  </a:cubicBezTo>
                  <a:cubicBezTo>
                    <a:pt x="5946" y="160711"/>
                    <a:pt x="6642" y="158635"/>
                    <a:pt x="6630" y="158316"/>
                  </a:cubicBezTo>
                  <a:cubicBezTo>
                    <a:pt x="12458" y="114785"/>
                    <a:pt x="17967" y="73673"/>
                    <a:pt x="43626" y="56662"/>
                  </a:cubicBezTo>
                  <a:cubicBezTo>
                    <a:pt x="46374" y="54845"/>
                    <a:pt x="49583" y="53889"/>
                    <a:pt x="52910" y="53889"/>
                  </a:cubicBezTo>
                  <a:cubicBezTo>
                    <a:pt x="61852" y="53889"/>
                    <a:pt x="76669" y="60968"/>
                    <a:pt x="77365" y="69343"/>
                  </a:cubicBezTo>
                  <a:lnTo>
                    <a:pt x="78474" y="82686"/>
                  </a:lnTo>
                  <a:cubicBezTo>
                    <a:pt x="77471" y="83795"/>
                    <a:pt x="76445" y="84703"/>
                    <a:pt x="75430" y="85670"/>
                  </a:cubicBezTo>
                  <a:cubicBezTo>
                    <a:pt x="72965" y="88018"/>
                    <a:pt x="74038" y="87452"/>
                    <a:pt x="69520" y="90389"/>
                  </a:cubicBezTo>
                  <a:cubicBezTo>
                    <a:pt x="68765" y="90873"/>
                    <a:pt x="68022" y="91486"/>
                    <a:pt x="67255" y="91899"/>
                  </a:cubicBezTo>
                  <a:cubicBezTo>
                    <a:pt x="66099" y="91805"/>
                    <a:pt x="59835" y="90885"/>
                    <a:pt x="57829" y="83500"/>
                  </a:cubicBezTo>
                  <a:cubicBezTo>
                    <a:pt x="57484" y="82217"/>
                    <a:pt x="56320" y="81371"/>
                    <a:pt x="55051" y="81371"/>
                  </a:cubicBezTo>
                  <a:cubicBezTo>
                    <a:pt x="54804" y="81371"/>
                    <a:pt x="54552" y="81403"/>
                    <a:pt x="54302" y="81471"/>
                  </a:cubicBezTo>
                  <a:cubicBezTo>
                    <a:pt x="52768" y="81884"/>
                    <a:pt x="51860" y="83464"/>
                    <a:pt x="52285" y="84998"/>
                  </a:cubicBezTo>
                  <a:cubicBezTo>
                    <a:pt x="53594" y="89870"/>
                    <a:pt x="56272" y="92843"/>
                    <a:pt x="58914" y="94695"/>
                  </a:cubicBezTo>
                  <a:cubicBezTo>
                    <a:pt x="57617" y="94919"/>
                    <a:pt x="56331" y="95226"/>
                    <a:pt x="55021" y="95238"/>
                  </a:cubicBezTo>
                  <a:cubicBezTo>
                    <a:pt x="52473" y="95273"/>
                    <a:pt x="51223" y="98388"/>
                    <a:pt x="53040" y="100169"/>
                  </a:cubicBezTo>
                  <a:cubicBezTo>
                    <a:pt x="53228" y="100346"/>
                    <a:pt x="53511" y="100322"/>
                    <a:pt x="53736" y="100452"/>
                  </a:cubicBezTo>
                  <a:cubicBezTo>
                    <a:pt x="54196" y="100712"/>
                    <a:pt x="54550" y="100995"/>
                    <a:pt x="55092" y="100995"/>
                  </a:cubicBezTo>
                  <a:cubicBezTo>
                    <a:pt x="59304" y="100936"/>
                    <a:pt x="66134" y="99048"/>
                    <a:pt x="69697" y="97149"/>
                  </a:cubicBezTo>
                  <a:cubicBezTo>
                    <a:pt x="78403" y="92536"/>
                    <a:pt x="85587" y="84043"/>
                    <a:pt x="90235" y="76492"/>
                  </a:cubicBezTo>
                  <a:cubicBezTo>
                    <a:pt x="91887" y="73815"/>
                    <a:pt x="92760" y="70735"/>
                    <a:pt x="92760" y="67574"/>
                  </a:cubicBezTo>
                  <a:lnTo>
                    <a:pt x="92760" y="2879"/>
                  </a:lnTo>
                  <a:cubicBezTo>
                    <a:pt x="92760" y="1298"/>
                    <a:pt x="91462" y="1"/>
                    <a:pt x="8988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8" name="Google Shape;1148;p36"/>
          <p:cNvSpPr/>
          <p:nvPr/>
        </p:nvSpPr>
        <p:spPr>
          <a:xfrm flipH="1">
            <a:off x="2674360" y="991224"/>
            <a:ext cx="259011" cy="262067"/>
          </a:xfrm>
          <a:custGeom>
            <a:rect b="b" l="l" r="r" t="t"/>
            <a:pathLst>
              <a:path extrusionOk="0" h="195938" w="193653">
                <a:moveTo>
                  <a:pt x="46292" y="30751"/>
                </a:moveTo>
                <a:lnTo>
                  <a:pt x="46292" y="30751"/>
                </a:lnTo>
                <a:cubicBezTo>
                  <a:pt x="37397" y="39976"/>
                  <a:pt x="39368" y="54994"/>
                  <a:pt x="50303" y="61659"/>
                </a:cubicBezTo>
                <a:cubicBezTo>
                  <a:pt x="49112" y="62379"/>
                  <a:pt x="47991" y="63240"/>
                  <a:pt x="46965" y="64195"/>
                </a:cubicBezTo>
                <a:cubicBezTo>
                  <a:pt x="40288" y="45250"/>
                  <a:pt x="35132" y="45745"/>
                  <a:pt x="37799" y="39481"/>
                </a:cubicBezTo>
                <a:cubicBezTo>
                  <a:pt x="39438" y="35600"/>
                  <a:pt x="42435" y="32532"/>
                  <a:pt x="46292" y="30751"/>
                </a:cubicBezTo>
                <a:close/>
                <a:moveTo>
                  <a:pt x="154671" y="74600"/>
                </a:moveTo>
                <a:lnTo>
                  <a:pt x="154671" y="74600"/>
                </a:lnTo>
                <a:cubicBezTo>
                  <a:pt x="154447" y="77090"/>
                  <a:pt x="154270" y="79638"/>
                  <a:pt x="154129" y="82221"/>
                </a:cubicBezTo>
                <a:cubicBezTo>
                  <a:pt x="152866" y="80865"/>
                  <a:pt x="151427" y="79673"/>
                  <a:pt x="149846" y="78718"/>
                </a:cubicBezTo>
                <a:cubicBezTo>
                  <a:pt x="151663" y="77609"/>
                  <a:pt x="153291" y="76217"/>
                  <a:pt x="154671" y="74600"/>
                </a:cubicBezTo>
                <a:close/>
                <a:moveTo>
                  <a:pt x="141609" y="29057"/>
                </a:moveTo>
                <a:cubicBezTo>
                  <a:pt x="152121" y="29057"/>
                  <a:pt x="161014" y="38338"/>
                  <a:pt x="158529" y="49331"/>
                </a:cubicBezTo>
                <a:cubicBezTo>
                  <a:pt x="158222" y="50676"/>
                  <a:pt x="157939" y="52045"/>
                  <a:pt x="157668" y="53413"/>
                </a:cubicBezTo>
                <a:cubicBezTo>
                  <a:pt x="154518" y="46500"/>
                  <a:pt x="147558" y="41687"/>
                  <a:pt x="139489" y="41687"/>
                </a:cubicBezTo>
                <a:cubicBezTo>
                  <a:pt x="137884" y="41687"/>
                  <a:pt x="136575" y="42984"/>
                  <a:pt x="136575" y="44601"/>
                </a:cubicBezTo>
                <a:cubicBezTo>
                  <a:pt x="136575" y="46205"/>
                  <a:pt x="137884" y="47503"/>
                  <a:pt x="139489" y="47503"/>
                </a:cubicBezTo>
                <a:cubicBezTo>
                  <a:pt x="147286" y="47503"/>
                  <a:pt x="153633" y="53850"/>
                  <a:pt x="153633" y="61659"/>
                </a:cubicBezTo>
                <a:cubicBezTo>
                  <a:pt x="153633" y="69457"/>
                  <a:pt x="147286" y="75804"/>
                  <a:pt x="139489" y="75804"/>
                </a:cubicBezTo>
                <a:cubicBezTo>
                  <a:pt x="139394" y="75804"/>
                  <a:pt x="139312" y="75804"/>
                  <a:pt x="139229" y="75816"/>
                </a:cubicBezTo>
                <a:cubicBezTo>
                  <a:pt x="136820" y="76034"/>
                  <a:pt x="122163" y="79306"/>
                  <a:pt x="101070" y="79306"/>
                </a:cubicBezTo>
                <a:cubicBezTo>
                  <a:pt x="90242" y="79306"/>
                  <a:pt x="77717" y="78444"/>
                  <a:pt x="64283" y="75863"/>
                </a:cubicBezTo>
                <a:cubicBezTo>
                  <a:pt x="64093" y="75825"/>
                  <a:pt x="63903" y="75807"/>
                  <a:pt x="63715" y="75807"/>
                </a:cubicBezTo>
                <a:cubicBezTo>
                  <a:pt x="62534" y="75807"/>
                  <a:pt x="61429" y="76521"/>
                  <a:pt x="60991" y="77691"/>
                </a:cubicBezTo>
                <a:cubicBezTo>
                  <a:pt x="60354" y="79390"/>
                  <a:pt x="61416" y="81219"/>
                  <a:pt x="63150" y="81561"/>
                </a:cubicBezTo>
                <a:cubicBezTo>
                  <a:pt x="75229" y="83955"/>
                  <a:pt x="87747" y="85136"/>
                  <a:pt x="100601" y="85136"/>
                </a:cubicBezTo>
                <a:cubicBezTo>
                  <a:pt x="100729" y="85136"/>
                  <a:pt x="100856" y="85135"/>
                  <a:pt x="100983" y="85135"/>
                </a:cubicBezTo>
                <a:cubicBezTo>
                  <a:pt x="101089" y="85135"/>
                  <a:pt x="101196" y="85147"/>
                  <a:pt x="101302" y="85147"/>
                </a:cubicBezTo>
                <a:cubicBezTo>
                  <a:pt x="114043" y="85147"/>
                  <a:pt x="126889" y="83967"/>
                  <a:pt x="139736" y="81620"/>
                </a:cubicBezTo>
                <a:cubicBezTo>
                  <a:pt x="147428" y="81761"/>
                  <a:pt x="153633" y="88049"/>
                  <a:pt x="153633" y="95776"/>
                </a:cubicBezTo>
                <a:cubicBezTo>
                  <a:pt x="153633" y="103574"/>
                  <a:pt x="147286" y="109921"/>
                  <a:pt x="139489" y="109921"/>
                </a:cubicBezTo>
                <a:cubicBezTo>
                  <a:pt x="137582" y="109921"/>
                  <a:pt x="124841" y="113416"/>
                  <a:pt x="103091" y="113416"/>
                </a:cubicBezTo>
                <a:cubicBezTo>
                  <a:pt x="92282" y="113416"/>
                  <a:pt x="79247" y="112553"/>
                  <a:pt x="64212" y="109968"/>
                </a:cubicBezTo>
                <a:cubicBezTo>
                  <a:pt x="64040" y="109937"/>
                  <a:pt x="63869" y="109922"/>
                  <a:pt x="63701" y="109922"/>
                </a:cubicBezTo>
                <a:cubicBezTo>
                  <a:pt x="62310" y="109922"/>
                  <a:pt x="61092" y="110929"/>
                  <a:pt x="60850" y="112339"/>
                </a:cubicBezTo>
                <a:cubicBezTo>
                  <a:pt x="60579" y="113920"/>
                  <a:pt x="61640" y="115418"/>
                  <a:pt x="63221" y="115689"/>
                </a:cubicBezTo>
                <a:cubicBezTo>
                  <a:pt x="76906" y="118049"/>
                  <a:pt x="90024" y="119228"/>
                  <a:pt x="102765" y="119228"/>
                </a:cubicBezTo>
                <a:cubicBezTo>
                  <a:pt x="115423" y="119228"/>
                  <a:pt x="127703" y="118061"/>
                  <a:pt x="139772" y="115737"/>
                </a:cubicBezTo>
                <a:cubicBezTo>
                  <a:pt x="145375" y="115654"/>
                  <a:pt x="150413" y="113259"/>
                  <a:pt x="153987" y="109461"/>
                </a:cubicBezTo>
                <a:lnTo>
                  <a:pt x="153987" y="109461"/>
                </a:lnTo>
                <a:cubicBezTo>
                  <a:pt x="154199" y="114628"/>
                  <a:pt x="154813" y="120845"/>
                  <a:pt x="151109" y="128890"/>
                </a:cubicBezTo>
                <a:cubicBezTo>
                  <a:pt x="149433" y="130341"/>
                  <a:pt x="140126" y="132701"/>
                  <a:pt x="120436" y="133597"/>
                </a:cubicBezTo>
                <a:cubicBezTo>
                  <a:pt x="115544" y="133819"/>
                  <a:pt x="110520" y="133927"/>
                  <a:pt x="105534" y="133927"/>
                </a:cubicBezTo>
                <a:cubicBezTo>
                  <a:pt x="93014" y="133927"/>
                  <a:pt x="80733" y="133247"/>
                  <a:pt x="71385" y="131981"/>
                </a:cubicBezTo>
                <a:cubicBezTo>
                  <a:pt x="57405" y="130082"/>
                  <a:pt x="54916" y="127581"/>
                  <a:pt x="54586" y="127156"/>
                </a:cubicBezTo>
                <a:cubicBezTo>
                  <a:pt x="54822" y="118379"/>
                  <a:pt x="54727" y="109284"/>
                  <a:pt x="54031" y="100330"/>
                </a:cubicBezTo>
                <a:cubicBezTo>
                  <a:pt x="56258" y="99141"/>
                  <a:pt x="57859" y="98743"/>
                  <a:pt x="60322" y="98743"/>
                </a:cubicBezTo>
                <a:cubicBezTo>
                  <a:pt x="65243" y="98743"/>
                  <a:pt x="73605" y="100334"/>
                  <a:pt x="97279" y="100389"/>
                </a:cubicBezTo>
                <a:cubicBezTo>
                  <a:pt x="98380" y="100401"/>
                  <a:pt x="99513" y="100407"/>
                  <a:pt x="100669" y="100407"/>
                </a:cubicBezTo>
                <a:cubicBezTo>
                  <a:pt x="116126" y="100407"/>
                  <a:pt x="135709" y="99349"/>
                  <a:pt x="137695" y="98383"/>
                </a:cubicBezTo>
                <a:cubicBezTo>
                  <a:pt x="140499" y="97021"/>
                  <a:pt x="139451" y="92862"/>
                  <a:pt x="136456" y="92862"/>
                </a:cubicBezTo>
                <a:cubicBezTo>
                  <a:pt x="136364" y="92862"/>
                  <a:pt x="136270" y="92866"/>
                  <a:pt x="136174" y="92874"/>
                </a:cubicBezTo>
                <a:cubicBezTo>
                  <a:pt x="123521" y="94008"/>
                  <a:pt x="110880" y="94574"/>
                  <a:pt x="98358" y="94574"/>
                </a:cubicBezTo>
                <a:cubicBezTo>
                  <a:pt x="97979" y="94574"/>
                  <a:pt x="97599" y="94574"/>
                  <a:pt x="97220" y="94573"/>
                </a:cubicBezTo>
                <a:cubicBezTo>
                  <a:pt x="77460" y="94337"/>
                  <a:pt x="61687" y="92862"/>
                  <a:pt x="60661" y="92862"/>
                </a:cubicBezTo>
                <a:cubicBezTo>
                  <a:pt x="57924" y="92862"/>
                  <a:pt x="55305" y="92095"/>
                  <a:pt x="53028" y="90633"/>
                </a:cubicBezTo>
                <a:cubicBezTo>
                  <a:pt x="52096" y="83460"/>
                  <a:pt x="50763" y="76830"/>
                  <a:pt x="49017" y="70672"/>
                </a:cubicBezTo>
                <a:cubicBezTo>
                  <a:pt x="51601" y="66944"/>
                  <a:pt x="55848" y="64644"/>
                  <a:pt x="60402" y="64561"/>
                </a:cubicBezTo>
                <a:cubicBezTo>
                  <a:pt x="73664" y="67047"/>
                  <a:pt x="86869" y="68468"/>
                  <a:pt x="100140" y="68468"/>
                </a:cubicBezTo>
                <a:cubicBezTo>
                  <a:pt x="100409" y="68468"/>
                  <a:pt x="100678" y="68467"/>
                  <a:pt x="100948" y="68466"/>
                </a:cubicBezTo>
                <a:cubicBezTo>
                  <a:pt x="100989" y="68466"/>
                  <a:pt x="101030" y="68466"/>
                  <a:pt x="101071" y="68466"/>
                </a:cubicBezTo>
                <a:cubicBezTo>
                  <a:pt x="115800" y="68466"/>
                  <a:pt x="130518" y="66361"/>
                  <a:pt x="137224" y="64443"/>
                </a:cubicBezTo>
                <a:cubicBezTo>
                  <a:pt x="140515" y="63511"/>
                  <a:pt x="139654" y="58731"/>
                  <a:pt x="136537" y="58731"/>
                </a:cubicBezTo>
                <a:cubicBezTo>
                  <a:pt x="136303" y="58731"/>
                  <a:pt x="136055" y="58758"/>
                  <a:pt x="135796" y="58816"/>
                </a:cubicBezTo>
                <a:cubicBezTo>
                  <a:pt x="123004" y="61675"/>
                  <a:pt x="110811" y="62631"/>
                  <a:pt x="100102" y="62631"/>
                </a:cubicBezTo>
                <a:cubicBezTo>
                  <a:pt x="78509" y="62631"/>
                  <a:pt x="62948" y="58745"/>
                  <a:pt x="60661" y="58745"/>
                </a:cubicBezTo>
                <a:cubicBezTo>
                  <a:pt x="52851" y="58745"/>
                  <a:pt x="46505" y="52398"/>
                  <a:pt x="46505" y="44601"/>
                </a:cubicBezTo>
                <a:cubicBezTo>
                  <a:pt x="46505" y="36791"/>
                  <a:pt x="52851" y="30444"/>
                  <a:pt x="60661" y="30444"/>
                </a:cubicBezTo>
                <a:lnTo>
                  <a:pt x="60803" y="30444"/>
                </a:lnTo>
                <a:cubicBezTo>
                  <a:pt x="61003" y="30515"/>
                  <a:pt x="61204" y="30598"/>
                  <a:pt x="61404" y="30692"/>
                </a:cubicBezTo>
                <a:cubicBezTo>
                  <a:pt x="73446" y="36032"/>
                  <a:pt x="85578" y="38704"/>
                  <a:pt x="97711" y="38704"/>
                </a:cubicBezTo>
                <a:cubicBezTo>
                  <a:pt x="100804" y="38704"/>
                  <a:pt x="103897" y="38531"/>
                  <a:pt x="106988" y="38183"/>
                </a:cubicBezTo>
                <a:lnTo>
                  <a:pt x="106988" y="38183"/>
                </a:lnTo>
                <a:cubicBezTo>
                  <a:pt x="103579" y="41156"/>
                  <a:pt x="99190" y="43445"/>
                  <a:pt x="94283" y="43515"/>
                </a:cubicBezTo>
                <a:cubicBezTo>
                  <a:pt x="84479" y="43291"/>
                  <a:pt x="74369" y="42678"/>
                  <a:pt x="63988" y="41699"/>
                </a:cubicBezTo>
                <a:cubicBezTo>
                  <a:pt x="63899" y="41691"/>
                  <a:pt x="63812" y="41687"/>
                  <a:pt x="63725" y="41687"/>
                </a:cubicBezTo>
                <a:cubicBezTo>
                  <a:pt x="62231" y="41687"/>
                  <a:pt x="60959" y="42813"/>
                  <a:pt x="60814" y="44318"/>
                </a:cubicBezTo>
                <a:cubicBezTo>
                  <a:pt x="60673" y="45922"/>
                  <a:pt x="61841" y="47338"/>
                  <a:pt x="63433" y="47491"/>
                </a:cubicBezTo>
                <a:cubicBezTo>
                  <a:pt x="76621" y="48739"/>
                  <a:pt x="90009" y="49442"/>
                  <a:pt x="103266" y="49442"/>
                </a:cubicBezTo>
                <a:cubicBezTo>
                  <a:pt x="110562" y="49442"/>
                  <a:pt x="117818" y="49229"/>
                  <a:pt x="124978" y="48777"/>
                </a:cubicBezTo>
                <a:cubicBezTo>
                  <a:pt x="126583" y="48682"/>
                  <a:pt x="127798" y="47302"/>
                  <a:pt x="127692" y="45698"/>
                </a:cubicBezTo>
                <a:cubicBezTo>
                  <a:pt x="127601" y="44152"/>
                  <a:pt x="126327" y="42968"/>
                  <a:pt x="124789" y="42968"/>
                </a:cubicBezTo>
                <a:cubicBezTo>
                  <a:pt x="124730" y="42968"/>
                  <a:pt x="124672" y="42969"/>
                  <a:pt x="124613" y="42973"/>
                </a:cubicBezTo>
                <a:cubicBezTo>
                  <a:pt x="119705" y="43291"/>
                  <a:pt x="114691" y="43480"/>
                  <a:pt x="109571" y="43574"/>
                </a:cubicBezTo>
                <a:cubicBezTo>
                  <a:pt x="112226" y="41486"/>
                  <a:pt x="114444" y="39056"/>
                  <a:pt x="116131" y="36661"/>
                </a:cubicBezTo>
                <a:cubicBezTo>
                  <a:pt x="122135" y="35316"/>
                  <a:pt x="128116" y="33335"/>
                  <a:pt x="134086" y="30680"/>
                </a:cubicBezTo>
                <a:cubicBezTo>
                  <a:pt x="136599" y="29566"/>
                  <a:pt x="139148" y="29057"/>
                  <a:pt x="141609" y="29057"/>
                </a:cubicBezTo>
                <a:close/>
                <a:moveTo>
                  <a:pt x="141629" y="0"/>
                </a:moveTo>
                <a:cubicBezTo>
                  <a:pt x="135297" y="0"/>
                  <a:pt x="128759" y="1306"/>
                  <a:pt x="122324" y="4161"/>
                </a:cubicBezTo>
                <a:cubicBezTo>
                  <a:pt x="114054" y="7824"/>
                  <a:pt x="105900" y="9655"/>
                  <a:pt x="97745" y="9655"/>
                </a:cubicBezTo>
                <a:cubicBezTo>
                  <a:pt x="89590" y="9655"/>
                  <a:pt x="81436" y="7824"/>
                  <a:pt x="73166" y="4161"/>
                </a:cubicBezTo>
                <a:cubicBezTo>
                  <a:pt x="67067" y="1451"/>
                  <a:pt x="60467" y="89"/>
                  <a:pt x="53874" y="89"/>
                </a:cubicBezTo>
                <a:cubicBezTo>
                  <a:pt x="47982" y="89"/>
                  <a:pt x="42094" y="1176"/>
                  <a:pt x="36572" y="3358"/>
                </a:cubicBezTo>
                <a:cubicBezTo>
                  <a:pt x="13107" y="12607"/>
                  <a:pt x="1" y="39846"/>
                  <a:pt x="13674" y="61435"/>
                </a:cubicBezTo>
                <a:cubicBezTo>
                  <a:pt x="17354" y="67239"/>
                  <a:pt x="20221" y="74471"/>
                  <a:pt x="22203" y="82917"/>
                </a:cubicBezTo>
                <a:cubicBezTo>
                  <a:pt x="22517" y="84254"/>
                  <a:pt x="23708" y="85165"/>
                  <a:pt x="25032" y="85165"/>
                </a:cubicBezTo>
                <a:cubicBezTo>
                  <a:pt x="25250" y="85165"/>
                  <a:pt x="25473" y="85140"/>
                  <a:pt x="25695" y="85088"/>
                </a:cubicBezTo>
                <a:cubicBezTo>
                  <a:pt x="27252" y="84722"/>
                  <a:pt x="28231" y="83153"/>
                  <a:pt x="27865" y="81596"/>
                </a:cubicBezTo>
                <a:cubicBezTo>
                  <a:pt x="25730" y="72501"/>
                  <a:pt x="22616" y="64679"/>
                  <a:pt x="18581" y="58321"/>
                </a:cubicBezTo>
                <a:cubicBezTo>
                  <a:pt x="3900" y="35150"/>
                  <a:pt x="25922" y="5800"/>
                  <a:pt x="53875" y="5800"/>
                </a:cubicBezTo>
                <a:cubicBezTo>
                  <a:pt x="59368" y="5800"/>
                  <a:pt x="65089" y="6933"/>
                  <a:pt x="70807" y="9469"/>
                </a:cubicBezTo>
                <a:cubicBezTo>
                  <a:pt x="79873" y="13492"/>
                  <a:pt x="88809" y="15503"/>
                  <a:pt x="97745" y="15503"/>
                </a:cubicBezTo>
                <a:cubicBezTo>
                  <a:pt x="106681" y="15503"/>
                  <a:pt x="115617" y="13492"/>
                  <a:pt x="124683" y="9469"/>
                </a:cubicBezTo>
                <a:cubicBezTo>
                  <a:pt x="130328" y="6966"/>
                  <a:pt x="136066" y="5821"/>
                  <a:pt x="141622" y="5821"/>
                </a:cubicBezTo>
                <a:cubicBezTo>
                  <a:pt x="166129" y="5821"/>
                  <a:pt x="187118" y="28102"/>
                  <a:pt x="181156" y="54451"/>
                </a:cubicBezTo>
                <a:cubicBezTo>
                  <a:pt x="177487" y="70731"/>
                  <a:pt x="176224" y="89524"/>
                  <a:pt x="177322" y="111938"/>
                </a:cubicBezTo>
                <a:cubicBezTo>
                  <a:pt x="178466" y="135131"/>
                  <a:pt x="165666" y="156424"/>
                  <a:pt x="144726" y="166181"/>
                </a:cubicBezTo>
                <a:cubicBezTo>
                  <a:pt x="142556" y="167195"/>
                  <a:pt x="143346" y="167785"/>
                  <a:pt x="137412" y="185634"/>
                </a:cubicBezTo>
                <a:cubicBezTo>
                  <a:pt x="136610" y="187167"/>
                  <a:pt x="135336" y="190117"/>
                  <a:pt x="133637" y="190117"/>
                </a:cubicBezTo>
                <a:cubicBezTo>
                  <a:pt x="132682" y="190093"/>
                  <a:pt x="132528" y="190164"/>
                  <a:pt x="131644" y="188559"/>
                </a:cubicBezTo>
                <a:cubicBezTo>
                  <a:pt x="129036" y="183805"/>
                  <a:pt x="128659" y="180089"/>
                  <a:pt x="126771" y="173554"/>
                </a:cubicBezTo>
                <a:cubicBezTo>
                  <a:pt x="124329" y="164399"/>
                  <a:pt x="128612" y="154501"/>
                  <a:pt x="137377" y="150420"/>
                </a:cubicBezTo>
                <a:cubicBezTo>
                  <a:pt x="151675" y="143754"/>
                  <a:pt x="160747" y="129079"/>
                  <a:pt x="159956" y="112787"/>
                </a:cubicBezTo>
                <a:cubicBezTo>
                  <a:pt x="158777" y="88780"/>
                  <a:pt x="160169" y="68454"/>
                  <a:pt x="164192" y="50617"/>
                </a:cubicBezTo>
                <a:cubicBezTo>
                  <a:pt x="167547" y="35817"/>
                  <a:pt x="155651" y="23236"/>
                  <a:pt x="141618" y="23236"/>
                </a:cubicBezTo>
                <a:cubicBezTo>
                  <a:pt x="138381" y="23236"/>
                  <a:pt x="135030" y="23906"/>
                  <a:pt x="131726" y="25372"/>
                </a:cubicBezTo>
                <a:cubicBezTo>
                  <a:pt x="120454" y="30374"/>
                  <a:pt x="109100" y="32874"/>
                  <a:pt x="97745" y="32874"/>
                </a:cubicBezTo>
                <a:cubicBezTo>
                  <a:pt x="86390" y="32874"/>
                  <a:pt x="75036" y="30374"/>
                  <a:pt x="63764" y="25372"/>
                </a:cubicBezTo>
                <a:cubicBezTo>
                  <a:pt x="60435" y="23893"/>
                  <a:pt x="57111" y="23242"/>
                  <a:pt x="53931" y="23242"/>
                </a:cubicBezTo>
                <a:cubicBezTo>
                  <a:pt x="38581" y="23242"/>
                  <a:pt x="26557" y="38410"/>
                  <a:pt x="33280" y="49013"/>
                </a:cubicBezTo>
                <a:cubicBezTo>
                  <a:pt x="37350" y="55442"/>
                  <a:pt x="40594" y="62733"/>
                  <a:pt x="43048" y="70991"/>
                </a:cubicBezTo>
                <a:cubicBezTo>
                  <a:pt x="43060" y="71014"/>
                  <a:pt x="43060" y="71038"/>
                  <a:pt x="43072" y="71061"/>
                </a:cubicBezTo>
                <a:cubicBezTo>
                  <a:pt x="50940" y="97640"/>
                  <a:pt x="49395" y="130719"/>
                  <a:pt x="46682" y="158300"/>
                </a:cubicBezTo>
                <a:cubicBezTo>
                  <a:pt x="46238" y="162777"/>
                  <a:pt x="42443" y="166141"/>
                  <a:pt x="38034" y="166141"/>
                </a:cubicBezTo>
                <a:cubicBezTo>
                  <a:pt x="37749" y="166141"/>
                  <a:pt x="37462" y="166127"/>
                  <a:pt x="37173" y="166098"/>
                </a:cubicBezTo>
                <a:cubicBezTo>
                  <a:pt x="32396" y="165626"/>
                  <a:pt x="28904" y="161367"/>
                  <a:pt x="29375" y="156590"/>
                </a:cubicBezTo>
                <a:cubicBezTo>
                  <a:pt x="31098" y="139083"/>
                  <a:pt x="32749" y="116303"/>
                  <a:pt x="30260" y="95422"/>
                </a:cubicBezTo>
                <a:cubicBezTo>
                  <a:pt x="30074" y="93946"/>
                  <a:pt x="28824" y="92865"/>
                  <a:pt x="27375" y="92865"/>
                </a:cubicBezTo>
                <a:cubicBezTo>
                  <a:pt x="27260" y="92865"/>
                  <a:pt x="27144" y="92872"/>
                  <a:pt x="27028" y="92886"/>
                </a:cubicBezTo>
                <a:cubicBezTo>
                  <a:pt x="25423" y="93075"/>
                  <a:pt x="24291" y="94526"/>
                  <a:pt x="24480" y="96118"/>
                </a:cubicBezTo>
                <a:cubicBezTo>
                  <a:pt x="26910" y="116433"/>
                  <a:pt x="25282" y="138811"/>
                  <a:pt x="23583" y="156023"/>
                </a:cubicBezTo>
                <a:cubicBezTo>
                  <a:pt x="22793" y="163986"/>
                  <a:pt x="28644" y="171100"/>
                  <a:pt x="36595" y="171890"/>
                </a:cubicBezTo>
                <a:cubicBezTo>
                  <a:pt x="37074" y="171937"/>
                  <a:pt x="37550" y="171960"/>
                  <a:pt x="38021" y="171960"/>
                </a:cubicBezTo>
                <a:cubicBezTo>
                  <a:pt x="45401" y="171960"/>
                  <a:pt x="51730" y="166351"/>
                  <a:pt x="52462" y="158866"/>
                </a:cubicBezTo>
                <a:cubicBezTo>
                  <a:pt x="53347" y="149865"/>
                  <a:pt x="53972" y="141572"/>
                  <a:pt x="54326" y="133857"/>
                </a:cubicBezTo>
                <a:cubicBezTo>
                  <a:pt x="59918" y="136417"/>
                  <a:pt x="69780" y="137738"/>
                  <a:pt x="75867" y="138363"/>
                </a:cubicBezTo>
                <a:cubicBezTo>
                  <a:pt x="84609" y="139272"/>
                  <a:pt x="95038" y="139743"/>
                  <a:pt x="105513" y="139743"/>
                </a:cubicBezTo>
                <a:cubicBezTo>
                  <a:pt x="112415" y="139743"/>
                  <a:pt x="119351" y="139543"/>
                  <a:pt x="125828" y="139130"/>
                </a:cubicBezTo>
                <a:cubicBezTo>
                  <a:pt x="132080" y="138729"/>
                  <a:pt x="140008" y="137986"/>
                  <a:pt x="146107" y="136676"/>
                </a:cubicBezTo>
                <a:lnTo>
                  <a:pt x="146107" y="136676"/>
                </a:lnTo>
                <a:cubicBezTo>
                  <a:pt x="141872" y="141607"/>
                  <a:pt x="137884" y="143636"/>
                  <a:pt x="134156" y="145512"/>
                </a:cubicBezTo>
                <a:cubicBezTo>
                  <a:pt x="123504" y="150892"/>
                  <a:pt x="118030" y="163314"/>
                  <a:pt x="121144" y="175052"/>
                </a:cubicBezTo>
                <a:cubicBezTo>
                  <a:pt x="122973" y="181316"/>
                  <a:pt x="123468" y="185752"/>
                  <a:pt x="126559" y="191367"/>
                </a:cubicBezTo>
                <a:cubicBezTo>
                  <a:pt x="127739" y="193514"/>
                  <a:pt x="129331" y="195815"/>
                  <a:pt x="133366" y="195933"/>
                </a:cubicBezTo>
                <a:cubicBezTo>
                  <a:pt x="133463" y="195936"/>
                  <a:pt x="133559" y="195937"/>
                  <a:pt x="133655" y="195937"/>
                </a:cubicBezTo>
                <a:cubicBezTo>
                  <a:pt x="138162" y="195937"/>
                  <a:pt x="140534" y="192414"/>
                  <a:pt x="142544" y="188382"/>
                </a:cubicBezTo>
                <a:cubicBezTo>
                  <a:pt x="143146" y="187120"/>
                  <a:pt x="142049" y="190022"/>
                  <a:pt x="148159" y="170982"/>
                </a:cubicBezTo>
                <a:cubicBezTo>
                  <a:pt x="170668" y="160022"/>
                  <a:pt x="184364" y="136853"/>
                  <a:pt x="183138" y="111655"/>
                </a:cubicBezTo>
                <a:cubicBezTo>
                  <a:pt x="182064" y="89771"/>
                  <a:pt x="183267" y="71486"/>
                  <a:pt x="186830" y="55737"/>
                </a:cubicBezTo>
                <a:cubicBezTo>
                  <a:pt x="193653" y="25588"/>
                  <a:pt x="169658" y="0"/>
                  <a:pt x="141629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9" name="Google Shape;1149;p36"/>
          <p:cNvGrpSpPr/>
          <p:nvPr/>
        </p:nvGrpSpPr>
        <p:grpSpPr>
          <a:xfrm>
            <a:off x="754543" y="1811612"/>
            <a:ext cx="240904" cy="240520"/>
            <a:chOff x="1327750" y="389850"/>
            <a:chExt cx="4906400" cy="4898575"/>
          </a:xfrm>
        </p:grpSpPr>
        <p:sp>
          <p:nvSpPr>
            <p:cNvPr id="1150" name="Google Shape;1150;p36"/>
            <p:cNvSpPr/>
            <p:nvPr/>
          </p:nvSpPr>
          <p:spPr>
            <a:xfrm>
              <a:off x="3765300" y="1135000"/>
              <a:ext cx="1302125" cy="816350"/>
            </a:xfrm>
            <a:custGeom>
              <a:rect b="b" l="l" r="r" t="t"/>
              <a:pathLst>
                <a:path extrusionOk="0" h="32654" w="52085">
                  <a:moveTo>
                    <a:pt x="11360" y="0"/>
                  </a:moveTo>
                  <a:cubicBezTo>
                    <a:pt x="8244" y="0"/>
                    <a:pt x="5080" y="662"/>
                    <a:pt x="2065" y="2064"/>
                  </a:cubicBezTo>
                  <a:cubicBezTo>
                    <a:pt x="626" y="2737"/>
                    <a:pt x="1" y="4435"/>
                    <a:pt x="661" y="5875"/>
                  </a:cubicBezTo>
                  <a:cubicBezTo>
                    <a:pt x="1150" y="6921"/>
                    <a:pt x="2188" y="7537"/>
                    <a:pt x="3271" y="7537"/>
                  </a:cubicBezTo>
                  <a:cubicBezTo>
                    <a:pt x="3678" y="7537"/>
                    <a:pt x="4091" y="7450"/>
                    <a:pt x="4484" y="7267"/>
                  </a:cubicBezTo>
                  <a:cubicBezTo>
                    <a:pt x="6692" y="6241"/>
                    <a:pt x="8999" y="5758"/>
                    <a:pt x="11268" y="5758"/>
                  </a:cubicBezTo>
                  <a:cubicBezTo>
                    <a:pt x="17012" y="5758"/>
                    <a:pt x="22516" y="8849"/>
                    <a:pt x="25577" y="14050"/>
                  </a:cubicBezTo>
                  <a:cubicBezTo>
                    <a:pt x="21589" y="18568"/>
                    <a:pt x="20374" y="25186"/>
                    <a:pt x="23064" y="30990"/>
                  </a:cubicBezTo>
                  <a:cubicBezTo>
                    <a:pt x="23559" y="32040"/>
                    <a:pt x="24597" y="32654"/>
                    <a:pt x="25671" y="32654"/>
                  </a:cubicBezTo>
                  <a:cubicBezTo>
                    <a:pt x="27747" y="32654"/>
                    <a:pt x="29163" y="30495"/>
                    <a:pt x="28278" y="28572"/>
                  </a:cubicBezTo>
                  <a:cubicBezTo>
                    <a:pt x="25978" y="23629"/>
                    <a:pt x="28125" y="17731"/>
                    <a:pt x="33080" y="15442"/>
                  </a:cubicBezTo>
                  <a:cubicBezTo>
                    <a:pt x="34425" y="14816"/>
                    <a:pt x="35842" y="14519"/>
                    <a:pt x="37238" y="14519"/>
                  </a:cubicBezTo>
                  <a:cubicBezTo>
                    <a:pt x="40967" y="14519"/>
                    <a:pt x="44544" y="16638"/>
                    <a:pt x="46210" y="20243"/>
                  </a:cubicBezTo>
                  <a:cubicBezTo>
                    <a:pt x="46700" y="21284"/>
                    <a:pt x="47743" y="21899"/>
                    <a:pt x="48830" y="21899"/>
                  </a:cubicBezTo>
                  <a:cubicBezTo>
                    <a:pt x="49233" y="21899"/>
                    <a:pt x="49642" y="21814"/>
                    <a:pt x="50032" y="21635"/>
                  </a:cubicBezTo>
                  <a:cubicBezTo>
                    <a:pt x="51459" y="20963"/>
                    <a:pt x="52084" y="19252"/>
                    <a:pt x="51424" y="17813"/>
                  </a:cubicBezTo>
                  <a:cubicBezTo>
                    <a:pt x="48883" y="12350"/>
                    <a:pt x="43369" y="8790"/>
                    <a:pt x="37367" y="8790"/>
                  </a:cubicBezTo>
                  <a:cubicBezTo>
                    <a:pt x="35035" y="8790"/>
                    <a:pt x="32629" y="9327"/>
                    <a:pt x="30295" y="10499"/>
                  </a:cubicBezTo>
                  <a:cubicBezTo>
                    <a:pt x="26132" y="3866"/>
                    <a:pt x="18888" y="0"/>
                    <a:pt x="1136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6"/>
            <p:cNvSpPr/>
            <p:nvPr/>
          </p:nvSpPr>
          <p:spPr>
            <a:xfrm>
              <a:off x="2114900" y="1764825"/>
              <a:ext cx="1072675" cy="639825"/>
            </a:xfrm>
            <a:custGeom>
              <a:rect b="b" l="l" r="r" t="t"/>
              <a:pathLst>
                <a:path extrusionOk="0" h="25593" w="42907">
                  <a:moveTo>
                    <a:pt x="33475" y="1"/>
                  </a:moveTo>
                  <a:cubicBezTo>
                    <a:pt x="27295" y="1"/>
                    <a:pt x="21213" y="3268"/>
                    <a:pt x="17944" y="9655"/>
                  </a:cubicBezTo>
                  <a:cubicBezTo>
                    <a:pt x="15789" y="9000"/>
                    <a:pt x="13539" y="8652"/>
                    <a:pt x="11266" y="8652"/>
                  </a:cubicBezTo>
                  <a:cubicBezTo>
                    <a:pt x="8178" y="8652"/>
                    <a:pt x="5049" y="9295"/>
                    <a:pt x="2065" y="10681"/>
                  </a:cubicBezTo>
                  <a:cubicBezTo>
                    <a:pt x="626" y="11342"/>
                    <a:pt x="1" y="13053"/>
                    <a:pt x="673" y="14492"/>
                  </a:cubicBezTo>
                  <a:cubicBezTo>
                    <a:pt x="1154" y="15538"/>
                    <a:pt x="2189" y="16154"/>
                    <a:pt x="3271" y="16154"/>
                  </a:cubicBezTo>
                  <a:cubicBezTo>
                    <a:pt x="3678" y="16154"/>
                    <a:pt x="4091" y="16067"/>
                    <a:pt x="4484" y="15884"/>
                  </a:cubicBezTo>
                  <a:cubicBezTo>
                    <a:pt x="6740" y="14834"/>
                    <a:pt x="9114" y="14338"/>
                    <a:pt x="11452" y="14338"/>
                  </a:cubicBezTo>
                  <a:cubicBezTo>
                    <a:pt x="17709" y="14338"/>
                    <a:pt x="23712" y="17895"/>
                    <a:pt x="26520" y="23941"/>
                  </a:cubicBezTo>
                  <a:cubicBezTo>
                    <a:pt x="27004" y="24979"/>
                    <a:pt x="28042" y="25593"/>
                    <a:pt x="29116" y="25593"/>
                  </a:cubicBezTo>
                  <a:cubicBezTo>
                    <a:pt x="31192" y="25593"/>
                    <a:pt x="32619" y="23434"/>
                    <a:pt x="31723" y="21511"/>
                  </a:cubicBezTo>
                  <a:cubicBezTo>
                    <a:pt x="29812" y="17417"/>
                    <a:pt x="26804" y="14185"/>
                    <a:pt x="23217" y="11979"/>
                  </a:cubicBezTo>
                  <a:cubicBezTo>
                    <a:pt x="25497" y="7811"/>
                    <a:pt x="29460" y="5738"/>
                    <a:pt x="33480" y="5738"/>
                  </a:cubicBezTo>
                  <a:cubicBezTo>
                    <a:pt x="35162" y="5738"/>
                    <a:pt x="36853" y="6100"/>
                    <a:pt x="38435" y="6824"/>
                  </a:cubicBezTo>
                  <a:cubicBezTo>
                    <a:pt x="38824" y="7002"/>
                    <a:pt x="39233" y="7087"/>
                    <a:pt x="39636" y="7087"/>
                  </a:cubicBezTo>
                  <a:cubicBezTo>
                    <a:pt x="40723" y="7087"/>
                    <a:pt x="41764" y="6470"/>
                    <a:pt x="42246" y="5420"/>
                  </a:cubicBezTo>
                  <a:cubicBezTo>
                    <a:pt x="42906" y="3969"/>
                    <a:pt x="42269" y="2270"/>
                    <a:pt x="40830" y="1609"/>
                  </a:cubicBezTo>
                  <a:cubicBezTo>
                    <a:pt x="38482" y="534"/>
                    <a:pt x="35970" y="1"/>
                    <a:pt x="3347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6"/>
            <p:cNvSpPr/>
            <p:nvPr/>
          </p:nvSpPr>
          <p:spPr>
            <a:xfrm>
              <a:off x="4283200" y="2449250"/>
              <a:ext cx="687775" cy="297225"/>
            </a:xfrm>
            <a:custGeom>
              <a:rect b="b" l="l" r="r" t="t"/>
              <a:pathLst>
                <a:path extrusionOk="0" h="11889" w="27511">
                  <a:moveTo>
                    <a:pt x="11826" y="0"/>
                  </a:moveTo>
                  <a:cubicBezTo>
                    <a:pt x="8276" y="0"/>
                    <a:pt x="4691" y="1072"/>
                    <a:pt x="1581" y="3300"/>
                  </a:cubicBezTo>
                  <a:cubicBezTo>
                    <a:pt x="295" y="4232"/>
                    <a:pt x="0" y="6025"/>
                    <a:pt x="920" y="7311"/>
                  </a:cubicBezTo>
                  <a:cubicBezTo>
                    <a:pt x="1479" y="8092"/>
                    <a:pt x="2360" y="8507"/>
                    <a:pt x="3256" y="8507"/>
                  </a:cubicBezTo>
                  <a:cubicBezTo>
                    <a:pt x="3835" y="8507"/>
                    <a:pt x="4422" y="8333"/>
                    <a:pt x="4931" y="7972"/>
                  </a:cubicBezTo>
                  <a:cubicBezTo>
                    <a:pt x="7026" y="6467"/>
                    <a:pt x="9443" y="5743"/>
                    <a:pt x="11837" y="5743"/>
                  </a:cubicBezTo>
                  <a:cubicBezTo>
                    <a:pt x="15522" y="5743"/>
                    <a:pt x="19154" y="7460"/>
                    <a:pt x="21471" y="10685"/>
                  </a:cubicBezTo>
                  <a:cubicBezTo>
                    <a:pt x="22025" y="11464"/>
                    <a:pt x="22910" y="11888"/>
                    <a:pt x="23807" y="11888"/>
                  </a:cubicBezTo>
                  <a:cubicBezTo>
                    <a:pt x="26107" y="11877"/>
                    <a:pt x="27511" y="9258"/>
                    <a:pt x="26131" y="7335"/>
                  </a:cubicBezTo>
                  <a:cubicBezTo>
                    <a:pt x="22689" y="2548"/>
                    <a:pt x="17298" y="0"/>
                    <a:pt x="1182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6"/>
            <p:cNvSpPr/>
            <p:nvPr/>
          </p:nvSpPr>
          <p:spPr>
            <a:xfrm>
              <a:off x="3291950" y="2101950"/>
              <a:ext cx="577200" cy="452225"/>
            </a:xfrm>
            <a:custGeom>
              <a:rect b="b" l="l" r="r" t="t"/>
              <a:pathLst>
                <a:path extrusionOk="0" h="18089" w="23088">
                  <a:moveTo>
                    <a:pt x="19995" y="0"/>
                  </a:moveTo>
                  <a:cubicBezTo>
                    <a:pt x="18613" y="0"/>
                    <a:pt x="17398" y="1001"/>
                    <a:pt x="17165" y="2411"/>
                  </a:cubicBezTo>
                  <a:cubicBezTo>
                    <a:pt x="16211" y="8223"/>
                    <a:pt x="11194" y="12338"/>
                    <a:pt x="5493" y="12338"/>
                  </a:cubicBezTo>
                  <a:cubicBezTo>
                    <a:pt x="4853" y="12338"/>
                    <a:pt x="4204" y="12286"/>
                    <a:pt x="3551" y="12179"/>
                  </a:cubicBezTo>
                  <a:cubicBezTo>
                    <a:pt x="3392" y="12152"/>
                    <a:pt x="3234" y="12139"/>
                    <a:pt x="3078" y="12139"/>
                  </a:cubicBezTo>
                  <a:cubicBezTo>
                    <a:pt x="1696" y="12139"/>
                    <a:pt x="482" y="13140"/>
                    <a:pt x="248" y="14550"/>
                  </a:cubicBezTo>
                  <a:cubicBezTo>
                    <a:pt x="1" y="16107"/>
                    <a:pt x="1051" y="17593"/>
                    <a:pt x="2620" y="17853"/>
                  </a:cubicBezTo>
                  <a:cubicBezTo>
                    <a:pt x="3587" y="18006"/>
                    <a:pt x="4554" y="18089"/>
                    <a:pt x="5510" y="18089"/>
                  </a:cubicBezTo>
                  <a:cubicBezTo>
                    <a:pt x="13827" y="18089"/>
                    <a:pt x="21400" y="12084"/>
                    <a:pt x="22828" y="3343"/>
                  </a:cubicBezTo>
                  <a:cubicBezTo>
                    <a:pt x="23087" y="1774"/>
                    <a:pt x="22026" y="299"/>
                    <a:pt x="20468" y="39"/>
                  </a:cubicBezTo>
                  <a:cubicBezTo>
                    <a:pt x="20309" y="13"/>
                    <a:pt x="20151" y="0"/>
                    <a:pt x="1999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6"/>
            <p:cNvSpPr/>
            <p:nvPr/>
          </p:nvSpPr>
          <p:spPr>
            <a:xfrm>
              <a:off x="1327750" y="389850"/>
              <a:ext cx="4906400" cy="4898575"/>
            </a:xfrm>
            <a:custGeom>
              <a:rect b="b" l="l" r="r" t="t"/>
              <a:pathLst>
                <a:path extrusionOk="0" h="195943" w="196256">
                  <a:moveTo>
                    <a:pt x="88916" y="0"/>
                  </a:moveTo>
                  <a:cubicBezTo>
                    <a:pt x="83437" y="0"/>
                    <a:pt x="77807" y="1989"/>
                    <a:pt x="73685" y="5870"/>
                  </a:cubicBezTo>
                  <a:cubicBezTo>
                    <a:pt x="71113" y="4607"/>
                    <a:pt x="68257" y="4010"/>
                    <a:pt x="65360" y="4010"/>
                  </a:cubicBezTo>
                  <a:cubicBezTo>
                    <a:pt x="58730" y="4010"/>
                    <a:pt x="51882" y="7139"/>
                    <a:pt x="47719" y="12582"/>
                  </a:cubicBezTo>
                  <a:cubicBezTo>
                    <a:pt x="47003" y="12484"/>
                    <a:pt x="46283" y="12436"/>
                    <a:pt x="45562" y="12436"/>
                  </a:cubicBezTo>
                  <a:cubicBezTo>
                    <a:pt x="36578" y="12436"/>
                    <a:pt x="27557" y="19862"/>
                    <a:pt x="25482" y="29735"/>
                  </a:cubicBezTo>
                  <a:cubicBezTo>
                    <a:pt x="15596" y="31870"/>
                    <a:pt x="8907" y="43797"/>
                    <a:pt x="11455" y="54827"/>
                  </a:cubicBezTo>
                  <a:cubicBezTo>
                    <a:pt x="1676" y="60018"/>
                    <a:pt x="1" y="75377"/>
                    <a:pt x="8141" y="85051"/>
                  </a:cubicBezTo>
                  <a:cubicBezTo>
                    <a:pt x="6181" y="97469"/>
                    <a:pt x="15354" y="109262"/>
                    <a:pt x="25771" y="109262"/>
                  </a:cubicBezTo>
                  <a:cubicBezTo>
                    <a:pt x="27081" y="109262"/>
                    <a:pt x="28411" y="109076"/>
                    <a:pt x="29741" y="108680"/>
                  </a:cubicBezTo>
                  <a:cubicBezTo>
                    <a:pt x="32492" y="112104"/>
                    <a:pt x="37935" y="114594"/>
                    <a:pt x="43183" y="114594"/>
                  </a:cubicBezTo>
                  <a:cubicBezTo>
                    <a:pt x="44012" y="114594"/>
                    <a:pt x="44836" y="114532"/>
                    <a:pt x="45643" y="114402"/>
                  </a:cubicBezTo>
                  <a:cubicBezTo>
                    <a:pt x="53690" y="131132"/>
                    <a:pt x="65684" y="138080"/>
                    <a:pt x="81514" y="138080"/>
                  </a:cubicBezTo>
                  <a:cubicBezTo>
                    <a:pt x="85664" y="138080"/>
                    <a:pt x="90078" y="137602"/>
                    <a:pt x="94754" y="136698"/>
                  </a:cubicBezTo>
                  <a:cubicBezTo>
                    <a:pt x="96712" y="143540"/>
                    <a:pt x="101620" y="151928"/>
                    <a:pt x="113405" y="158711"/>
                  </a:cubicBezTo>
                  <a:cubicBezTo>
                    <a:pt x="132351" y="169624"/>
                    <a:pt x="141376" y="178212"/>
                    <a:pt x="142673" y="186588"/>
                  </a:cubicBezTo>
                  <a:cubicBezTo>
                    <a:pt x="143511" y="192014"/>
                    <a:pt x="148088" y="195943"/>
                    <a:pt x="153550" y="195943"/>
                  </a:cubicBezTo>
                  <a:cubicBezTo>
                    <a:pt x="160581" y="195943"/>
                    <a:pt x="165796" y="189454"/>
                    <a:pt x="164309" y="182600"/>
                  </a:cubicBezTo>
                  <a:lnTo>
                    <a:pt x="156924" y="148696"/>
                  </a:lnTo>
                  <a:cubicBezTo>
                    <a:pt x="164580" y="146997"/>
                    <a:pt x="169795" y="140922"/>
                    <a:pt x="170856" y="135318"/>
                  </a:cubicBezTo>
                  <a:cubicBezTo>
                    <a:pt x="171411" y="130363"/>
                    <a:pt x="173346" y="128004"/>
                    <a:pt x="171092" y="122235"/>
                  </a:cubicBezTo>
                  <a:cubicBezTo>
                    <a:pt x="182736" y="121256"/>
                    <a:pt x="191029" y="108279"/>
                    <a:pt x="188363" y="96706"/>
                  </a:cubicBezTo>
                  <a:cubicBezTo>
                    <a:pt x="196149" y="88401"/>
                    <a:pt x="196255" y="74044"/>
                    <a:pt x="188092" y="67108"/>
                  </a:cubicBezTo>
                  <a:cubicBezTo>
                    <a:pt x="189472" y="57953"/>
                    <a:pt x="183491" y="47985"/>
                    <a:pt x="174584" y="44422"/>
                  </a:cubicBezTo>
                  <a:cubicBezTo>
                    <a:pt x="174915" y="41084"/>
                    <a:pt x="174148" y="37556"/>
                    <a:pt x="172331" y="34241"/>
                  </a:cubicBezTo>
                  <a:cubicBezTo>
                    <a:pt x="171813" y="33286"/>
                    <a:pt x="170829" y="32742"/>
                    <a:pt x="169812" y="32742"/>
                  </a:cubicBezTo>
                  <a:cubicBezTo>
                    <a:pt x="169347" y="32742"/>
                    <a:pt x="168875" y="32856"/>
                    <a:pt x="168438" y="33097"/>
                  </a:cubicBezTo>
                  <a:cubicBezTo>
                    <a:pt x="167046" y="33852"/>
                    <a:pt x="166539" y="35598"/>
                    <a:pt x="167294" y="36990"/>
                  </a:cubicBezTo>
                  <a:cubicBezTo>
                    <a:pt x="168851" y="39845"/>
                    <a:pt x="169311" y="42983"/>
                    <a:pt x="168544" y="45578"/>
                  </a:cubicBezTo>
                  <a:cubicBezTo>
                    <a:pt x="168084" y="47147"/>
                    <a:pt x="169040" y="48787"/>
                    <a:pt x="170632" y="49176"/>
                  </a:cubicBezTo>
                  <a:cubicBezTo>
                    <a:pt x="178536" y="51076"/>
                    <a:pt x="184152" y="60265"/>
                    <a:pt x="182134" y="67544"/>
                  </a:cubicBezTo>
                  <a:cubicBezTo>
                    <a:pt x="181804" y="68771"/>
                    <a:pt x="182300" y="70057"/>
                    <a:pt x="183361" y="70741"/>
                  </a:cubicBezTo>
                  <a:cubicBezTo>
                    <a:pt x="188505" y="74009"/>
                    <a:pt x="190263" y="82774"/>
                    <a:pt x="186299" y="89841"/>
                  </a:cubicBezTo>
                  <a:cubicBezTo>
                    <a:pt x="185060" y="86950"/>
                    <a:pt x="182948" y="83399"/>
                    <a:pt x="179091" y="80049"/>
                  </a:cubicBezTo>
                  <a:cubicBezTo>
                    <a:pt x="178550" y="79578"/>
                    <a:pt x="177881" y="79347"/>
                    <a:pt x="177214" y="79347"/>
                  </a:cubicBezTo>
                  <a:cubicBezTo>
                    <a:pt x="176411" y="79347"/>
                    <a:pt x="175611" y="79681"/>
                    <a:pt x="175044" y="80332"/>
                  </a:cubicBezTo>
                  <a:cubicBezTo>
                    <a:pt x="174006" y="81524"/>
                    <a:pt x="174124" y="83340"/>
                    <a:pt x="175328" y="84379"/>
                  </a:cubicBezTo>
                  <a:cubicBezTo>
                    <a:pt x="179044" y="87611"/>
                    <a:pt x="181450" y="91528"/>
                    <a:pt x="182406" y="96353"/>
                  </a:cubicBezTo>
                  <a:cubicBezTo>
                    <a:pt x="182429" y="96494"/>
                    <a:pt x="182370" y="96636"/>
                    <a:pt x="182418" y="96777"/>
                  </a:cubicBezTo>
                  <a:cubicBezTo>
                    <a:pt x="185540" y="105877"/>
                    <a:pt x="177958" y="116757"/>
                    <a:pt x="170028" y="116757"/>
                  </a:cubicBezTo>
                  <a:cubicBezTo>
                    <a:pt x="168849" y="116757"/>
                    <a:pt x="167663" y="116516"/>
                    <a:pt x="166503" y="115995"/>
                  </a:cubicBezTo>
                  <a:cubicBezTo>
                    <a:pt x="166450" y="115970"/>
                    <a:pt x="166396" y="115962"/>
                    <a:pt x="166341" y="115962"/>
                  </a:cubicBezTo>
                  <a:cubicBezTo>
                    <a:pt x="166250" y="115962"/>
                    <a:pt x="166157" y="115984"/>
                    <a:pt x="166067" y="115984"/>
                  </a:cubicBezTo>
                  <a:cubicBezTo>
                    <a:pt x="166031" y="115984"/>
                    <a:pt x="165996" y="115980"/>
                    <a:pt x="165961" y="115971"/>
                  </a:cubicBezTo>
                  <a:cubicBezTo>
                    <a:pt x="163967" y="114756"/>
                    <a:pt x="161773" y="113906"/>
                    <a:pt x="159354" y="113906"/>
                  </a:cubicBezTo>
                  <a:lnTo>
                    <a:pt x="145186" y="113906"/>
                  </a:lnTo>
                  <a:cubicBezTo>
                    <a:pt x="143594" y="113906"/>
                    <a:pt x="142308" y="115192"/>
                    <a:pt x="142308" y="116785"/>
                  </a:cubicBezTo>
                  <a:cubicBezTo>
                    <a:pt x="142308" y="118366"/>
                    <a:pt x="143594" y="119652"/>
                    <a:pt x="145186" y="119652"/>
                  </a:cubicBezTo>
                  <a:lnTo>
                    <a:pt x="159354" y="119652"/>
                  </a:lnTo>
                  <a:cubicBezTo>
                    <a:pt x="164014" y="119652"/>
                    <a:pt x="167435" y="124040"/>
                    <a:pt x="166279" y="128558"/>
                  </a:cubicBezTo>
                  <a:cubicBezTo>
                    <a:pt x="166244" y="128712"/>
                    <a:pt x="166043" y="129809"/>
                    <a:pt x="165229" y="134174"/>
                  </a:cubicBezTo>
                  <a:cubicBezTo>
                    <a:pt x="163766" y="139742"/>
                    <a:pt x="158741" y="143623"/>
                    <a:pt x="152972" y="143623"/>
                  </a:cubicBezTo>
                  <a:lnTo>
                    <a:pt x="134781" y="143623"/>
                  </a:lnTo>
                  <a:cubicBezTo>
                    <a:pt x="129013" y="143623"/>
                    <a:pt x="123987" y="139742"/>
                    <a:pt x="122524" y="134174"/>
                  </a:cubicBezTo>
                  <a:cubicBezTo>
                    <a:pt x="121710" y="129809"/>
                    <a:pt x="121510" y="128712"/>
                    <a:pt x="121474" y="128558"/>
                  </a:cubicBezTo>
                  <a:cubicBezTo>
                    <a:pt x="120318" y="124040"/>
                    <a:pt x="123727" y="119652"/>
                    <a:pt x="128399" y="119652"/>
                  </a:cubicBezTo>
                  <a:lnTo>
                    <a:pt x="132882" y="119652"/>
                  </a:lnTo>
                  <a:cubicBezTo>
                    <a:pt x="134475" y="119652"/>
                    <a:pt x="135749" y="118366"/>
                    <a:pt x="135749" y="116785"/>
                  </a:cubicBezTo>
                  <a:cubicBezTo>
                    <a:pt x="135749" y="115192"/>
                    <a:pt x="134475" y="113906"/>
                    <a:pt x="132882" y="113906"/>
                  </a:cubicBezTo>
                  <a:lnTo>
                    <a:pt x="128399" y="113906"/>
                  </a:lnTo>
                  <a:cubicBezTo>
                    <a:pt x="120011" y="113906"/>
                    <a:pt x="113889" y="121775"/>
                    <a:pt x="115882" y="129880"/>
                  </a:cubicBezTo>
                  <a:cubicBezTo>
                    <a:pt x="116661" y="134056"/>
                    <a:pt x="116897" y="135365"/>
                    <a:pt x="116932" y="135495"/>
                  </a:cubicBezTo>
                  <a:cubicBezTo>
                    <a:pt x="119020" y="143670"/>
                    <a:pt x="126358" y="149368"/>
                    <a:pt x="134781" y="149368"/>
                  </a:cubicBezTo>
                  <a:lnTo>
                    <a:pt x="151203" y="149368"/>
                  </a:lnTo>
                  <a:lnTo>
                    <a:pt x="158694" y="183815"/>
                  </a:lnTo>
                  <a:cubicBezTo>
                    <a:pt x="159036" y="185384"/>
                    <a:pt x="158658" y="187001"/>
                    <a:pt x="157656" y="188239"/>
                  </a:cubicBezTo>
                  <a:cubicBezTo>
                    <a:pt x="156576" y="189580"/>
                    <a:pt x="155068" y="190202"/>
                    <a:pt x="153577" y="190202"/>
                  </a:cubicBezTo>
                  <a:cubicBezTo>
                    <a:pt x="151160" y="190202"/>
                    <a:pt x="148786" y="188568"/>
                    <a:pt x="148348" y="185715"/>
                  </a:cubicBezTo>
                  <a:cubicBezTo>
                    <a:pt x="146743" y="175322"/>
                    <a:pt x="137152" y="165754"/>
                    <a:pt x="116272" y="153733"/>
                  </a:cubicBezTo>
                  <a:cubicBezTo>
                    <a:pt x="102127" y="145605"/>
                    <a:pt x="97868" y="133867"/>
                    <a:pt x="99567" y="123757"/>
                  </a:cubicBezTo>
                  <a:lnTo>
                    <a:pt x="99567" y="123757"/>
                  </a:lnTo>
                  <a:cubicBezTo>
                    <a:pt x="104805" y="126152"/>
                    <a:pt x="103920" y="128629"/>
                    <a:pt x="106645" y="128629"/>
                  </a:cubicBezTo>
                  <a:cubicBezTo>
                    <a:pt x="108946" y="128629"/>
                    <a:pt x="110350" y="125998"/>
                    <a:pt x="108969" y="124087"/>
                  </a:cubicBezTo>
                  <a:cubicBezTo>
                    <a:pt x="106575" y="120737"/>
                    <a:pt x="103130" y="118743"/>
                    <a:pt x="99437" y="117693"/>
                  </a:cubicBezTo>
                  <a:cubicBezTo>
                    <a:pt x="99166" y="117434"/>
                    <a:pt x="98989" y="117068"/>
                    <a:pt x="98612" y="116926"/>
                  </a:cubicBezTo>
                  <a:cubicBezTo>
                    <a:pt x="98284" y="116809"/>
                    <a:pt x="97949" y="116753"/>
                    <a:pt x="97621" y="116753"/>
                  </a:cubicBezTo>
                  <a:cubicBezTo>
                    <a:pt x="97192" y="116753"/>
                    <a:pt x="96774" y="116847"/>
                    <a:pt x="96394" y="117021"/>
                  </a:cubicBezTo>
                  <a:cubicBezTo>
                    <a:pt x="95750" y="116958"/>
                    <a:pt x="95103" y="116926"/>
                    <a:pt x="94455" y="116926"/>
                  </a:cubicBezTo>
                  <a:cubicBezTo>
                    <a:pt x="90969" y="116926"/>
                    <a:pt x="87464" y="117864"/>
                    <a:pt x="84420" y="120053"/>
                  </a:cubicBezTo>
                  <a:cubicBezTo>
                    <a:pt x="83134" y="120973"/>
                    <a:pt x="82839" y="122766"/>
                    <a:pt x="83759" y="124052"/>
                  </a:cubicBezTo>
                  <a:cubicBezTo>
                    <a:pt x="84326" y="124833"/>
                    <a:pt x="85210" y="125253"/>
                    <a:pt x="86105" y="125253"/>
                  </a:cubicBezTo>
                  <a:cubicBezTo>
                    <a:pt x="86683" y="125253"/>
                    <a:pt x="87266" y="125078"/>
                    <a:pt x="87770" y="124712"/>
                  </a:cubicBezTo>
                  <a:cubicBezTo>
                    <a:pt x="89646" y="123368"/>
                    <a:pt x="91781" y="122860"/>
                    <a:pt x="93928" y="122731"/>
                  </a:cubicBezTo>
                  <a:lnTo>
                    <a:pt x="93928" y="122731"/>
                  </a:lnTo>
                  <a:cubicBezTo>
                    <a:pt x="93574" y="124866"/>
                    <a:pt x="93456" y="127780"/>
                    <a:pt x="93751" y="131047"/>
                  </a:cubicBezTo>
                  <a:cubicBezTo>
                    <a:pt x="89335" y="131912"/>
                    <a:pt x="85272" y="132352"/>
                    <a:pt x="81530" y="132352"/>
                  </a:cubicBezTo>
                  <a:cubicBezTo>
                    <a:pt x="66525" y="132352"/>
                    <a:pt x="56696" y="125270"/>
                    <a:pt x="49973" y="110049"/>
                  </a:cubicBezTo>
                  <a:cubicBezTo>
                    <a:pt x="49288" y="107170"/>
                    <a:pt x="48628" y="102487"/>
                    <a:pt x="49265" y="100529"/>
                  </a:cubicBezTo>
                  <a:cubicBezTo>
                    <a:pt x="49749" y="99019"/>
                    <a:pt x="48923" y="97402"/>
                    <a:pt x="47413" y="96907"/>
                  </a:cubicBezTo>
                  <a:cubicBezTo>
                    <a:pt x="47120" y="96813"/>
                    <a:pt x="46824" y="96769"/>
                    <a:pt x="46533" y="96769"/>
                  </a:cubicBezTo>
                  <a:cubicBezTo>
                    <a:pt x="45319" y="96769"/>
                    <a:pt x="44193" y="97541"/>
                    <a:pt x="43803" y="98759"/>
                  </a:cubicBezTo>
                  <a:cubicBezTo>
                    <a:pt x="42871" y="101626"/>
                    <a:pt x="43343" y="105731"/>
                    <a:pt x="43850" y="108621"/>
                  </a:cubicBezTo>
                  <a:cubicBezTo>
                    <a:pt x="43508" y="108647"/>
                    <a:pt x="43172" y="108659"/>
                    <a:pt x="42841" y="108659"/>
                  </a:cubicBezTo>
                  <a:cubicBezTo>
                    <a:pt x="37926" y="108659"/>
                    <a:pt x="34329" y="105981"/>
                    <a:pt x="33622" y="104091"/>
                  </a:cubicBezTo>
                  <a:cubicBezTo>
                    <a:pt x="33339" y="103313"/>
                    <a:pt x="32725" y="102711"/>
                    <a:pt x="31959" y="102416"/>
                  </a:cubicBezTo>
                  <a:cubicBezTo>
                    <a:pt x="31583" y="102275"/>
                    <a:pt x="31256" y="102217"/>
                    <a:pt x="30955" y="102217"/>
                  </a:cubicBezTo>
                  <a:cubicBezTo>
                    <a:pt x="29950" y="102217"/>
                    <a:pt x="29235" y="102862"/>
                    <a:pt x="27983" y="103207"/>
                  </a:cubicBezTo>
                  <a:cubicBezTo>
                    <a:pt x="27227" y="103418"/>
                    <a:pt x="26471" y="103518"/>
                    <a:pt x="25724" y="103518"/>
                  </a:cubicBezTo>
                  <a:cubicBezTo>
                    <a:pt x="18385" y="103518"/>
                    <a:pt x="11895" y="93844"/>
                    <a:pt x="14015" y="84850"/>
                  </a:cubicBezTo>
                  <a:cubicBezTo>
                    <a:pt x="14723" y="81889"/>
                    <a:pt x="11184" y="81889"/>
                    <a:pt x="9308" y="75153"/>
                  </a:cubicBezTo>
                  <a:cubicBezTo>
                    <a:pt x="7303" y="67945"/>
                    <a:pt x="10181" y="60820"/>
                    <a:pt x="15726" y="59263"/>
                  </a:cubicBezTo>
                  <a:cubicBezTo>
                    <a:pt x="17354" y="58814"/>
                    <a:pt x="18239" y="57057"/>
                    <a:pt x="17637" y="55476"/>
                  </a:cubicBezTo>
                  <a:cubicBezTo>
                    <a:pt x="14240" y="46628"/>
                    <a:pt x="20103" y="35492"/>
                    <a:pt x="28101" y="35173"/>
                  </a:cubicBezTo>
                  <a:cubicBezTo>
                    <a:pt x="29552" y="35114"/>
                    <a:pt x="30720" y="33994"/>
                    <a:pt x="30850" y="32554"/>
                  </a:cubicBezTo>
                  <a:cubicBezTo>
                    <a:pt x="31536" y="24828"/>
                    <a:pt x="38676" y="18165"/>
                    <a:pt x="45498" y="18165"/>
                  </a:cubicBezTo>
                  <a:cubicBezTo>
                    <a:pt x="46415" y="18165"/>
                    <a:pt x="47326" y="18285"/>
                    <a:pt x="48215" y="18540"/>
                  </a:cubicBezTo>
                  <a:cubicBezTo>
                    <a:pt x="48480" y="18617"/>
                    <a:pt x="48748" y="18654"/>
                    <a:pt x="49013" y="18654"/>
                  </a:cubicBezTo>
                  <a:cubicBezTo>
                    <a:pt x="49996" y="18654"/>
                    <a:pt x="50929" y="18139"/>
                    <a:pt x="51459" y="17265"/>
                  </a:cubicBezTo>
                  <a:cubicBezTo>
                    <a:pt x="54273" y="12631"/>
                    <a:pt x="59931" y="9753"/>
                    <a:pt x="65329" y="9753"/>
                  </a:cubicBezTo>
                  <a:cubicBezTo>
                    <a:pt x="66857" y="9753"/>
                    <a:pt x="68364" y="9984"/>
                    <a:pt x="69780" y="10470"/>
                  </a:cubicBezTo>
                  <a:cubicBezTo>
                    <a:pt x="68706" y="12098"/>
                    <a:pt x="67739" y="14234"/>
                    <a:pt x="67574" y="16546"/>
                  </a:cubicBezTo>
                  <a:cubicBezTo>
                    <a:pt x="66984" y="16676"/>
                    <a:pt x="66323" y="16758"/>
                    <a:pt x="65792" y="16935"/>
                  </a:cubicBezTo>
                  <a:cubicBezTo>
                    <a:pt x="61557" y="18327"/>
                    <a:pt x="58714" y="21088"/>
                    <a:pt x="58596" y="21206"/>
                  </a:cubicBezTo>
                  <a:cubicBezTo>
                    <a:pt x="57464" y="22315"/>
                    <a:pt x="57452" y="24131"/>
                    <a:pt x="58561" y="25264"/>
                  </a:cubicBezTo>
                  <a:cubicBezTo>
                    <a:pt x="59121" y="25836"/>
                    <a:pt x="59862" y="26122"/>
                    <a:pt x="60604" y="26122"/>
                  </a:cubicBezTo>
                  <a:cubicBezTo>
                    <a:pt x="61331" y="26122"/>
                    <a:pt x="62059" y="25848"/>
                    <a:pt x="62619" y="25299"/>
                  </a:cubicBezTo>
                  <a:cubicBezTo>
                    <a:pt x="62829" y="25089"/>
                    <a:pt x="66159" y="21887"/>
                    <a:pt x="70589" y="21887"/>
                  </a:cubicBezTo>
                  <a:cubicBezTo>
                    <a:pt x="72875" y="21887"/>
                    <a:pt x="75455" y="22741"/>
                    <a:pt x="78050" y="25299"/>
                  </a:cubicBezTo>
                  <a:cubicBezTo>
                    <a:pt x="78616" y="25842"/>
                    <a:pt x="79335" y="26113"/>
                    <a:pt x="80067" y="26113"/>
                  </a:cubicBezTo>
                  <a:cubicBezTo>
                    <a:pt x="82615" y="26113"/>
                    <a:pt x="83913" y="22999"/>
                    <a:pt x="82084" y="21206"/>
                  </a:cubicBezTo>
                  <a:cubicBezTo>
                    <a:pt x="79111" y="18280"/>
                    <a:pt x="76127" y="16912"/>
                    <a:pt x="73366" y="16392"/>
                  </a:cubicBezTo>
                  <a:cubicBezTo>
                    <a:pt x="73779" y="14434"/>
                    <a:pt x="75537" y="12240"/>
                    <a:pt x="76233" y="11556"/>
                  </a:cubicBezTo>
                  <a:cubicBezTo>
                    <a:pt x="76268" y="11509"/>
                    <a:pt x="76256" y="11450"/>
                    <a:pt x="76292" y="11402"/>
                  </a:cubicBezTo>
                  <a:cubicBezTo>
                    <a:pt x="79917" y="7480"/>
                    <a:pt x="84656" y="5728"/>
                    <a:pt x="89017" y="5728"/>
                  </a:cubicBezTo>
                  <a:cubicBezTo>
                    <a:pt x="93327" y="5728"/>
                    <a:pt x="97268" y="7439"/>
                    <a:pt x="99402" y="10459"/>
                  </a:cubicBezTo>
                  <a:cubicBezTo>
                    <a:pt x="99874" y="11131"/>
                    <a:pt x="100605" y="11568"/>
                    <a:pt x="101419" y="11662"/>
                  </a:cubicBezTo>
                  <a:cubicBezTo>
                    <a:pt x="101520" y="11672"/>
                    <a:pt x="101620" y="11677"/>
                    <a:pt x="101720" y="11677"/>
                  </a:cubicBezTo>
                  <a:cubicBezTo>
                    <a:pt x="102440" y="11677"/>
                    <a:pt x="103134" y="11417"/>
                    <a:pt x="103673" y="10930"/>
                  </a:cubicBezTo>
                  <a:cubicBezTo>
                    <a:pt x="106351" y="8513"/>
                    <a:pt x="110014" y="7373"/>
                    <a:pt x="113679" y="7373"/>
                  </a:cubicBezTo>
                  <a:cubicBezTo>
                    <a:pt x="119116" y="7373"/>
                    <a:pt x="124556" y="9884"/>
                    <a:pt x="126783" y="14458"/>
                  </a:cubicBezTo>
                  <a:cubicBezTo>
                    <a:pt x="127271" y="15462"/>
                    <a:pt x="128277" y="16070"/>
                    <a:pt x="129351" y="16070"/>
                  </a:cubicBezTo>
                  <a:cubicBezTo>
                    <a:pt x="129602" y="16070"/>
                    <a:pt x="129857" y="16037"/>
                    <a:pt x="130110" y="15968"/>
                  </a:cubicBezTo>
                  <a:cubicBezTo>
                    <a:pt x="131273" y="15656"/>
                    <a:pt x="132473" y="15509"/>
                    <a:pt x="133678" y="15509"/>
                  </a:cubicBezTo>
                  <a:cubicBezTo>
                    <a:pt x="140423" y="15509"/>
                    <a:pt x="147346" y="20114"/>
                    <a:pt x="148938" y="26349"/>
                  </a:cubicBezTo>
                  <a:cubicBezTo>
                    <a:pt x="149264" y="27622"/>
                    <a:pt x="150403" y="28504"/>
                    <a:pt x="151688" y="28504"/>
                  </a:cubicBezTo>
                  <a:cubicBezTo>
                    <a:pt x="151797" y="28504"/>
                    <a:pt x="151906" y="28497"/>
                    <a:pt x="152017" y="28484"/>
                  </a:cubicBezTo>
                  <a:cubicBezTo>
                    <a:pt x="152440" y="28442"/>
                    <a:pt x="152868" y="28421"/>
                    <a:pt x="153299" y="28421"/>
                  </a:cubicBezTo>
                  <a:cubicBezTo>
                    <a:pt x="155271" y="28421"/>
                    <a:pt x="157309" y="28862"/>
                    <a:pt x="159284" y="29723"/>
                  </a:cubicBezTo>
                  <a:cubicBezTo>
                    <a:pt x="159659" y="29888"/>
                    <a:pt x="160050" y="29966"/>
                    <a:pt x="160436" y="29966"/>
                  </a:cubicBezTo>
                  <a:cubicBezTo>
                    <a:pt x="161542" y="29966"/>
                    <a:pt x="162598" y="29324"/>
                    <a:pt x="163070" y="28248"/>
                  </a:cubicBezTo>
                  <a:cubicBezTo>
                    <a:pt x="163707" y="26797"/>
                    <a:pt x="163047" y="25110"/>
                    <a:pt x="161596" y="24473"/>
                  </a:cubicBezTo>
                  <a:cubicBezTo>
                    <a:pt x="159048" y="23353"/>
                    <a:pt x="156382" y="22751"/>
                    <a:pt x="153763" y="22692"/>
                  </a:cubicBezTo>
                  <a:cubicBezTo>
                    <a:pt x="150606" y="15012"/>
                    <a:pt x="142161" y="9767"/>
                    <a:pt x="133680" y="9767"/>
                  </a:cubicBezTo>
                  <a:cubicBezTo>
                    <a:pt x="132716" y="9767"/>
                    <a:pt x="131751" y="9835"/>
                    <a:pt x="130794" y="9975"/>
                  </a:cubicBezTo>
                  <a:cubicBezTo>
                    <a:pt x="127096" y="4579"/>
                    <a:pt x="120404" y="1631"/>
                    <a:pt x="113662" y="1631"/>
                  </a:cubicBezTo>
                  <a:cubicBezTo>
                    <a:pt x="109630" y="1631"/>
                    <a:pt x="105579" y="2686"/>
                    <a:pt x="102139" y="4902"/>
                  </a:cubicBezTo>
                  <a:cubicBezTo>
                    <a:pt x="98658" y="1611"/>
                    <a:pt x="93848" y="0"/>
                    <a:pt x="8891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" name="Google Shape;1155;p36"/>
          <p:cNvGrpSpPr/>
          <p:nvPr/>
        </p:nvGrpSpPr>
        <p:grpSpPr>
          <a:xfrm>
            <a:off x="2699552" y="1384163"/>
            <a:ext cx="210129" cy="286620"/>
            <a:chOff x="2185700" y="390300"/>
            <a:chExt cx="3598100" cy="4907875"/>
          </a:xfrm>
        </p:grpSpPr>
        <p:sp>
          <p:nvSpPr>
            <p:cNvPr id="1156" name="Google Shape;1156;p36"/>
            <p:cNvSpPr/>
            <p:nvPr/>
          </p:nvSpPr>
          <p:spPr>
            <a:xfrm>
              <a:off x="2185700" y="390300"/>
              <a:ext cx="3598100" cy="4907875"/>
            </a:xfrm>
            <a:custGeom>
              <a:rect b="b" l="l" r="r" t="t"/>
              <a:pathLst>
                <a:path extrusionOk="0" h="196315" w="143924">
                  <a:moveTo>
                    <a:pt x="7479" y="0"/>
                  </a:moveTo>
                  <a:cubicBezTo>
                    <a:pt x="5887" y="0"/>
                    <a:pt x="4601" y="1298"/>
                    <a:pt x="4601" y="2879"/>
                  </a:cubicBezTo>
                  <a:lnTo>
                    <a:pt x="4601" y="25328"/>
                  </a:lnTo>
                  <a:cubicBezTo>
                    <a:pt x="4601" y="40889"/>
                    <a:pt x="15065" y="54998"/>
                    <a:pt x="30991" y="58914"/>
                  </a:cubicBezTo>
                  <a:cubicBezTo>
                    <a:pt x="29221" y="73908"/>
                    <a:pt x="35202" y="86484"/>
                    <a:pt x="43189" y="92630"/>
                  </a:cubicBezTo>
                  <a:cubicBezTo>
                    <a:pt x="47141" y="95686"/>
                    <a:pt x="46952" y="103366"/>
                    <a:pt x="41384" y="105123"/>
                  </a:cubicBezTo>
                  <a:cubicBezTo>
                    <a:pt x="39650" y="105666"/>
                    <a:pt x="37986" y="106291"/>
                    <a:pt x="36429" y="106975"/>
                  </a:cubicBezTo>
                  <a:cubicBezTo>
                    <a:pt x="27841" y="110774"/>
                    <a:pt x="21954" y="118808"/>
                    <a:pt x="20633" y="128304"/>
                  </a:cubicBezTo>
                  <a:cubicBezTo>
                    <a:pt x="9048" y="129708"/>
                    <a:pt x="0" y="139653"/>
                    <a:pt x="0" y="151580"/>
                  </a:cubicBezTo>
                  <a:lnTo>
                    <a:pt x="0" y="193436"/>
                  </a:lnTo>
                  <a:cubicBezTo>
                    <a:pt x="0" y="195028"/>
                    <a:pt x="1286" y="196314"/>
                    <a:pt x="2879" y="196314"/>
                  </a:cubicBezTo>
                  <a:cubicBezTo>
                    <a:pt x="4471" y="196314"/>
                    <a:pt x="5757" y="195028"/>
                    <a:pt x="5757" y="193436"/>
                  </a:cubicBezTo>
                  <a:lnTo>
                    <a:pt x="5757" y="151580"/>
                  </a:lnTo>
                  <a:cubicBezTo>
                    <a:pt x="5757" y="141906"/>
                    <a:pt x="13626" y="133967"/>
                    <a:pt x="23299" y="133884"/>
                  </a:cubicBezTo>
                  <a:cubicBezTo>
                    <a:pt x="24821" y="133873"/>
                    <a:pt x="26060" y="132669"/>
                    <a:pt x="26142" y="131159"/>
                  </a:cubicBezTo>
                  <a:cubicBezTo>
                    <a:pt x="26567" y="122736"/>
                    <a:pt x="31404" y="115493"/>
                    <a:pt x="38765" y="112237"/>
                  </a:cubicBezTo>
                  <a:cubicBezTo>
                    <a:pt x="40122" y="111635"/>
                    <a:pt x="41584" y="111093"/>
                    <a:pt x="43106" y="110609"/>
                  </a:cubicBezTo>
                  <a:cubicBezTo>
                    <a:pt x="46728" y="109465"/>
                    <a:pt x="49642" y="106645"/>
                    <a:pt x="50904" y="103047"/>
                  </a:cubicBezTo>
                  <a:cubicBezTo>
                    <a:pt x="51506" y="101336"/>
                    <a:pt x="51612" y="99473"/>
                    <a:pt x="51470" y="97561"/>
                  </a:cubicBezTo>
                  <a:cubicBezTo>
                    <a:pt x="53551" y="96350"/>
                    <a:pt x="58088" y="94170"/>
                    <a:pt x="63757" y="94170"/>
                  </a:cubicBezTo>
                  <a:cubicBezTo>
                    <a:pt x="67697" y="94170"/>
                    <a:pt x="72184" y="95224"/>
                    <a:pt x="76775" y="98387"/>
                  </a:cubicBezTo>
                  <a:cubicBezTo>
                    <a:pt x="81177" y="101425"/>
                    <a:pt x="86468" y="102622"/>
                    <a:pt x="92024" y="102622"/>
                  </a:cubicBezTo>
                  <a:cubicBezTo>
                    <a:pt x="100731" y="102622"/>
                    <a:pt x="110091" y="99682"/>
                    <a:pt x="117710" y="96276"/>
                  </a:cubicBezTo>
                  <a:lnTo>
                    <a:pt x="117710" y="96276"/>
                  </a:lnTo>
                  <a:cubicBezTo>
                    <a:pt x="115858" y="107070"/>
                    <a:pt x="111753" y="117510"/>
                    <a:pt x="105406" y="126747"/>
                  </a:cubicBezTo>
                  <a:cubicBezTo>
                    <a:pt x="93527" y="143994"/>
                    <a:pt x="77801" y="153585"/>
                    <a:pt x="57310" y="156039"/>
                  </a:cubicBezTo>
                  <a:cubicBezTo>
                    <a:pt x="56070" y="156188"/>
                    <a:pt x="54840" y="156260"/>
                    <a:pt x="53627" y="156260"/>
                  </a:cubicBezTo>
                  <a:cubicBezTo>
                    <a:pt x="43614" y="156260"/>
                    <a:pt x="34678" y="151370"/>
                    <a:pt x="29964" y="144679"/>
                  </a:cubicBezTo>
                  <a:cubicBezTo>
                    <a:pt x="29456" y="143938"/>
                    <a:pt x="28596" y="143457"/>
                    <a:pt x="27568" y="143457"/>
                  </a:cubicBezTo>
                  <a:cubicBezTo>
                    <a:pt x="27499" y="143457"/>
                    <a:pt x="27428" y="143459"/>
                    <a:pt x="27357" y="143463"/>
                  </a:cubicBezTo>
                  <a:lnTo>
                    <a:pt x="23452" y="143463"/>
                  </a:lnTo>
                  <a:cubicBezTo>
                    <a:pt x="18981" y="143463"/>
                    <a:pt x="15336" y="147109"/>
                    <a:pt x="15336" y="151580"/>
                  </a:cubicBezTo>
                  <a:lnTo>
                    <a:pt x="15336" y="193436"/>
                  </a:lnTo>
                  <a:cubicBezTo>
                    <a:pt x="15336" y="195028"/>
                    <a:pt x="16622" y="196314"/>
                    <a:pt x="18215" y="196314"/>
                  </a:cubicBezTo>
                  <a:cubicBezTo>
                    <a:pt x="19807" y="196314"/>
                    <a:pt x="21093" y="195028"/>
                    <a:pt x="21093" y="193436"/>
                  </a:cubicBezTo>
                  <a:lnTo>
                    <a:pt x="21093" y="151580"/>
                  </a:lnTo>
                  <a:cubicBezTo>
                    <a:pt x="21093" y="150282"/>
                    <a:pt x="22155" y="149220"/>
                    <a:pt x="23452" y="149220"/>
                  </a:cubicBezTo>
                  <a:lnTo>
                    <a:pt x="26189" y="149220"/>
                  </a:lnTo>
                  <a:cubicBezTo>
                    <a:pt x="32189" y="156798"/>
                    <a:pt x="42281" y="162014"/>
                    <a:pt x="53578" y="162014"/>
                  </a:cubicBezTo>
                  <a:cubicBezTo>
                    <a:pt x="55032" y="162014"/>
                    <a:pt x="56506" y="161928"/>
                    <a:pt x="57994" y="161749"/>
                  </a:cubicBezTo>
                  <a:cubicBezTo>
                    <a:pt x="125662" y="153633"/>
                    <a:pt x="143923" y="65792"/>
                    <a:pt x="102669" y="32017"/>
                  </a:cubicBezTo>
                  <a:cubicBezTo>
                    <a:pt x="102136" y="31582"/>
                    <a:pt x="101492" y="31369"/>
                    <a:pt x="100851" y="31369"/>
                  </a:cubicBezTo>
                  <a:cubicBezTo>
                    <a:pt x="100018" y="31369"/>
                    <a:pt x="99190" y="31730"/>
                    <a:pt x="98623" y="32430"/>
                  </a:cubicBezTo>
                  <a:cubicBezTo>
                    <a:pt x="97620" y="33657"/>
                    <a:pt x="97797" y="35462"/>
                    <a:pt x="99024" y="36477"/>
                  </a:cubicBezTo>
                  <a:cubicBezTo>
                    <a:pt x="114337" y="49005"/>
                    <a:pt x="120141" y="69921"/>
                    <a:pt x="118583" y="89516"/>
                  </a:cubicBezTo>
                  <a:cubicBezTo>
                    <a:pt x="114667" y="91466"/>
                    <a:pt x="102805" y="96900"/>
                    <a:pt x="92007" y="96900"/>
                  </a:cubicBezTo>
                  <a:cubicBezTo>
                    <a:pt x="87648" y="96900"/>
                    <a:pt x="83462" y="96014"/>
                    <a:pt x="80043" y="93657"/>
                  </a:cubicBezTo>
                  <a:cubicBezTo>
                    <a:pt x="74940" y="90141"/>
                    <a:pt x="69361" y="88457"/>
                    <a:pt x="63748" y="88457"/>
                  </a:cubicBezTo>
                  <a:cubicBezTo>
                    <a:pt x="59058" y="88457"/>
                    <a:pt x="54345" y="89633"/>
                    <a:pt x="49866" y="91899"/>
                  </a:cubicBezTo>
                  <a:cubicBezTo>
                    <a:pt x="49052" y="90436"/>
                    <a:pt x="48026" y="89103"/>
                    <a:pt x="46693" y="88077"/>
                  </a:cubicBezTo>
                  <a:cubicBezTo>
                    <a:pt x="38895" y="82072"/>
                    <a:pt x="33586" y="68163"/>
                    <a:pt x="38010" y="53334"/>
                  </a:cubicBezTo>
                  <a:cubicBezTo>
                    <a:pt x="43065" y="36408"/>
                    <a:pt x="57632" y="27041"/>
                    <a:pt x="73169" y="27041"/>
                  </a:cubicBezTo>
                  <a:cubicBezTo>
                    <a:pt x="78228" y="27041"/>
                    <a:pt x="83390" y="28034"/>
                    <a:pt x="88360" y="30083"/>
                  </a:cubicBezTo>
                  <a:cubicBezTo>
                    <a:pt x="88716" y="30229"/>
                    <a:pt x="89087" y="30299"/>
                    <a:pt x="89451" y="30299"/>
                  </a:cubicBezTo>
                  <a:cubicBezTo>
                    <a:pt x="90581" y="30299"/>
                    <a:pt x="91656" y="29631"/>
                    <a:pt x="92111" y="28525"/>
                  </a:cubicBezTo>
                  <a:cubicBezTo>
                    <a:pt x="92713" y="27051"/>
                    <a:pt x="92017" y="25376"/>
                    <a:pt x="90554" y="24762"/>
                  </a:cubicBezTo>
                  <a:cubicBezTo>
                    <a:pt x="84962" y="22457"/>
                    <a:pt x="79023" y="21284"/>
                    <a:pt x="73121" y="21284"/>
                  </a:cubicBezTo>
                  <a:cubicBezTo>
                    <a:pt x="60023" y="21284"/>
                    <a:pt x="47107" y="27064"/>
                    <a:pt x="38576" y="39084"/>
                  </a:cubicBezTo>
                  <a:cubicBezTo>
                    <a:pt x="38541" y="39072"/>
                    <a:pt x="36842" y="38683"/>
                    <a:pt x="36276" y="38553"/>
                  </a:cubicBezTo>
                  <a:cubicBezTo>
                    <a:pt x="30047" y="37149"/>
                    <a:pt x="25694" y="31711"/>
                    <a:pt x="25694" y="25328"/>
                  </a:cubicBezTo>
                  <a:lnTo>
                    <a:pt x="25694" y="2879"/>
                  </a:lnTo>
                  <a:cubicBezTo>
                    <a:pt x="25694" y="1298"/>
                    <a:pt x="24408" y="0"/>
                    <a:pt x="22815" y="0"/>
                  </a:cubicBezTo>
                  <a:cubicBezTo>
                    <a:pt x="21223" y="0"/>
                    <a:pt x="19937" y="1298"/>
                    <a:pt x="19937" y="2879"/>
                  </a:cubicBezTo>
                  <a:lnTo>
                    <a:pt x="19937" y="25328"/>
                  </a:lnTo>
                  <a:cubicBezTo>
                    <a:pt x="19937" y="34424"/>
                    <a:pt x="26130" y="42163"/>
                    <a:pt x="35014" y="44168"/>
                  </a:cubicBezTo>
                  <a:lnTo>
                    <a:pt x="35332" y="44239"/>
                  </a:lnTo>
                  <a:cubicBezTo>
                    <a:pt x="34789" y="45277"/>
                    <a:pt x="34530" y="46433"/>
                    <a:pt x="34082" y="47507"/>
                  </a:cubicBezTo>
                  <a:cubicBezTo>
                    <a:pt x="33539" y="48816"/>
                    <a:pt x="32984" y="50102"/>
                    <a:pt x="32583" y="51447"/>
                  </a:cubicBezTo>
                  <a:cubicBezTo>
                    <a:pt x="32395" y="52072"/>
                    <a:pt x="32052" y="52638"/>
                    <a:pt x="31887" y="53264"/>
                  </a:cubicBezTo>
                  <a:cubicBezTo>
                    <a:pt x="19206" y="49925"/>
                    <a:pt x="10358" y="38458"/>
                    <a:pt x="10358" y="25328"/>
                  </a:cubicBezTo>
                  <a:lnTo>
                    <a:pt x="10358" y="2879"/>
                  </a:lnTo>
                  <a:cubicBezTo>
                    <a:pt x="10358" y="1298"/>
                    <a:pt x="9072" y="0"/>
                    <a:pt x="747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6"/>
            <p:cNvSpPr/>
            <p:nvPr/>
          </p:nvSpPr>
          <p:spPr>
            <a:xfrm>
              <a:off x="3605450" y="3110375"/>
              <a:ext cx="179925" cy="179650"/>
            </a:xfrm>
            <a:custGeom>
              <a:rect b="b" l="l" r="r" t="t"/>
              <a:pathLst>
                <a:path extrusionOk="0" h="7186" w="7197">
                  <a:moveTo>
                    <a:pt x="3599" y="1"/>
                  </a:moveTo>
                  <a:cubicBezTo>
                    <a:pt x="1617" y="1"/>
                    <a:pt x="1" y="1605"/>
                    <a:pt x="1" y="3587"/>
                  </a:cubicBezTo>
                  <a:cubicBezTo>
                    <a:pt x="1" y="5581"/>
                    <a:pt x="1617" y="7185"/>
                    <a:pt x="3599" y="7185"/>
                  </a:cubicBezTo>
                  <a:cubicBezTo>
                    <a:pt x="5581" y="7185"/>
                    <a:pt x="7197" y="5581"/>
                    <a:pt x="7197" y="3587"/>
                  </a:cubicBezTo>
                  <a:cubicBezTo>
                    <a:pt x="7197" y="1605"/>
                    <a:pt x="5581" y="1"/>
                    <a:pt x="359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6"/>
            <p:cNvSpPr/>
            <p:nvPr/>
          </p:nvSpPr>
          <p:spPr>
            <a:xfrm>
              <a:off x="4347200" y="3297075"/>
              <a:ext cx="179925" cy="179925"/>
            </a:xfrm>
            <a:custGeom>
              <a:rect b="b" l="l" r="r" t="t"/>
              <a:pathLst>
                <a:path extrusionOk="0" h="7197" w="7197">
                  <a:moveTo>
                    <a:pt x="3598" y="0"/>
                  </a:moveTo>
                  <a:cubicBezTo>
                    <a:pt x="1616" y="0"/>
                    <a:pt x="0" y="1617"/>
                    <a:pt x="0" y="3599"/>
                  </a:cubicBezTo>
                  <a:cubicBezTo>
                    <a:pt x="0" y="5580"/>
                    <a:pt x="1616" y="7197"/>
                    <a:pt x="3598" y="7197"/>
                  </a:cubicBezTo>
                  <a:cubicBezTo>
                    <a:pt x="5580" y="7197"/>
                    <a:pt x="7196" y="5580"/>
                    <a:pt x="7196" y="3599"/>
                  </a:cubicBezTo>
                  <a:cubicBezTo>
                    <a:pt x="7196" y="1617"/>
                    <a:pt x="5580" y="0"/>
                    <a:pt x="359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6"/>
            <p:cNvSpPr/>
            <p:nvPr/>
          </p:nvSpPr>
          <p:spPr>
            <a:xfrm>
              <a:off x="3537325" y="3752425"/>
              <a:ext cx="179650" cy="179950"/>
            </a:xfrm>
            <a:custGeom>
              <a:rect b="b" l="l" r="r" t="t"/>
              <a:pathLst>
                <a:path extrusionOk="0" h="7198" w="7186">
                  <a:moveTo>
                    <a:pt x="3599" y="1"/>
                  </a:moveTo>
                  <a:cubicBezTo>
                    <a:pt x="1605" y="1"/>
                    <a:pt x="1" y="1617"/>
                    <a:pt x="1" y="3599"/>
                  </a:cubicBezTo>
                  <a:cubicBezTo>
                    <a:pt x="1" y="5581"/>
                    <a:pt x="1605" y="7197"/>
                    <a:pt x="3599" y="7197"/>
                  </a:cubicBezTo>
                  <a:cubicBezTo>
                    <a:pt x="5581" y="7197"/>
                    <a:pt x="7185" y="5581"/>
                    <a:pt x="7185" y="3599"/>
                  </a:cubicBezTo>
                  <a:cubicBezTo>
                    <a:pt x="7185" y="1617"/>
                    <a:pt x="5581" y="1"/>
                    <a:pt x="359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0" name="Google Shape;1160;p36"/>
          <p:cNvSpPr/>
          <p:nvPr/>
        </p:nvSpPr>
        <p:spPr>
          <a:xfrm>
            <a:off x="2674163" y="1834746"/>
            <a:ext cx="259388" cy="194252"/>
          </a:xfrm>
          <a:custGeom>
            <a:rect b="b" l="l" r="r" t="t"/>
            <a:pathLst>
              <a:path extrusionOk="0" h="152654" w="203841">
                <a:moveTo>
                  <a:pt x="66748" y="0"/>
                </a:moveTo>
                <a:cubicBezTo>
                  <a:pt x="28915" y="0"/>
                  <a:pt x="1" y="39414"/>
                  <a:pt x="19938" y="80892"/>
                </a:cubicBezTo>
                <a:lnTo>
                  <a:pt x="7905" y="80892"/>
                </a:lnTo>
                <a:cubicBezTo>
                  <a:pt x="6324" y="80892"/>
                  <a:pt x="5026" y="82178"/>
                  <a:pt x="5026" y="83759"/>
                </a:cubicBezTo>
                <a:cubicBezTo>
                  <a:pt x="5026" y="85351"/>
                  <a:pt x="6324" y="86637"/>
                  <a:pt x="7905" y="86637"/>
                </a:cubicBezTo>
                <a:lnTo>
                  <a:pt x="23076" y="86637"/>
                </a:lnTo>
                <a:cubicBezTo>
                  <a:pt x="39615" y="114431"/>
                  <a:pt x="74570" y="134663"/>
                  <a:pt x="101620" y="152193"/>
                </a:cubicBezTo>
                <a:cubicBezTo>
                  <a:pt x="102098" y="152500"/>
                  <a:pt x="102640" y="152653"/>
                  <a:pt x="103183" y="152653"/>
                </a:cubicBezTo>
                <a:cubicBezTo>
                  <a:pt x="103726" y="152653"/>
                  <a:pt x="104268" y="152500"/>
                  <a:pt x="104746" y="152193"/>
                </a:cubicBezTo>
                <a:cubicBezTo>
                  <a:pt x="131761" y="134687"/>
                  <a:pt x="166751" y="114443"/>
                  <a:pt x="183302" y="86637"/>
                </a:cubicBezTo>
                <a:lnTo>
                  <a:pt x="198462" y="86637"/>
                </a:lnTo>
                <a:cubicBezTo>
                  <a:pt x="200054" y="86637"/>
                  <a:pt x="201340" y="85351"/>
                  <a:pt x="201340" y="83759"/>
                </a:cubicBezTo>
                <a:cubicBezTo>
                  <a:pt x="201340" y="82178"/>
                  <a:pt x="200054" y="80892"/>
                  <a:pt x="198462" y="80892"/>
                </a:cubicBezTo>
                <a:lnTo>
                  <a:pt x="186429" y="80892"/>
                </a:lnTo>
                <a:cubicBezTo>
                  <a:pt x="203841" y="44664"/>
                  <a:pt x="184069" y="8647"/>
                  <a:pt x="151356" y="1298"/>
                </a:cubicBezTo>
                <a:cubicBezTo>
                  <a:pt x="151146" y="1251"/>
                  <a:pt x="150937" y="1229"/>
                  <a:pt x="150730" y="1229"/>
                </a:cubicBezTo>
                <a:cubicBezTo>
                  <a:pt x="149416" y="1229"/>
                  <a:pt x="148229" y="2133"/>
                  <a:pt x="147923" y="3469"/>
                </a:cubicBezTo>
                <a:cubicBezTo>
                  <a:pt x="147569" y="5026"/>
                  <a:pt x="148548" y="6559"/>
                  <a:pt x="150094" y="6913"/>
                </a:cubicBezTo>
                <a:cubicBezTo>
                  <a:pt x="179881" y="13602"/>
                  <a:pt x="197919" y="47353"/>
                  <a:pt x="180046" y="80892"/>
                </a:cubicBezTo>
                <a:lnTo>
                  <a:pt x="169382" y="80892"/>
                </a:lnTo>
                <a:lnTo>
                  <a:pt x="159437" y="60896"/>
                </a:lnTo>
                <a:cubicBezTo>
                  <a:pt x="158905" y="59826"/>
                  <a:pt x="157890" y="59310"/>
                  <a:pt x="156877" y="59310"/>
                </a:cubicBezTo>
                <a:cubicBezTo>
                  <a:pt x="155712" y="59310"/>
                  <a:pt x="154551" y="59992"/>
                  <a:pt x="154128" y="61297"/>
                </a:cubicBezTo>
                <a:lnTo>
                  <a:pt x="144950" y="89740"/>
                </a:lnTo>
                <a:lnTo>
                  <a:pt x="134652" y="66252"/>
                </a:lnTo>
                <a:cubicBezTo>
                  <a:pt x="134177" y="65172"/>
                  <a:pt x="133115" y="64530"/>
                  <a:pt x="132005" y="64530"/>
                </a:cubicBezTo>
                <a:cubicBezTo>
                  <a:pt x="131623" y="64530"/>
                  <a:pt x="131236" y="64606"/>
                  <a:pt x="130865" y="64766"/>
                </a:cubicBezTo>
                <a:cubicBezTo>
                  <a:pt x="129414" y="65415"/>
                  <a:pt x="128753" y="67102"/>
                  <a:pt x="129390" y="68564"/>
                </a:cubicBezTo>
                <a:lnTo>
                  <a:pt x="142721" y="99001"/>
                </a:lnTo>
                <a:cubicBezTo>
                  <a:pt x="143228" y="100149"/>
                  <a:pt x="144291" y="100712"/>
                  <a:pt x="145352" y="100712"/>
                </a:cubicBezTo>
                <a:cubicBezTo>
                  <a:pt x="146514" y="100712"/>
                  <a:pt x="147675" y="100037"/>
                  <a:pt x="148100" y="98717"/>
                </a:cubicBezTo>
                <a:lnTo>
                  <a:pt x="157432" y="69779"/>
                </a:lnTo>
                <a:lnTo>
                  <a:pt x="165029" y="85045"/>
                </a:lnTo>
                <a:cubicBezTo>
                  <a:pt x="165513" y="86024"/>
                  <a:pt x="166504" y="86637"/>
                  <a:pt x="167601" y="86637"/>
                </a:cubicBezTo>
                <a:lnTo>
                  <a:pt x="176555" y="86637"/>
                </a:lnTo>
                <a:cubicBezTo>
                  <a:pt x="158234" y="114478"/>
                  <a:pt x="118561" y="135701"/>
                  <a:pt x="103189" y="146354"/>
                </a:cubicBezTo>
                <a:cubicBezTo>
                  <a:pt x="78663" y="130463"/>
                  <a:pt x="46139" y="111435"/>
                  <a:pt x="29824" y="86637"/>
                </a:cubicBezTo>
                <a:lnTo>
                  <a:pt x="43756" y="86637"/>
                </a:lnTo>
                <a:cubicBezTo>
                  <a:pt x="44853" y="86637"/>
                  <a:pt x="45856" y="86012"/>
                  <a:pt x="46339" y="85021"/>
                </a:cubicBezTo>
                <a:lnTo>
                  <a:pt x="58620" y="59752"/>
                </a:lnTo>
                <a:lnTo>
                  <a:pt x="74003" y="104899"/>
                </a:lnTo>
                <a:cubicBezTo>
                  <a:pt x="74450" y="106198"/>
                  <a:pt x="75592" y="106842"/>
                  <a:pt x="76732" y="106842"/>
                </a:cubicBezTo>
                <a:cubicBezTo>
                  <a:pt x="77911" y="106842"/>
                  <a:pt x="79087" y="106154"/>
                  <a:pt x="79489" y="104793"/>
                </a:cubicBezTo>
                <a:lnTo>
                  <a:pt x="91652" y="63621"/>
                </a:lnTo>
                <a:lnTo>
                  <a:pt x="102635" y="82072"/>
                </a:lnTo>
                <a:cubicBezTo>
                  <a:pt x="103197" y="83017"/>
                  <a:pt x="104150" y="83474"/>
                  <a:pt x="105098" y="83474"/>
                </a:cubicBezTo>
                <a:cubicBezTo>
                  <a:pt x="106198" y="83474"/>
                  <a:pt x="107291" y="82861"/>
                  <a:pt x="107766" y="81683"/>
                </a:cubicBezTo>
                <a:lnTo>
                  <a:pt x="120920" y="49253"/>
                </a:lnTo>
                <a:lnTo>
                  <a:pt x="124860" y="58218"/>
                </a:lnTo>
                <a:cubicBezTo>
                  <a:pt x="125333" y="59304"/>
                  <a:pt x="126383" y="59947"/>
                  <a:pt x="127491" y="59947"/>
                </a:cubicBezTo>
                <a:cubicBezTo>
                  <a:pt x="127877" y="59947"/>
                  <a:pt x="128269" y="59869"/>
                  <a:pt x="128647" y="59705"/>
                </a:cubicBezTo>
                <a:cubicBezTo>
                  <a:pt x="130098" y="59068"/>
                  <a:pt x="130759" y="57369"/>
                  <a:pt x="130122" y="55918"/>
                </a:cubicBezTo>
                <a:lnTo>
                  <a:pt x="123456" y="40712"/>
                </a:lnTo>
                <a:cubicBezTo>
                  <a:pt x="122952" y="39553"/>
                  <a:pt x="121893" y="38986"/>
                  <a:pt x="120834" y="38986"/>
                </a:cubicBezTo>
                <a:cubicBezTo>
                  <a:pt x="119737" y="38986"/>
                  <a:pt x="118640" y="39594"/>
                  <a:pt x="118159" y="40782"/>
                </a:cubicBezTo>
                <a:lnTo>
                  <a:pt x="104616" y="74156"/>
                </a:lnTo>
                <a:lnTo>
                  <a:pt x="93232" y="55021"/>
                </a:lnTo>
                <a:cubicBezTo>
                  <a:pt x="92669" y="54072"/>
                  <a:pt x="91721" y="53621"/>
                  <a:pt x="90777" y="53621"/>
                </a:cubicBezTo>
                <a:cubicBezTo>
                  <a:pt x="89586" y="53621"/>
                  <a:pt x="88401" y="54339"/>
                  <a:pt x="88006" y="55682"/>
                </a:cubicBezTo>
                <a:lnTo>
                  <a:pt x="76540" y="94494"/>
                </a:lnTo>
                <a:lnTo>
                  <a:pt x="61817" y="51282"/>
                </a:lnTo>
                <a:cubicBezTo>
                  <a:pt x="61380" y="50003"/>
                  <a:pt x="60235" y="49341"/>
                  <a:pt x="59086" y="49341"/>
                </a:cubicBezTo>
                <a:cubicBezTo>
                  <a:pt x="58063" y="49341"/>
                  <a:pt x="57037" y="49867"/>
                  <a:pt x="56508" y="50951"/>
                </a:cubicBezTo>
                <a:lnTo>
                  <a:pt x="41963" y="80892"/>
                </a:lnTo>
                <a:lnTo>
                  <a:pt x="26320" y="80892"/>
                </a:lnTo>
                <a:cubicBezTo>
                  <a:pt x="6112" y="42965"/>
                  <a:pt x="31817" y="5745"/>
                  <a:pt x="66748" y="5745"/>
                </a:cubicBezTo>
                <a:cubicBezTo>
                  <a:pt x="79843" y="5745"/>
                  <a:pt x="92053" y="10960"/>
                  <a:pt x="101101" y="20433"/>
                </a:cubicBezTo>
                <a:cubicBezTo>
                  <a:pt x="101667" y="21022"/>
                  <a:pt x="102425" y="21317"/>
                  <a:pt x="103183" y="21317"/>
                </a:cubicBezTo>
                <a:cubicBezTo>
                  <a:pt x="103941" y="21317"/>
                  <a:pt x="104699" y="21022"/>
                  <a:pt x="105265" y="20433"/>
                </a:cubicBezTo>
                <a:cubicBezTo>
                  <a:pt x="113169" y="12175"/>
                  <a:pt x="123763" y="7031"/>
                  <a:pt x="135088" y="5970"/>
                </a:cubicBezTo>
                <a:cubicBezTo>
                  <a:pt x="136669" y="5816"/>
                  <a:pt x="137837" y="4412"/>
                  <a:pt x="137683" y="2832"/>
                </a:cubicBezTo>
                <a:cubicBezTo>
                  <a:pt x="137539" y="1344"/>
                  <a:pt x="136288" y="223"/>
                  <a:pt x="134824" y="223"/>
                </a:cubicBezTo>
                <a:cubicBezTo>
                  <a:pt x="134732" y="223"/>
                  <a:pt x="134639" y="227"/>
                  <a:pt x="134545" y="236"/>
                </a:cubicBezTo>
                <a:cubicBezTo>
                  <a:pt x="122807" y="1345"/>
                  <a:pt x="111777" y="6347"/>
                  <a:pt x="103189" y="14404"/>
                </a:cubicBezTo>
                <a:cubicBezTo>
                  <a:pt x="93280" y="5097"/>
                  <a:pt x="80456" y="0"/>
                  <a:pt x="66748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1" name="Google Shape;1161;p36"/>
          <p:cNvGrpSpPr/>
          <p:nvPr/>
        </p:nvGrpSpPr>
        <p:grpSpPr>
          <a:xfrm>
            <a:off x="1149625" y="1043508"/>
            <a:ext cx="1074300" cy="157500"/>
            <a:chOff x="1149625" y="1076375"/>
            <a:chExt cx="1074300" cy="157500"/>
          </a:xfrm>
        </p:grpSpPr>
        <p:sp>
          <p:nvSpPr>
            <p:cNvPr id="1162" name="Google Shape;1162;p36"/>
            <p:cNvSpPr/>
            <p:nvPr/>
          </p:nvSpPr>
          <p:spPr>
            <a:xfrm>
              <a:off x="1149625" y="1076375"/>
              <a:ext cx="1074300" cy="157500"/>
            </a:xfrm>
            <a:prstGeom prst="rect">
              <a:avLst/>
            </a:prstGeom>
            <a:solidFill>
              <a:srgbClr val="FFFFFF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6"/>
            <p:cNvSpPr/>
            <p:nvPr/>
          </p:nvSpPr>
          <p:spPr>
            <a:xfrm>
              <a:off x="1183875" y="1116425"/>
              <a:ext cx="722400" cy="77400"/>
            </a:xfrm>
            <a:prstGeom prst="rect">
              <a:avLst/>
            </a:pr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" name="Google Shape;1164;p36"/>
          <p:cNvGrpSpPr/>
          <p:nvPr/>
        </p:nvGrpSpPr>
        <p:grpSpPr>
          <a:xfrm>
            <a:off x="1150375" y="1448722"/>
            <a:ext cx="1074300" cy="157500"/>
            <a:chOff x="1149625" y="1448558"/>
            <a:chExt cx="1074300" cy="157500"/>
          </a:xfrm>
        </p:grpSpPr>
        <p:sp>
          <p:nvSpPr>
            <p:cNvPr id="1165" name="Google Shape;1165;p36"/>
            <p:cNvSpPr/>
            <p:nvPr/>
          </p:nvSpPr>
          <p:spPr>
            <a:xfrm>
              <a:off x="1149625" y="1448558"/>
              <a:ext cx="1074300" cy="157500"/>
            </a:xfrm>
            <a:prstGeom prst="rect">
              <a:avLst/>
            </a:prstGeom>
            <a:solidFill>
              <a:srgbClr val="FFFFFF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6"/>
            <p:cNvSpPr/>
            <p:nvPr/>
          </p:nvSpPr>
          <p:spPr>
            <a:xfrm>
              <a:off x="1172340" y="1488626"/>
              <a:ext cx="842700" cy="77400"/>
            </a:xfrm>
            <a:prstGeom prst="rect">
              <a:avLst/>
            </a:pr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7" name="Google Shape;1167;p36"/>
          <p:cNvSpPr/>
          <p:nvPr/>
        </p:nvSpPr>
        <p:spPr>
          <a:xfrm>
            <a:off x="744540" y="3421355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8" name="Google Shape;1168;p36"/>
          <p:cNvGrpSpPr/>
          <p:nvPr/>
        </p:nvGrpSpPr>
        <p:grpSpPr>
          <a:xfrm>
            <a:off x="3039125" y="1043508"/>
            <a:ext cx="1074300" cy="157500"/>
            <a:chOff x="3039125" y="1043500"/>
            <a:chExt cx="1074300" cy="157500"/>
          </a:xfrm>
        </p:grpSpPr>
        <p:sp>
          <p:nvSpPr>
            <p:cNvPr id="1169" name="Google Shape;1169;p36"/>
            <p:cNvSpPr/>
            <p:nvPr/>
          </p:nvSpPr>
          <p:spPr>
            <a:xfrm>
              <a:off x="3039125" y="1043500"/>
              <a:ext cx="1074300" cy="157500"/>
            </a:xfrm>
            <a:prstGeom prst="rect">
              <a:avLst/>
            </a:prstGeom>
            <a:solidFill>
              <a:srgbClr val="FFFFFF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6"/>
            <p:cNvSpPr/>
            <p:nvPr/>
          </p:nvSpPr>
          <p:spPr>
            <a:xfrm>
              <a:off x="3061842" y="1083556"/>
              <a:ext cx="842700" cy="77400"/>
            </a:xfrm>
            <a:prstGeom prst="rect">
              <a:avLst/>
            </a:pr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" name="Google Shape;1171;p36"/>
          <p:cNvGrpSpPr/>
          <p:nvPr/>
        </p:nvGrpSpPr>
        <p:grpSpPr>
          <a:xfrm>
            <a:off x="3039875" y="1448722"/>
            <a:ext cx="1074300" cy="157500"/>
            <a:chOff x="3039125" y="1427988"/>
            <a:chExt cx="1074300" cy="157500"/>
          </a:xfrm>
        </p:grpSpPr>
        <p:sp>
          <p:nvSpPr>
            <p:cNvPr id="1172" name="Google Shape;1172;p36"/>
            <p:cNvSpPr/>
            <p:nvPr/>
          </p:nvSpPr>
          <p:spPr>
            <a:xfrm>
              <a:off x="3039125" y="1427988"/>
              <a:ext cx="1074300" cy="157500"/>
            </a:xfrm>
            <a:prstGeom prst="rect">
              <a:avLst/>
            </a:prstGeom>
            <a:solidFill>
              <a:srgbClr val="FFFFFF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6"/>
            <p:cNvSpPr/>
            <p:nvPr/>
          </p:nvSpPr>
          <p:spPr>
            <a:xfrm>
              <a:off x="3061842" y="1468056"/>
              <a:ext cx="340800" cy="77400"/>
            </a:xfrm>
            <a:prstGeom prst="rect">
              <a:avLst/>
            </a:pr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" name="Google Shape;1174;p36"/>
          <p:cNvGrpSpPr/>
          <p:nvPr/>
        </p:nvGrpSpPr>
        <p:grpSpPr>
          <a:xfrm>
            <a:off x="3039125" y="1853122"/>
            <a:ext cx="1074300" cy="157500"/>
            <a:chOff x="3039125" y="1870875"/>
            <a:chExt cx="1074300" cy="157500"/>
          </a:xfrm>
        </p:grpSpPr>
        <p:sp>
          <p:nvSpPr>
            <p:cNvPr id="1175" name="Google Shape;1175;p36"/>
            <p:cNvSpPr/>
            <p:nvPr/>
          </p:nvSpPr>
          <p:spPr>
            <a:xfrm>
              <a:off x="3039125" y="1870875"/>
              <a:ext cx="1074300" cy="157500"/>
            </a:xfrm>
            <a:prstGeom prst="rect">
              <a:avLst/>
            </a:prstGeom>
            <a:solidFill>
              <a:srgbClr val="FFFFFF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6"/>
            <p:cNvSpPr/>
            <p:nvPr/>
          </p:nvSpPr>
          <p:spPr>
            <a:xfrm>
              <a:off x="3061842" y="1910944"/>
              <a:ext cx="1022100" cy="77400"/>
            </a:xfrm>
            <a:prstGeom prst="rect">
              <a:avLst/>
            </a:pr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7" name="Google Shape;1177;p36"/>
          <p:cNvSpPr/>
          <p:nvPr/>
        </p:nvSpPr>
        <p:spPr>
          <a:xfrm>
            <a:off x="744540" y="3323876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" name="Google Shape;1178;p36"/>
          <p:cNvSpPr/>
          <p:nvPr/>
        </p:nvSpPr>
        <p:spPr>
          <a:xfrm>
            <a:off x="744540" y="3226401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" name="Google Shape;1179;p36"/>
          <p:cNvSpPr/>
          <p:nvPr/>
        </p:nvSpPr>
        <p:spPr>
          <a:xfrm>
            <a:off x="744540" y="3128926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" name="Google Shape;1180;p36"/>
          <p:cNvSpPr/>
          <p:nvPr/>
        </p:nvSpPr>
        <p:spPr>
          <a:xfrm>
            <a:off x="744540" y="3031451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" name="Google Shape;1181;p36"/>
          <p:cNvSpPr/>
          <p:nvPr/>
        </p:nvSpPr>
        <p:spPr>
          <a:xfrm>
            <a:off x="744540" y="2933976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" name="Google Shape;1182;p36"/>
          <p:cNvSpPr/>
          <p:nvPr/>
        </p:nvSpPr>
        <p:spPr>
          <a:xfrm>
            <a:off x="744540" y="2836501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" name="Google Shape;1183;p36"/>
          <p:cNvSpPr/>
          <p:nvPr/>
        </p:nvSpPr>
        <p:spPr>
          <a:xfrm rot="-5400000">
            <a:off x="687742" y="2804050"/>
            <a:ext cx="1163400" cy="2808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" name="Google Shape;1184;p36"/>
          <p:cNvSpPr/>
          <p:nvPr/>
        </p:nvSpPr>
        <p:spPr>
          <a:xfrm>
            <a:off x="1149636" y="3421355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" name="Google Shape;1185;p36"/>
          <p:cNvSpPr/>
          <p:nvPr/>
        </p:nvSpPr>
        <p:spPr>
          <a:xfrm>
            <a:off x="1149636" y="3323876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" name="Google Shape;1186;p36"/>
          <p:cNvSpPr/>
          <p:nvPr/>
        </p:nvSpPr>
        <p:spPr>
          <a:xfrm>
            <a:off x="1149636" y="3226401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" name="Google Shape;1187;p36"/>
          <p:cNvSpPr/>
          <p:nvPr/>
        </p:nvSpPr>
        <p:spPr>
          <a:xfrm>
            <a:off x="1149636" y="3128926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" name="Google Shape;1188;p36"/>
          <p:cNvSpPr/>
          <p:nvPr/>
        </p:nvSpPr>
        <p:spPr>
          <a:xfrm>
            <a:off x="1149636" y="3031451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" name="Google Shape;1189;p36"/>
          <p:cNvSpPr/>
          <p:nvPr/>
        </p:nvSpPr>
        <p:spPr>
          <a:xfrm>
            <a:off x="1149636" y="2933976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0" name="Google Shape;1190;p36"/>
          <p:cNvSpPr/>
          <p:nvPr/>
        </p:nvSpPr>
        <p:spPr>
          <a:xfrm>
            <a:off x="1149636" y="2836501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1" name="Google Shape;1191;p36"/>
          <p:cNvSpPr/>
          <p:nvPr/>
        </p:nvSpPr>
        <p:spPr>
          <a:xfrm rot="-5400000">
            <a:off x="1092838" y="2804050"/>
            <a:ext cx="1163400" cy="2808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2" name="Google Shape;1192;p36"/>
          <p:cNvSpPr/>
          <p:nvPr/>
        </p:nvSpPr>
        <p:spPr>
          <a:xfrm>
            <a:off x="1554731" y="3421355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3" name="Google Shape;1193;p36"/>
          <p:cNvSpPr/>
          <p:nvPr/>
        </p:nvSpPr>
        <p:spPr>
          <a:xfrm>
            <a:off x="1554731" y="3323876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4" name="Google Shape;1194;p36"/>
          <p:cNvSpPr/>
          <p:nvPr/>
        </p:nvSpPr>
        <p:spPr>
          <a:xfrm>
            <a:off x="1554731" y="3226401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5" name="Google Shape;1195;p36"/>
          <p:cNvSpPr/>
          <p:nvPr/>
        </p:nvSpPr>
        <p:spPr>
          <a:xfrm>
            <a:off x="1554731" y="3128926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" name="Google Shape;1196;p36"/>
          <p:cNvSpPr/>
          <p:nvPr/>
        </p:nvSpPr>
        <p:spPr>
          <a:xfrm>
            <a:off x="1554731" y="3031451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" name="Google Shape;1197;p36"/>
          <p:cNvSpPr/>
          <p:nvPr/>
        </p:nvSpPr>
        <p:spPr>
          <a:xfrm>
            <a:off x="1554731" y="2933976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8" name="Google Shape;1198;p36"/>
          <p:cNvGrpSpPr/>
          <p:nvPr/>
        </p:nvGrpSpPr>
        <p:grpSpPr>
          <a:xfrm>
            <a:off x="1149625" y="1853122"/>
            <a:ext cx="1074300" cy="157500"/>
            <a:chOff x="1149625" y="1862227"/>
            <a:chExt cx="1074300" cy="157500"/>
          </a:xfrm>
        </p:grpSpPr>
        <p:sp>
          <p:nvSpPr>
            <p:cNvPr id="1199" name="Google Shape;1199;p36"/>
            <p:cNvSpPr/>
            <p:nvPr/>
          </p:nvSpPr>
          <p:spPr>
            <a:xfrm>
              <a:off x="1149625" y="1862227"/>
              <a:ext cx="1074300" cy="157500"/>
            </a:xfrm>
            <a:prstGeom prst="rect">
              <a:avLst/>
            </a:prstGeom>
            <a:solidFill>
              <a:srgbClr val="FFFFFF"/>
            </a:solidFill>
            <a:ln cap="flat" cmpd="sng" w="952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6"/>
            <p:cNvSpPr/>
            <p:nvPr/>
          </p:nvSpPr>
          <p:spPr>
            <a:xfrm>
              <a:off x="1183875" y="1902275"/>
              <a:ext cx="513600" cy="77400"/>
            </a:xfrm>
            <a:prstGeom prst="rect">
              <a:avLst/>
            </a:pr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1" name="Google Shape;1201;p36"/>
          <p:cNvSpPr/>
          <p:nvPr/>
        </p:nvSpPr>
        <p:spPr>
          <a:xfrm>
            <a:off x="2657713" y="2362750"/>
            <a:ext cx="513600" cy="513600"/>
          </a:xfrm>
          <a:prstGeom prst="ellipse">
            <a:avLst/>
          </a:prstGeom>
          <a:solidFill>
            <a:srgbClr val="FFFFFF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2" name="Google Shape;1202;p36"/>
          <p:cNvSpPr/>
          <p:nvPr/>
        </p:nvSpPr>
        <p:spPr>
          <a:xfrm>
            <a:off x="3301513" y="2362750"/>
            <a:ext cx="513600" cy="513600"/>
          </a:xfrm>
          <a:prstGeom prst="ellipse">
            <a:avLst/>
          </a:prstGeom>
          <a:solidFill>
            <a:srgbClr val="FFFFFF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3" name="Google Shape;1203;p36"/>
          <p:cNvSpPr/>
          <p:nvPr/>
        </p:nvSpPr>
        <p:spPr>
          <a:xfrm>
            <a:off x="2657713" y="3008300"/>
            <a:ext cx="513600" cy="513600"/>
          </a:xfrm>
          <a:prstGeom prst="ellipse">
            <a:avLst/>
          </a:prstGeom>
          <a:solidFill>
            <a:srgbClr val="FFFFFF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4" name="Google Shape;1204;p36"/>
          <p:cNvSpPr/>
          <p:nvPr/>
        </p:nvSpPr>
        <p:spPr>
          <a:xfrm>
            <a:off x="3301513" y="3008300"/>
            <a:ext cx="513600" cy="513600"/>
          </a:xfrm>
          <a:prstGeom prst="ellipse">
            <a:avLst/>
          </a:prstGeom>
          <a:solidFill>
            <a:srgbClr val="FFFFFF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5" name="Google Shape;1205;p36"/>
          <p:cNvSpPr/>
          <p:nvPr/>
        </p:nvSpPr>
        <p:spPr>
          <a:xfrm>
            <a:off x="2759558" y="2464588"/>
            <a:ext cx="309900" cy="309900"/>
          </a:xfrm>
          <a:prstGeom prst="ellipse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6" name="Google Shape;1206;p36"/>
          <p:cNvSpPr/>
          <p:nvPr/>
        </p:nvSpPr>
        <p:spPr>
          <a:xfrm>
            <a:off x="2680865" y="3031455"/>
            <a:ext cx="467400" cy="467400"/>
          </a:xfrm>
          <a:prstGeom prst="ellipse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7" name="Google Shape;1207;p36"/>
          <p:cNvSpPr/>
          <p:nvPr/>
        </p:nvSpPr>
        <p:spPr>
          <a:xfrm>
            <a:off x="3479581" y="2540850"/>
            <a:ext cx="157500" cy="157500"/>
          </a:xfrm>
          <a:prstGeom prst="ellipse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8" name="Google Shape;1208;p36"/>
          <p:cNvSpPr/>
          <p:nvPr/>
        </p:nvSpPr>
        <p:spPr>
          <a:xfrm>
            <a:off x="3536385" y="3243150"/>
            <a:ext cx="44100" cy="44100"/>
          </a:xfrm>
          <a:prstGeom prst="ellipse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9" name="Google Shape;1209;p36"/>
          <p:cNvSpPr txBox="1"/>
          <p:nvPr>
            <p:ph idx="4294967295" type="subTitle"/>
          </p:nvPr>
        </p:nvSpPr>
        <p:spPr>
          <a:xfrm>
            <a:off x="624125" y="4262625"/>
            <a:ext cx="3019800" cy="552600"/>
          </a:xfrm>
          <a:prstGeom prst="rect">
            <a:avLst/>
          </a:prstGeom>
        </p:spPr>
        <p:txBody>
          <a:bodyPr anchorCtr="0" anchor="ctr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Mercury is the closest planet to the Sun and the smallest one in the Solar System—it’s only a bit larger than our Moon</a:t>
            </a:r>
            <a:endParaRPr/>
          </a:p>
        </p:txBody>
      </p:sp>
      <p:sp>
        <p:nvSpPr>
          <p:cNvPr id="1210" name="Google Shape;1210;p36"/>
          <p:cNvSpPr txBox="1"/>
          <p:nvPr>
            <p:ph idx="4294967295" type="subTitle"/>
          </p:nvPr>
        </p:nvSpPr>
        <p:spPr>
          <a:xfrm>
            <a:off x="624122" y="3685413"/>
            <a:ext cx="722400" cy="359400"/>
          </a:xfrm>
          <a:prstGeom prst="rect">
            <a:avLst/>
          </a:prstGeom>
        </p:spPr>
        <p:txBody>
          <a:bodyPr anchorCtr="0" anchor="ctr" bIns="0" lIns="91425" spcFirstLastPara="1" rIns="91425" wrap="square" tIns="72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Reem Kufi"/>
                <a:ea typeface="Reem Kufi"/>
                <a:cs typeface="Reem Kufi"/>
                <a:sym typeface="Reem Kufi"/>
              </a:rPr>
              <a:t>Saturn</a:t>
            </a:r>
            <a:endParaRPr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211" name="Google Shape;1211;p36"/>
          <p:cNvSpPr txBox="1"/>
          <p:nvPr>
            <p:ph idx="4294967295" type="subTitle"/>
          </p:nvPr>
        </p:nvSpPr>
        <p:spPr>
          <a:xfrm>
            <a:off x="2576630" y="3685413"/>
            <a:ext cx="722400" cy="359400"/>
          </a:xfrm>
          <a:prstGeom prst="rect">
            <a:avLst/>
          </a:prstGeom>
        </p:spPr>
        <p:txBody>
          <a:bodyPr anchorCtr="0" anchor="ctr" bIns="0" lIns="91425" spcFirstLastPara="1" rIns="91425" wrap="square" tIns="72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Reem Kufi"/>
                <a:ea typeface="Reem Kufi"/>
                <a:cs typeface="Reem Kufi"/>
                <a:sym typeface="Reem Kufi"/>
              </a:rPr>
              <a:t>Neptune</a:t>
            </a:r>
            <a:endParaRPr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212" name="Google Shape;1212;p36"/>
          <p:cNvSpPr txBox="1"/>
          <p:nvPr>
            <p:ph idx="4294967295" type="subTitle"/>
          </p:nvPr>
        </p:nvSpPr>
        <p:spPr>
          <a:xfrm>
            <a:off x="585522" y="642863"/>
            <a:ext cx="722400" cy="359400"/>
          </a:xfrm>
          <a:prstGeom prst="rect">
            <a:avLst/>
          </a:prstGeom>
        </p:spPr>
        <p:txBody>
          <a:bodyPr anchorCtr="0" anchor="ctr" bIns="0" lIns="91425" spcFirstLastPara="1" rIns="91425" wrap="square" tIns="72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Reem Kufi"/>
                <a:ea typeface="Reem Kufi"/>
                <a:cs typeface="Reem Kufi"/>
                <a:sym typeface="Reem Kufi"/>
              </a:rPr>
              <a:t>Mercury </a:t>
            </a:r>
            <a:endParaRPr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213" name="Google Shape;1213;p36"/>
          <p:cNvSpPr txBox="1"/>
          <p:nvPr>
            <p:ph idx="4294967295" type="subTitle"/>
          </p:nvPr>
        </p:nvSpPr>
        <p:spPr>
          <a:xfrm>
            <a:off x="2580577" y="642863"/>
            <a:ext cx="722400" cy="359400"/>
          </a:xfrm>
          <a:prstGeom prst="rect">
            <a:avLst/>
          </a:prstGeom>
        </p:spPr>
        <p:txBody>
          <a:bodyPr anchorCtr="0" anchor="ctr" bIns="0" lIns="91425" spcFirstLastPara="1" rIns="91425" wrap="square" tIns="72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Reem Kufi"/>
                <a:ea typeface="Reem Kufi"/>
                <a:cs typeface="Reem Kufi"/>
                <a:sym typeface="Reem Kufi"/>
              </a:rPr>
              <a:t>Venus</a:t>
            </a:r>
            <a:endParaRPr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214" name="Google Shape;1214;p36"/>
          <p:cNvSpPr/>
          <p:nvPr/>
        </p:nvSpPr>
        <p:spPr>
          <a:xfrm rot="-5400000">
            <a:off x="1501750" y="2804050"/>
            <a:ext cx="1163400" cy="2808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5" name="Google Shape;1215;p36"/>
          <p:cNvSpPr/>
          <p:nvPr/>
        </p:nvSpPr>
        <p:spPr>
          <a:xfrm>
            <a:off x="1963644" y="3421355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6" name="Google Shape;1216;p36"/>
          <p:cNvSpPr/>
          <p:nvPr/>
        </p:nvSpPr>
        <p:spPr>
          <a:xfrm>
            <a:off x="1963644" y="3323876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7" name="Google Shape;1217;p36"/>
          <p:cNvSpPr/>
          <p:nvPr/>
        </p:nvSpPr>
        <p:spPr>
          <a:xfrm>
            <a:off x="1963644" y="3226401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8" name="Google Shape;1218;p36"/>
          <p:cNvSpPr/>
          <p:nvPr/>
        </p:nvSpPr>
        <p:spPr>
          <a:xfrm>
            <a:off x="1963644" y="3128926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9" name="Google Shape;1219;p36"/>
          <p:cNvSpPr/>
          <p:nvPr/>
        </p:nvSpPr>
        <p:spPr>
          <a:xfrm>
            <a:off x="1149611" y="2737595"/>
            <a:ext cx="239700" cy="77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223" name="Shape 1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4" name="Google Shape;1224;p37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CONTRAINDICATIONS </a:t>
            </a:r>
            <a:endParaRPr b="0"/>
          </a:p>
        </p:txBody>
      </p:sp>
      <p:sp>
        <p:nvSpPr>
          <p:cNvPr id="1225" name="Google Shape;1225;p37"/>
          <p:cNvSpPr txBox="1"/>
          <p:nvPr>
            <p:ph idx="1" type="subTitle"/>
          </p:nvPr>
        </p:nvSpPr>
        <p:spPr>
          <a:xfrm>
            <a:off x="720002" y="1681925"/>
            <a:ext cx="25095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Here you can describe a reason to stop the treatment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226" name="Google Shape;1226;p37"/>
          <p:cNvSpPr txBox="1"/>
          <p:nvPr>
            <p:ph idx="2" type="subTitle"/>
          </p:nvPr>
        </p:nvSpPr>
        <p:spPr>
          <a:xfrm>
            <a:off x="720002" y="2150925"/>
            <a:ext cx="25095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Here you can describe a reason to stop the treatment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227" name="Google Shape;1227;p37"/>
          <p:cNvSpPr txBox="1"/>
          <p:nvPr>
            <p:ph idx="3" type="subTitle"/>
          </p:nvPr>
        </p:nvSpPr>
        <p:spPr>
          <a:xfrm>
            <a:off x="720002" y="2619925"/>
            <a:ext cx="25095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Here you can describe a reason to stop the treatment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228" name="Google Shape;1228;p37"/>
          <p:cNvSpPr txBox="1"/>
          <p:nvPr>
            <p:ph idx="4" type="subTitle"/>
          </p:nvPr>
        </p:nvSpPr>
        <p:spPr>
          <a:xfrm>
            <a:off x="720002" y="3088925"/>
            <a:ext cx="25095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Here you can describe a reason to stop the treatment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229" name="Google Shape;1229;p37"/>
          <p:cNvSpPr txBox="1"/>
          <p:nvPr>
            <p:ph idx="5" type="subTitle"/>
          </p:nvPr>
        </p:nvSpPr>
        <p:spPr>
          <a:xfrm>
            <a:off x="3333750" y="1681925"/>
            <a:ext cx="24765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Here you can describe a reason to stop the treatment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230" name="Google Shape;1230;p37"/>
          <p:cNvSpPr txBox="1"/>
          <p:nvPr>
            <p:ph idx="6" type="subTitle"/>
          </p:nvPr>
        </p:nvSpPr>
        <p:spPr>
          <a:xfrm>
            <a:off x="3333750" y="2150925"/>
            <a:ext cx="24765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Here you can describe a reason to stop the treatment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231" name="Google Shape;1231;p37"/>
          <p:cNvSpPr txBox="1"/>
          <p:nvPr>
            <p:ph idx="7" type="subTitle"/>
          </p:nvPr>
        </p:nvSpPr>
        <p:spPr>
          <a:xfrm>
            <a:off x="3333750" y="2619925"/>
            <a:ext cx="24765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Here you can describe a reason to stop the treatment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232" name="Google Shape;1232;p37"/>
          <p:cNvSpPr txBox="1"/>
          <p:nvPr>
            <p:ph idx="8" type="subTitle"/>
          </p:nvPr>
        </p:nvSpPr>
        <p:spPr>
          <a:xfrm>
            <a:off x="3333750" y="3088925"/>
            <a:ext cx="24765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Here you can describe a reason to stop the treatment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236" name="Shape 1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" name="Google Shape;1237;p38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INDICATIONS</a:t>
            </a:r>
            <a:endParaRPr b="0"/>
          </a:p>
        </p:txBody>
      </p:sp>
      <p:grpSp>
        <p:nvGrpSpPr>
          <p:cNvPr id="1238" name="Google Shape;1238;p38"/>
          <p:cNvGrpSpPr/>
          <p:nvPr/>
        </p:nvGrpSpPr>
        <p:grpSpPr>
          <a:xfrm>
            <a:off x="720000" y="1315200"/>
            <a:ext cx="2482325" cy="793825"/>
            <a:chOff x="1089675" y="257950"/>
            <a:chExt cx="2482325" cy="793825"/>
          </a:xfrm>
        </p:grpSpPr>
        <p:sp>
          <p:nvSpPr>
            <p:cNvPr id="1239" name="Google Shape;1239;p38"/>
            <p:cNvSpPr/>
            <p:nvPr/>
          </p:nvSpPr>
          <p:spPr>
            <a:xfrm>
              <a:off x="1095325" y="257950"/>
              <a:ext cx="2436675" cy="763000"/>
            </a:xfrm>
            <a:custGeom>
              <a:rect b="b" l="l" r="r" t="t"/>
              <a:pathLst>
                <a:path extrusionOk="0" h="30520" w="97467">
                  <a:moveTo>
                    <a:pt x="20588" y="1"/>
                  </a:moveTo>
                  <a:lnTo>
                    <a:pt x="8017" y="6006"/>
                  </a:lnTo>
                  <a:lnTo>
                    <a:pt x="8150" y="6383"/>
                  </a:lnTo>
                  <a:cubicBezTo>
                    <a:pt x="8399" y="7096"/>
                    <a:pt x="8651" y="7726"/>
                    <a:pt x="8897" y="8247"/>
                  </a:cubicBezTo>
                  <a:cubicBezTo>
                    <a:pt x="9154" y="8796"/>
                    <a:pt x="9512" y="9348"/>
                    <a:pt x="9959" y="9890"/>
                  </a:cubicBezTo>
                  <a:lnTo>
                    <a:pt x="10178" y="10158"/>
                  </a:lnTo>
                  <a:lnTo>
                    <a:pt x="16462" y="7298"/>
                  </a:lnTo>
                  <a:lnTo>
                    <a:pt x="16462" y="29621"/>
                  </a:lnTo>
                  <a:lnTo>
                    <a:pt x="1" y="29621"/>
                  </a:lnTo>
                  <a:lnTo>
                    <a:pt x="1" y="30519"/>
                  </a:lnTo>
                  <a:lnTo>
                    <a:pt x="17357" y="30519"/>
                  </a:lnTo>
                  <a:lnTo>
                    <a:pt x="17357" y="5905"/>
                  </a:lnTo>
                  <a:lnTo>
                    <a:pt x="10438" y="9053"/>
                  </a:lnTo>
                  <a:cubicBezTo>
                    <a:pt x="10138" y="8656"/>
                    <a:pt x="9894" y="8259"/>
                    <a:pt x="9707" y="7866"/>
                  </a:cubicBezTo>
                  <a:cubicBezTo>
                    <a:pt x="9515" y="7465"/>
                    <a:pt x="9325" y="6995"/>
                    <a:pt x="9131" y="6465"/>
                  </a:cubicBezTo>
                  <a:lnTo>
                    <a:pt x="20793" y="896"/>
                  </a:lnTo>
                  <a:lnTo>
                    <a:pt x="20926" y="896"/>
                  </a:lnTo>
                  <a:lnTo>
                    <a:pt x="20926" y="30519"/>
                  </a:lnTo>
                  <a:lnTo>
                    <a:pt x="97466" y="30519"/>
                  </a:lnTo>
                  <a:lnTo>
                    <a:pt x="97466" y="29621"/>
                  </a:lnTo>
                  <a:lnTo>
                    <a:pt x="21821" y="29621"/>
                  </a:lnTo>
                  <a:lnTo>
                    <a:pt x="2182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40" name="Google Shape;1240;p38"/>
            <p:cNvSpPr/>
            <p:nvPr/>
          </p:nvSpPr>
          <p:spPr>
            <a:xfrm>
              <a:off x="1089675" y="973350"/>
              <a:ext cx="11225" cy="72775"/>
            </a:xfrm>
            <a:custGeom>
              <a:rect b="b" l="l" r="r" t="t"/>
              <a:pathLst>
                <a:path extrusionOk="0" h="2911" w="449">
                  <a:moveTo>
                    <a:pt x="1" y="1"/>
                  </a:moveTo>
                  <a:lnTo>
                    <a:pt x="1" y="2911"/>
                  </a:lnTo>
                  <a:lnTo>
                    <a:pt x="448" y="2911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41" name="Google Shape;1241;p38"/>
            <p:cNvSpPr/>
            <p:nvPr/>
          </p:nvSpPr>
          <p:spPr>
            <a:xfrm>
              <a:off x="3487700" y="967600"/>
              <a:ext cx="84300" cy="84175"/>
            </a:xfrm>
            <a:custGeom>
              <a:rect b="b" l="l" r="r" t="t"/>
              <a:pathLst>
                <a:path extrusionOk="0" h="3367" w="3372">
                  <a:moveTo>
                    <a:pt x="1686" y="1"/>
                  </a:moveTo>
                  <a:cubicBezTo>
                    <a:pt x="756" y="1"/>
                    <a:pt x="1" y="756"/>
                    <a:pt x="1" y="1686"/>
                  </a:cubicBezTo>
                  <a:cubicBezTo>
                    <a:pt x="1" y="2616"/>
                    <a:pt x="756" y="3367"/>
                    <a:pt x="1686" y="3367"/>
                  </a:cubicBezTo>
                  <a:cubicBezTo>
                    <a:pt x="2616" y="3367"/>
                    <a:pt x="3371" y="2616"/>
                    <a:pt x="3371" y="1686"/>
                  </a:cubicBezTo>
                  <a:cubicBezTo>
                    <a:pt x="3371" y="756"/>
                    <a:pt x="2616" y="1"/>
                    <a:pt x="16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1242" name="Google Shape;1242;p38"/>
          <p:cNvGrpSpPr/>
          <p:nvPr/>
        </p:nvGrpSpPr>
        <p:grpSpPr>
          <a:xfrm>
            <a:off x="4094750" y="1309775"/>
            <a:ext cx="2482325" cy="799250"/>
            <a:chOff x="1089675" y="1793900"/>
            <a:chExt cx="2482325" cy="799250"/>
          </a:xfrm>
        </p:grpSpPr>
        <p:sp>
          <p:nvSpPr>
            <p:cNvPr id="1243" name="Google Shape;1243;p38"/>
            <p:cNvSpPr/>
            <p:nvPr/>
          </p:nvSpPr>
          <p:spPr>
            <a:xfrm>
              <a:off x="1095325" y="1793900"/>
              <a:ext cx="2436675" cy="768325"/>
            </a:xfrm>
            <a:custGeom>
              <a:rect b="b" l="l" r="r" t="t"/>
              <a:pathLst>
                <a:path extrusionOk="0" h="30733" w="97467">
                  <a:moveTo>
                    <a:pt x="16820" y="0"/>
                  </a:moveTo>
                  <a:cubicBezTo>
                    <a:pt x="15049" y="0"/>
                    <a:pt x="13481" y="207"/>
                    <a:pt x="12154" y="611"/>
                  </a:cubicBezTo>
                  <a:cubicBezTo>
                    <a:pt x="10855" y="1013"/>
                    <a:pt x="9652" y="1444"/>
                    <a:pt x="8578" y="1904"/>
                  </a:cubicBezTo>
                  <a:lnTo>
                    <a:pt x="8278" y="2032"/>
                  </a:lnTo>
                  <a:lnTo>
                    <a:pt x="8310" y="2355"/>
                  </a:lnTo>
                  <a:cubicBezTo>
                    <a:pt x="8371" y="3055"/>
                    <a:pt x="8527" y="3752"/>
                    <a:pt x="8768" y="4425"/>
                  </a:cubicBezTo>
                  <a:cubicBezTo>
                    <a:pt x="8998" y="5075"/>
                    <a:pt x="9240" y="5710"/>
                    <a:pt x="9481" y="6308"/>
                  </a:cubicBezTo>
                  <a:lnTo>
                    <a:pt x="9652" y="6744"/>
                  </a:lnTo>
                  <a:lnTo>
                    <a:pt x="10080" y="6550"/>
                  </a:lnTo>
                  <a:cubicBezTo>
                    <a:pt x="11002" y="6134"/>
                    <a:pt x="11967" y="5756"/>
                    <a:pt x="12952" y="5429"/>
                  </a:cubicBezTo>
                  <a:cubicBezTo>
                    <a:pt x="13901" y="5110"/>
                    <a:pt x="15096" y="4950"/>
                    <a:pt x="16502" y="4950"/>
                  </a:cubicBezTo>
                  <a:cubicBezTo>
                    <a:pt x="18295" y="4950"/>
                    <a:pt x="19688" y="5347"/>
                    <a:pt x="20634" y="6126"/>
                  </a:cubicBezTo>
                  <a:cubicBezTo>
                    <a:pt x="21568" y="6892"/>
                    <a:pt x="22020" y="7986"/>
                    <a:pt x="22020" y="9469"/>
                  </a:cubicBezTo>
                  <a:cubicBezTo>
                    <a:pt x="22020" y="10231"/>
                    <a:pt x="21883" y="10975"/>
                    <a:pt x="21615" y="11679"/>
                  </a:cubicBezTo>
                  <a:cubicBezTo>
                    <a:pt x="21339" y="12407"/>
                    <a:pt x="20953" y="13162"/>
                    <a:pt x="20471" y="13920"/>
                  </a:cubicBezTo>
                  <a:cubicBezTo>
                    <a:pt x="19984" y="14691"/>
                    <a:pt x="19397" y="15497"/>
                    <a:pt x="18727" y="16314"/>
                  </a:cubicBezTo>
                  <a:cubicBezTo>
                    <a:pt x="18034" y="17159"/>
                    <a:pt x="17295" y="18053"/>
                    <a:pt x="16525" y="18972"/>
                  </a:cubicBezTo>
                  <a:lnTo>
                    <a:pt x="7730" y="29246"/>
                  </a:lnTo>
                  <a:lnTo>
                    <a:pt x="1" y="29246"/>
                  </a:lnTo>
                  <a:lnTo>
                    <a:pt x="1" y="30141"/>
                  </a:lnTo>
                  <a:lnTo>
                    <a:pt x="8142" y="30141"/>
                  </a:lnTo>
                  <a:lnTo>
                    <a:pt x="17206" y="19552"/>
                  </a:lnTo>
                  <a:cubicBezTo>
                    <a:pt x="17984" y="18626"/>
                    <a:pt x="18727" y="17731"/>
                    <a:pt x="19420" y="16882"/>
                  </a:cubicBezTo>
                  <a:cubicBezTo>
                    <a:pt x="20112" y="16038"/>
                    <a:pt x="20719" y="15201"/>
                    <a:pt x="21229" y="14399"/>
                  </a:cubicBezTo>
                  <a:cubicBezTo>
                    <a:pt x="21743" y="13593"/>
                    <a:pt x="22152" y="12785"/>
                    <a:pt x="22456" y="11994"/>
                  </a:cubicBezTo>
                  <a:cubicBezTo>
                    <a:pt x="22759" y="11188"/>
                    <a:pt x="22914" y="10340"/>
                    <a:pt x="22914" y="9469"/>
                  </a:cubicBezTo>
                  <a:cubicBezTo>
                    <a:pt x="22914" y="7725"/>
                    <a:pt x="22339" y="6367"/>
                    <a:pt x="21202" y="5433"/>
                  </a:cubicBezTo>
                  <a:cubicBezTo>
                    <a:pt x="20093" y="4519"/>
                    <a:pt x="18510" y="4056"/>
                    <a:pt x="16502" y="4056"/>
                  </a:cubicBezTo>
                  <a:cubicBezTo>
                    <a:pt x="14999" y="4056"/>
                    <a:pt x="13711" y="4230"/>
                    <a:pt x="12668" y="4580"/>
                  </a:cubicBezTo>
                  <a:cubicBezTo>
                    <a:pt x="11808" y="4865"/>
                    <a:pt x="10959" y="5192"/>
                    <a:pt x="10138" y="5546"/>
                  </a:cubicBezTo>
                  <a:cubicBezTo>
                    <a:pt x="9959" y="5087"/>
                    <a:pt x="9784" y="4608"/>
                    <a:pt x="9609" y="4126"/>
                  </a:cubicBezTo>
                  <a:cubicBezTo>
                    <a:pt x="9434" y="3628"/>
                    <a:pt x="9310" y="3114"/>
                    <a:pt x="9240" y="2600"/>
                  </a:cubicBezTo>
                  <a:cubicBezTo>
                    <a:pt x="10201" y="2199"/>
                    <a:pt x="11271" y="1821"/>
                    <a:pt x="12415" y="1467"/>
                  </a:cubicBezTo>
                  <a:cubicBezTo>
                    <a:pt x="13660" y="1090"/>
                    <a:pt x="15139" y="896"/>
                    <a:pt x="16820" y="896"/>
                  </a:cubicBezTo>
                  <a:cubicBezTo>
                    <a:pt x="18318" y="896"/>
                    <a:pt x="19708" y="1067"/>
                    <a:pt x="20938" y="1405"/>
                  </a:cubicBezTo>
                  <a:cubicBezTo>
                    <a:pt x="22152" y="1736"/>
                    <a:pt x="23210" y="2242"/>
                    <a:pt x="24090" y="2904"/>
                  </a:cubicBezTo>
                  <a:cubicBezTo>
                    <a:pt x="24950" y="3553"/>
                    <a:pt x="25627" y="4394"/>
                    <a:pt x="26094" y="5398"/>
                  </a:cubicBezTo>
                  <a:cubicBezTo>
                    <a:pt x="26565" y="6410"/>
                    <a:pt x="26803" y="7628"/>
                    <a:pt x="26803" y="9013"/>
                  </a:cubicBezTo>
                  <a:cubicBezTo>
                    <a:pt x="26803" y="10955"/>
                    <a:pt x="26257" y="12874"/>
                    <a:pt x="25179" y="14707"/>
                  </a:cubicBezTo>
                  <a:cubicBezTo>
                    <a:pt x="24074" y="16587"/>
                    <a:pt x="22483" y="18712"/>
                    <a:pt x="20448" y="21015"/>
                  </a:cubicBezTo>
                  <a:lnTo>
                    <a:pt x="15419" y="26724"/>
                  </a:lnTo>
                  <a:lnTo>
                    <a:pt x="28102" y="26724"/>
                  </a:lnTo>
                  <a:cubicBezTo>
                    <a:pt x="28130" y="26926"/>
                    <a:pt x="28153" y="27125"/>
                    <a:pt x="28172" y="27319"/>
                  </a:cubicBezTo>
                  <a:cubicBezTo>
                    <a:pt x="28200" y="27639"/>
                    <a:pt x="28215" y="27982"/>
                    <a:pt x="28215" y="28327"/>
                  </a:cubicBezTo>
                  <a:cubicBezTo>
                    <a:pt x="28215" y="28647"/>
                    <a:pt x="28200" y="28970"/>
                    <a:pt x="28172" y="29289"/>
                  </a:cubicBezTo>
                  <a:cubicBezTo>
                    <a:pt x="28141" y="29604"/>
                    <a:pt x="28098" y="29911"/>
                    <a:pt x="28040" y="30200"/>
                  </a:cubicBezTo>
                  <a:lnTo>
                    <a:pt x="27935" y="30732"/>
                  </a:lnTo>
                  <a:lnTo>
                    <a:pt x="97466" y="30732"/>
                  </a:lnTo>
                  <a:lnTo>
                    <a:pt x="97466" y="29837"/>
                  </a:lnTo>
                  <a:lnTo>
                    <a:pt x="29009" y="29837"/>
                  </a:lnTo>
                  <a:cubicBezTo>
                    <a:pt x="29032" y="29686"/>
                    <a:pt x="29048" y="29530"/>
                    <a:pt x="29064" y="29370"/>
                  </a:cubicBezTo>
                  <a:cubicBezTo>
                    <a:pt x="29095" y="29024"/>
                    <a:pt x="29110" y="28674"/>
                    <a:pt x="29110" y="28327"/>
                  </a:cubicBezTo>
                  <a:cubicBezTo>
                    <a:pt x="29110" y="27954"/>
                    <a:pt x="29095" y="27588"/>
                    <a:pt x="29064" y="27238"/>
                  </a:cubicBezTo>
                  <a:cubicBezTo>
                    <a:pt x="29032" y="26899"/>
                    <a:pt x="28985" y="26549"/>
                    <a:pt x="28919" y="26199"/>
                  </a:cubicBezTo>
                  <a:lnTo>
                    <a:pt x="28854" y="25829"/>
                  </a:lnTo>
                  <a:lnTo>
                    <a:pt x="17400" y="25829"/>
                  </a:lnTo>
                  <a:lnTo>
                    <a:pt x="21116" y="21607"/>
                  </a:lnTo>
                  <a:cubicBezTo>
                    <a:pt x="23191" y="19260"/>
                    <a:pt x="24818" y="17092"/>
                    <a:pt x="25950" y="15163"/>
                  </a:cubicBezTo>
                  <a:cubicBezTo>
                    <a:pt x="27110" y="13185"/>
                    <a:pt x="27697" y="11118"/>
                    <a:pt x="27697" y="9013"/>
                  </a:cubicBezTo>
                  <a:cubicBezTo>
                    <a:pt x="27697" y="7495"/>
                    <a:pt x="27433" y="6153"/>
                    <a:pt x="26903" y="5020"/>
                  </a:cubicBezTo>
                  <a:cubicBezTo>
                    <a:pt x="26374" y="3880"/>
                    <a:pt x="25608" y="2927"/>
                    <a:pt x="24627" y="2188"/>
                  </a:cubicBezTo>
                  <a:cubicBezTo>
                    <a:pt x="23662" y="1456"/>
                    <a:pt x="22498" y="903"/>
                    <a:pt x="21175" y="541"/>
                  </a:cubicBezTo>
                  <a:cubicBezTo>
                    <a:pt x="19868" y="183"/>
                    <a:pt x="18400" y="0"/>
                    <a:pt x="168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44" name="Google Shape;1244;p38"/>
            <p:cNvSpPr/>
            <p:nvPr/>
          </p:nvSpPr>
          <p:spPr>
            <a:xfrm>
              <a:off x="1089675" y="2499850"/>
              <a:ext cx="11225" cy="72775"/>
            </a:xfrm>
            <a:custGeom>
              <a:rect b="b" l="l" r="r" t="t"/>
              <a:pathLst>
                <a:path extrusionOk="0" h="2911" w="449">
                  <a:moveTo>
                    <a:pt x="1" y="0"/>
                  </a:moveTo>
                  <a:lnTo>
                    <a:pt x="1" y="2911"/>
                  </a:lnTo>
                  <a:lnTo>
                    <a:pt x="448" y="2911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45" name="Google Shape;1245;p38"/>
            <p:cNvSpPr/>
            <p:nvPr/>
          </p:nvSpPr>
          <p:spPr>
            <a:xfrm>
              <a:off x="3487700" y="2508975"/>
              <a:ext cx="84300" cy="84175"/>
            </a:xfrm>
            <a:custGeom>
              <a:rect b="b" l="l" r="r" t="t"/>
              <a:pathLst>
                <a:path extrusionOk="0" h="3367" w="3372">
                  <a:moveTo>
                    <a:pt x="1686" y="1"/>
                  </a:moveTo>
                  <a:cubicBezTo>
                    <a:pt x="756" y="1"/>
                    <a:pt x="1" y="752"/>
                    <a:pt x="1" y="1682"/>
                  </a:cubicBezTo>
                  <a:cubicBezTo>
                    <a:pt x="1" y="2612"/>
                    <a:pt x="756" y="3367"/>
                    <a:pt x="1686" y="3367"/>
                  </a:cubicBezTo>
                  <a:cubicBezTo>
                    <a:pt x="2616" y="3367"/>
                    <a:pt x="3371" y="2612"/>
                    <a:pt x="3371" y="1682"/>
                  </a:cubicBezTo>
                  <a:cubicBezTo>
                    <a:pt x="3371" y="752"/>
                    <a:pt x="2616" y="1"/>
                    <a:pt x="16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1246" name="Google Shape;1246;p38"/>
          <p:cNvGrpSpPr/>
          <p:nvPr/>
        </p:nvGrpSpPr>
        <p:grpSpPr>
          <a:xfrm>
            <a:off x="720000" y="2992812"/>
            <a:ext cx="2482325" cy="856175"/>
            <a:chOff x="1089675" y="3197625"/>
            <a:chExt cx="2482325" cy="856175"/>
          </a:xfrm>
        </p:grpSpPr>
        <p:sp>
          <p:nvSpPr>
            <p:cNvPr id="1247" name="Google Shape;1247;p38"/>
            <p:cNvSpPr/>
            <p:nvPr/>
          </p:nvSpPr>
          <p:spPr>
            <a:xfrm>
              <a:off x="1095325" y="3197625"/>
              <a:ext cx="2436675" cy="830975"/>
            </a:xfrm>
            <a:custGeom>
              <a:rect b="b" l="l" r="r" t="t"/>
              <a:pathLst>
                <a:path extrusionOk="0" h="33239" w="97467">
                  <a:moveTo>
                    <a:pt x="8951" y="0"/>
                  </a:moveTo>
                  <a:lnTo>
                    <a:pt x="8885" y="366"/>
                  </a:lnTo>
                  <a:cubicBezTo>
                    <a:pt x="8823" y="712"/>
                    <a:pt x="8773" y="1078"/>
                    <a:pt x="8741" y="1459"/>
                  </a:cubicBezTo>
                  <a:cubicBezTo>
                    <a:pt x="8710" y="1833"/>
                    <a:pt x="8694" y="2199"/>
                    <a:pt x="8694" y="2541"/>
                  </a:cubicBezTo>
                  <a:cubicBezTo>
                    <a:pt x="8694" y="3269"/>
                    <a:pt x="8761" y="3957"/>
                    <a:pt x="8885" y="4588"/>
                  </a:cubicBezTo>
                  <a:lnTo>
                    <a:pt x="8960" y="4950"/>
                  </a:lnTo>
                  <a:lnTo>
                    <a:pt x="20218" y="4950"/>
                  </a:lnTo>
                  <a:lnTo>
                    <a:pt x="12901" y="16469"/>
                  </a:lnTo>
                  <a:lnTo>
                    <a:pt x="13571" y="17637"/>
                  </a:lnTo>
                  <a:lnTo>
                    <a:pt x="13898" y="17555"/>
                  </a:lnTo>
                  <a:cubicBezTo>
                    <a:pt x="14481" y="17412"/>
                    <a:pt x="15077" y="17313"/>
                    <a:pt x="15668" y="17271"/>
                  </a:cubicBezTo>
                  <a:cubicBezTo>
                    <a:pt x="16276" y="17228"/>
                    <a:pt x="16886" y="17205"/>
                    <a:pt x="17478" y="17205"/>
                  </a:cubicBezTo>
                  <a:cubicBezTo>
                    <a:pt x="19377" y="17205"/>
                    <a:pt x="20930" y="17633"/>
                    <a:pt x="22090" y="18486"/>
                  </a:cubicBezTo>
                  <a:cubicBezTo>
                    <a:pt x="23222" y="19314"/>
                    <a:pt x="23775" y="20568"/>
                    <a:pt x="23775" y="22315"/>
                  </a:cubicBezTo>
                  <a:cubicBezTo>
                    <a:pt x="23775" y="23483"/>
                    <a:pt x="23568" y="24478"/>
                    <a:pt x="23164" y="25276"/>
                  </a:cubicBezTo>
                  <a:cubicBezTo>
                    <a:pt x="22755" y="26074"/>
                    <a:pt x="22203" y="26736"/>
                    <a:pt x="21517" y="27237"/>
                  </a:cubicBezTo>
                  <a:cubicBezTo>
                    <a:pt x="20825" y="27747"/>
                    <a:pt x="19992" y="28121"/>
                    <a:pt x="19038" y="28347"/>
                  </a:cubicBezTo>
                  <a:cubicBezTo>
                    <a:pt x="18061" y="28580"/>
                    <a:pt x="16999" y="28701"/>
                    <a:pt x="15886" y="28701"/>
                  </a:cubicBezTo>
                  <a:cubicBezTo>
                    <a:pt x="14555" y="28701"/>
                    <a:pt x="13364" y="28580"/>
                    <a:pt x="12341" y="28347"/>
                  </a:cubicBezTo>
                  <a:cubicBezTo>
                    <a:pt x="11310" y="28110"/>
                    <a:pt x="10305" y="27794"/>
                    <a:pt x="9357" y="27413"/>
                  </a:cubicBezTo>
                  <a:lnTo>
                    <a:pt x="8987" y="27261"/>
                  </a:lnTo>
                  <a:lnTo>
                    <a:pt x="8796" y="27611"/>
                  </a:lnTo>
                  <a:cubicBezTo>
                    <a:pt x="8453" y="28234"/>
                    <a:pt x="8146" y="28876"/>
                    <a:pt x="7886" y="29525"/>
                  </a:cubicBezTo>
                  <a:cubicBezTo>
                    <a:pt x="7613" y="30195"/>
                    <a:pt x="7430" y="30892"/>
                    <a:pt x="7333" y="31592"/>
                  </a:cubicBezTo>
                  <a:lnTo>
                    <a:pt x="7286" y="31939"/>
                  </a:lnTo>
                  <a:lnTo>
                    <a:pt x="7613" y="32067"/>
                  </a:lnTo>
                  <a:cubicBezTo>
                    <a:pt x="7854" y="32164"/>
                    <a:pt x="8099" y="32257"/>
                    <a:pt x="8344" y="32343"/>
                  </a:cubicBezTo>
                  <a:lnTo>
                    <a:pt x="1" y="32343"/>
                  </a:lnTo>
                  <a:lnTo>
                    <a:pt x="1" y="33238"/>
                  </a:lnTo>
                  <a:lnTo>
                    <a:pt x="11742" y="33238"/>
                  </a:lnTo>
                  <a:lnTo>
                    <a:pt x="11819" y="32351"/>
                  </a:lnTo>
                  <a:cubicBezTo>
                    <a:pt x="10632" y="32133"/>
                    <a:pt x="9442" y="31803"/>
                    <a:pt x="8274" y="31366"/>
                  </a:cubicBezTo>
                  <a:cubicBezTo>
                    <a:pt x="8371" y="30856"/>
                    <a:pt x="8516" y="30351"/>
                    <a:pt x="8714" y="29861"/>
                  </a:cubicBezTo>
                  <a:cubicBezTo>
                    <a:pt x="8917" y="29367"/>
                    <a:pt x="9142" y="28872"/>
                    <a:pt x="9395" y="28390"/>
                  </a:cubicBezTo>
                  <a:cubicBezTo>
                    <a:pt x="10275" y="28724"/>
                    <a:pt x="11197" y="29004"/>
                    <a:pt x="12143" y="29218"/>
                  </a:cubicBezTo>
                  <a:cubicBezTo>
                    <a:pt x="13228" y="29468"/>
                    <a:pt x="14489" y="29596"/>
                    <a:pt x="15886" y="29596"/>
                  </a:cubicBezTo>
                  <a:cubicBezTo>
                    <a:pt x="17069" y="29596"/>
                    <a:pt x="18201" y="29468"/>
                    <a:pt x="19245" y="29218"/>
                  </a:cubicBezTo>
                  <a:cubicBezTo>
                    <a:pt x="20315" y="28961"/>
                    <a:pt x="21260" y="28537"/>
                    <a:pt x="22050" y="27957"/>
                  </a:cubicBezTo>
                  <a:cubicBezTo>
                    <a:pt x="22848" y="27374"/>
                    <a:pt x="23491" y="26607"/>
                    <a:pt x="23961" y="25681"/>
                  </a:cubicBezTo>
                  <a:cubicBezTo>
                    <a:pt x="24432" y="24755"/>
                    <a:pt x="24669" y="23623"/>
                    <a:pt x="24669" y="22315"/>
                  </a:cubicBezTo>
                  <a:cubicBezTo>
                    <a:pt x="24669" y="20287"/>
                    <a:pt x="23981" y="18757"/>
                    <a:pt x="22619" y="17762"/>
                  </a:cubicBezTo>
                  <a:cubicBezTo>
                    <a:pt x="21299" y="16796"/>
                    <a:pt x="19572" y="16309"/>
                    <a:pt x="17478" y="16309"/>
                  </a:cubicBezTo>
                  <a:cubicBezTo>
                    <a:pt x="16863" y="16309"/>
                    <a:pt x="16233" y="16333"/>
                    <a:pt x="15602" y="16376"/>
                  </a:cubicBezTo>
                  <a:cubicBezTo>
                    <a:pt x="15069" y="16415"/>
                    <a:pt x="14540" y="16493"/>
                    <a:pt x="14014" y="16609"/>
                  </a:cubicBezTo>
                  <a:lnTo>
                    <a:pt x="13948" y="16496"/>
                  </a:lnTo>
                  <a:lnTo>
                    <a:pt x="21849" y="4055"/>
                  </a:lnTo>
                  <a:lnTo>
                    <a:pt x="9702" y="4055"/>
                  </a:lnTo>
                  <a:cubicBezTo>
                    <a:pt x="9628" y="3580"/>
                    <a:pt x="9590" y="3075"/>
                    <a:pt x="9590" y="2541"/>
                  </a:cubicBezTo>
                  <a:cubicBezTo>
                    <a:pt x="9590" y="2222"/>
                    <a:pt x="9605" y="1884"/>
                    <a:pt x="9637" y="1534"/>
                  </a:cubicBezTo>
                  <a:cubicBezTo>
                    <a:pt x="9652" y="1315"/>
                    <a:pt x="9675" y="1101"/>
                    <a:pt x="9707" y="895"/>
                  </a:cubicBezTo>
                  <a:lnTo>
                    <a:pt x="27518" y="895"/>
                  </a:lnTo>
                  <a:lnTo>
                    <a:pt x="27569" y="981"/>
                  </a:lnTo>
                  <a:lnTo>
                    <a:pt x="18720" y="14446"/>
                  </a:lnTo>
                  <a:lnTo>
                    <a:pt x="18720" y="14446"/>
                  </a:lnTo>
                  <a:lnTo>
                    <a:pt x="19945" y="14037"/>
                  </a:lnTo>
                  <a:cubicBezTo>
                    <a:pt x="19976" y="14030"/>
                    <a:pt x="20031" y="14014"/>
                    <a:pt x="20121" y="14014"/>
                  </a:cubicBezTo>
                  <a:lnTo>
                    <a:pt x="20486" y="14014"/>
                  </a:lnTo>
                  <a:cubicBezTo>
                    <a:pt x="21840" y="14014"/>
                    <a:pt x="23024" y="14255"/>
                    <a:pt x="24004" y="14722"/>
                  </a:cubicBezTo>
                  <a:cubicBezTo>
                    <a:pt x="24989" y="15193"/>
                    <a:pt x="25813" y="15815"/>
                    <a:pt x="26452" y="16566"/>
                  </a:cubicBezTo>
                  <a:cubicBezTo>
                    <a:pt x="27094" y="17326"/>
                    <a:pt x="27581" y="18177"/>
                    <a:pt x="27896" y="19108"/>
                  </a:cubicBezTo>
                  <a:cubicBezTo>
                    <a:pt x="28215" y="20045"/>
                    <a:pt x="28374" y="20984"/>
                    <a:pt x="28374" y="21902"/>
                  </a:cubicBezTo>
                  <a:cubicBezTo>
                    <a:pt x="28374" y="23770"/>
                    <a:pt x="28044" y="25397"/>
                    <a:pt x="27394" y="26743"/>
                  </a:cubicBezTo>
                  <a:cubicBezTo>
                    <a:pt x="26744" y="28090"/>
                    <a:pt x="25856" y="29218"/>
                    <a:pt x="24759" y="30094"/>
                  </a:cubicBezTo>
                  <a:cubicBezTo>
                    <a:pt x="23658" y="30982"/>
                    <a:pt x="22346" y="31643"/>
                    <a:pt x="20863" y="32063"/>
                  </a:cubicBezTo>
                  <a:lnTo>
                    <a:pt x="20988" y="32943"/>
                  </a:lnTo>
                  <a:lnTo>
                    <a:pt x="97466" y="32943"/>
                  </a:lnTo>
                  <a:lnTo>
                    <a:pt x="97466" y="32047"/>
                  </a:lnTo>
                  <a:lnTo>
                    <a:pt x="23370" y="32047"/>
                  </a:lnTo>
                  <a:cubicBezTo>
                    <a:pt x="24074" y="31690"/>
                    <a:pt x="24724" y="31273"/>
                    <a:pt x="25319" y="30795"/>
                  </a:cubicBezTo>
                  <a:cubicBezTo>
                    <a:pt x="26522" y="29834"/>
                    <a:pt x="27491" y="28600"/>
                    <a:pt x="28200" y="27133"/>
                  </a:cubicBezTo>
                  <a:cubicBezTo>
                    <a:pt x="28912" y="25665"/>
                    <a:pt x="29269" y="23907"/>
                    <a:pt x="29269" y="21902"/>
                  </a:cubicBezTo>
                  <a:cubicBezTo>
                    <a:pt x="29269" y="20886"/>
                    <a:pt x="29095" y="19851"/>
                    <a:pt x="28744" y="18820"/>
                  </a:cubicBezTo>
                  <a:cubicBezTo>
                    <a:pt x="28394" y="17785"/>
                    <a:pt x="27853" y="16832"/>
                    <a:pt x="27137" y="15987"/>
                  </a:cubicBezTo>
                  <a:cubicBezTo>
                    <a:pt x="26413" y="15138"/>
                    <a:pt x="25491" y="14441"/>
                    <a:pt x="24394" y="13917"/>
                  </a:cubicBezTo>
                  <a:cubicBezTo>
                    <a:pt x="23331" y="13407"/>
                    <a:pt x="22078" y="13142"/>
                    <a:pt x="20662" y="13123"/>
                  </a:cubicBezTo>
                  <a:lnTo>
                    <a:pt x="28620" y="1008"/>
                  </a:lnTo>
                  <a:lnTo>
                    <a:pt x="280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48" name="Google Shape;1248;p38"/>
            <p:cNvSpPr/>
            <p:nvPr/>
          </p:nvSpPr>
          <p:spPr>
            <a:xfrm>
              <a:off x="1089675" y="3981000"/>
              <a:ext cx="11225" cy="72800"/>
            </a:xfrm>
            <a:custGeom>
              <a:rect b="b" l="l" r="r" t="t"/>
              <a:pathLst>
                <a:path extrusionOk="0" h="2912" w="449">
                  <a:moveTo>
                    <a:pt x="1" y="1"/>
                  </a:moveTo>
                  <a:lnTo>
                    <a:pt x="1" y="2912"/>
                  </a:lnTo>
                  <a:lnTo>
                    <a:pt x="448" y="2912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49" name="Google Shape;1249;p38"/>
            <p:cNvSpPr/>
            <p:nvPr/>
          </p:nvSpPr>
          <p:spPr>
            <a:xfrm>
              <a:off x="3487700" y="39678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686" y="1"/>
                  </a:moveTo>
                  <a:cubicBezTo>
                    <a:pt x="756" y="1"/>
                    <a:pt x="1" y="756"/>
                    <a:pt x="1" y="1687"/>
                  </a:cubicBezTo>
                  <a:cubicBezTo>
                    <a:pt x="1" y="2616"/>
                    <a:pt x="756" y="3371"/>
                    <a:pt x="1686" y="3371"/>
                  </a:cubicBezTo>
                  <a:cubicBezTo>
                    <a:pt x="2616" y="3371"/>
                    <a:pt x="3371" y="2616"/>
                    <a:pt x="3371" y="1687"/>
                  </a:cubicBezTo>
                  <a:cubicBezTo>
                    <a:pt x="3371" y="756"/>
                    <a:pt x="2616" y="1"/>
                    <a:pt x="16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1250" name="Google Shape;1250;p38"/>
          <p:cNvGrpSpPr/>
          <p:nvPr/>
        </p:nvGrpSpPr>
        <p:grpSpPr>
          <a:xfrm>
            <a:off x="4094750" y="2972762"/>
            <a:ext cx="2482325" cy="876225"/>
            <a:chOff x="1089675" y="4600550"/>
            <a:chExt cx="2482325" cy="876225"/>
          </a:xfrm>
        </p:grpSpPr>
        <p:sp>
          <p:nvSpPr>
            <p:cNvPr id="1251" name="Google Shape;1251;p38"/>
            <p:cNvSpPr/>
            <p:nvPr/>
          </p:nvSpPr>
          <p:spPr>
            <a:xfrm>
              <a:off x="1095325" y="4600550"/>
              <a:ext cx="2436675" cy="845375"/>
            </a:xfrm>
            <a:custGeom>
              <a:rect b="b" l="l" r="r" t="t"/>
              <a:pathLst>
                <a:path extrusionOk="0" h="33815" w="97467">
                  <a:moveTo>
                    <a:pt x="19042" y="0"/>
                  </a:moveTo>
                  <a:lnTo>
                    <a:pt x="5429" y="26666"/>
                  </a:lnTo>
                  <a:lnTo>
                    <a:pt x="6091" y="27573"/>
                  </a:lnTo>
                  <a:lnTo>
                    <a:pt x="21405" y="27573"/>
                  </a:lnTo>
                  <a:lnTo>
                    <a:pt x="21405" y="32916"/>
                  </a:lnTo>
                  <a:lnTo>
                    <a:pt x="1" y="32916"/>
                  </a:lnTo>
                  <a:lnTo>
                    <a:pt x="1" y="33815"/>
                  </a:lnTo>
                  <a:lnTo>
                    <a:pt x="22300" y="33815"/>
                  </a:lnTo>
                  <a:lnTo>
                    <a:pt x="22300" y="26678"/>
                  </a:lnTo>
                  <a:lnTo>
                    <a:pt x="6546" y="26678"/>
                  </a:lnTo>
                  <a:lnTo>
                    <a:pt x="6476" y="26584"/>
                  </a:lnTo>
                  <a:lnTo>
                    <a:pt x="19556" y="958"/>
                  </a:lnTo>
                  <a:cubicBezTo>
                    <a:pt x="20062" y="1031"/>
                    <a:pt x="20588" y="1171"/>
                    <a:pt x="21125" y="1374"/>
                  </a:cubicBezTo>
                  <a:cubicBezTo>
                    <a:pt x="21653" y="1573"/>
                    <a:pt x="22179" y="1830"/>
                    <a:pt x="22685" y="2141"/>
                  </a:cubicBezTo>
                  <a:lnTo>
                    <a:pt x="11925" y="23564"/>
                  </a:lnTo>
                  <a:lnTo>
                    <a:pt x="22300" y="23564"/>
                  </a:lnTo>
                  <a:lnTo>
                    <a:pt x="22300" y="14847"/>
                  </a:lnTo>
                  <a:cubicBezTo>
                    <a:pt x="22526" y="14816"/>
                    <a:pt x="22755" y="14789"/>
                    <a:pt x="22981" y="14769"/>
                  </a:cubicBezTo>
                  <a:cubicBezTo>
                    <a:pt x="23347" y="14742"/>
                    <a:pt x="23677" y="14726"/>
                    <a:pt x="23992" y="14726"/>
                  </a:cubicBezTo>
                  <a:cubicBezTo>
                    <a:pt x="24366" y="14726"/>
                    <a:pt x="24748" y="14742"/>
                    <a:pt x="25118" y="14769"/>
                  </a:cubicBezTo>
                  <a:cubicBezTo>
                    <a:pt x="25359" y="14789"/>
                    <a:pt x="25592" y="14816"/>
                    <a:pt x="25822" y="14847"/>
                  </a:cubicBezTo>
                  <a:lnTo>
                    <a:pt x="25822" y="23564"/>
                  </a:lnTo>
                  <a:lnTo>
                    <a:pt x="30083" y="23564"/>
                  </a:lnTo>
                  <a:cubicBezTo>
                    <a:pt x="30110" y="23763"/>
                    <a:pt x="30133" y="23961"/>
                    <a:pt x="30153" y="24160"/>
                  </a:cubicBezTo>
                  <a:cubicBezTo>
                    <a:pt x="30180" y="24483"/>
                    <a:pt x="30196" y="24806"/>
                    <a:pt x="30196" y="25121"/>
                  </a:cubicBezTo>
                  <a:cubicBezTo>
                    <a:pt x="30196" y="25437"/>
                    <a:pt x="30180" y="25767"/>
                    <a:pt x="30153" y="26105"/>
                  </a:cubicBezTo>
                  <a:cubicBezTo>
                    <a:pt x="30133" y="26304"/>
                    <a:pt x="30114" y="26495"/>
                    <a:pt x="30086" y="26678"/>
                  </a:cubicBezTo>
                  <a:lnTo>
                    <a:pt x="25822" y="26678"/>
                  </a:lnTo>
                  <a:lnTo>
                    <a:pt x="25822" y="33815"/>
                  </a:lnTo>
                  <a:lnTo>
                    <a:pt x="97466" y="33815"/>
                  </a:lnTo>
                  <a:lnTo>
                    <a:pt x="97466" y="32916"/>
                  </a:lnTo>
                  <a:lnTo>
                    <a:pt x="26720" y="32916"/>
                  </a:lnTo>
                  <a:lnTo>
                    <a:pt x="26720" y="27573"/>
                  </a:lnTo>
                  <a:lnTo>
                    <a:pt x="30830" y="27573"/>
                  </a:lnTo>
                  <a:lnTo>
                    <a:pt x="30900" y="27211"/>
                  </a:lnTo>
                  <a:cubicBezTo>
                    <a:pt x="30966" y="26896"/>
                    <a:pt x="31013" y="26549"/>
                    <a:pt x="31044" y="26184"/>
                  </a:cubicBezTo>
                  <a:cubicBezTo>
                    <a:pt x="31076" y="25818"/>
                    <a:pt x="31091" y="25460"/>
                    <a:pt x="31091" y="25121"/>
                  </a:cubicBezTo>
                  <a:cubicBezTo>
                    <a:pt x="31091" y="24783"/>
                    <a:pt x="31076" y="24428"/>
                    <a:pt x="31044" y="24078"/>
                  </a:cubicBezTo>
                  <a:cubicBezTo>
                    <a:pt x="31013" y="23732"/>
                    <a:pt x="30966" y="23382"/>
                    <a:pt x="30904" y="23035"/>
                  </a:cubicBezTo>
                  <a:lnTo>
                    <a:pt x="30838" y="22669"/>
                  </a:lnTo>
                  <a:lnTo>
                    <a:pt x="26720" y="22669"/>
                  </a:lnTo>
                  <a:lnTo>
                    <a:pt x="26720" y="14080"/>
                  </a:lnTo>
                  <a:lnTo>
                    <a:pt x="26343" y="14019"/>
                  </a:lnTo>
                  <a:cubicBezTo>
                    <a:pt x="25973" y="13956"/>
                    <a:pt x="25588" y="13909"/>
                    <a:pt x="25191" y="13878"/>
                  </a:cubicBezTo>
                  <a:cubicBezTo>
                    <a:pt x="24794" y="13847"/>
                    <a:pt x="24389" y="13832"/>
                    <a:pt x="23992" y="13832"/>
                  </a:cubicBezTo>
                  <a:cubicBezTo>
                    <a:pt x="23650" y="13832"/>
                    <a:pt x="23296" y="13847"/>
                    <a:pt x="22907" y="13878"/>
                  </a:cubicBezTo>
                  <a:cubicBezTo>
                    <a:pt x="22530" y="13909"/>
                    <a:pt x="22148" y="13956"/>
                    <a:pt x="21779" y="14019"/>
                  </a:cubicBezTo>
                  <a:lnTo>
                    <a:pt x="21405" y="14080"/>
                  </a:lnTo>
                  <a:lnTo>
                    <a:pt x="21405" y="22669"/>
                  </a:lnTo>
                  <a:lnTo>
                    <a:pt x="13376" y="22669"/>
                  </a:lnTo>
                  <a:lnTo>
                    <a:pt x="23841" y="1825"/>
                  </a:lnTo>
                  <a:lnTo>
                    <a:pt x="23514" y="1608"/>
                  </a:lnTo>
                  <a:cubicBezTo>
                    <a:pt x="22848" y="1164"/>
                    <a:pt x="22152" y="806"/>
                    <a:pt x="21440" y="534"/>
                  </a:cubicBezTo>
                  <a:cubicBezTo>
                    <a:pt x="20723" y="265"/>
                    <a:pt x="20015" y="94"/>
                    <a:pt x="19342" y="32"/>
                  </a:cubicBezTo>
                  <a:lnTo>
                    <a:pt x="190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52" name="Google Shape;1252;p38"/>
            <p:cNvSpPr/>
            <p:nvPr/>
          </p:nvSpPr>
          <p:spPr>
            <a:xfrm>
              <a:off x="1089675" y="5398250"/>
              <a:ext cx="11225" cy="72900"/>
            </a:xfrm>
            <a:custGeom>
              <a:rect b="b" l="l" r="r" t="t"/>
              <a:pathLst>
                <a:path extrusionOk="0" h="2916" w="449">
                  <a:moveTo>
                    <a:pt x="1" y="0"/>
                  </a:moveTo>
                  <a:lnTo>
                    <a:pt x="1" y="2915"/>
                  </a:lnTo>
                  <a:lnTo>
                    <a:pt x="448" y="2915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253" name="Google Shape;1253;p38"/>
            <p:cNvSpPr/>
            <p:nvPr/>
          </p:nvSpPr>
          <p:spPr>
            <a:xfrm>
              <a:off x="3487700" y="5392600"/>
              <a:ext cx="84300" cy="84175"/>
            </a:xfrm>
            <a:custGeom>
              <a:rect b="b" l="l" r="r" t="t"/>
              <a:pathLst>
                <a:path extrusionOk="0" h="3367" w="3372">
                  <a:moveTo>
                    <a:pt x="1686" y="0"/>
                  </a:moveTo>
                  <a:cubicBezTo>
                    <a:pt x="756" y="0"/>
                    <a:pt x="1" y="755"/>
                    <a:pt x="1" y="1685"/>
                  </a:cubicBezTo>
                  <a:cubicBezTo>
                    <a:pt x="1" y="2612"/>
                    <a:pt x="756" y="3366"/>
                    <a:pt x="1686" y="3366"/>
                  </a:cubicBezTo>
                  <a:cubicBezTo>
                    <a:pt x="2616" y="3366"/>
                    <a:pt x="3371" y="2612"/>
                    <a:pt x="3371" y="1685"/>
                  </a:cubicBezTo>
                  <a:cubicBezTo>
                    <a:pt x="3371" y="755"/>
                    <a:pt x="2616" y="0"/>
                    <a:pt x="1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1254" name="Google Shape;1254;p38"/>
          <p:cNvSpPr txBox="1"/>
          <p:nvPr/>
        </p:nvSpPr>
        <p:spPr>
          <a:xfrm>
            <a:off x="1570925" y="2834575"/>
            <a:ext cx="1631400" cy="7992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b" bIns="162000" lIns="126000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Here you can describe a reason to carry on with the treatment</a:t>
            </a: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1255" name="Google Shape;1255;p38"/>
          <p:cNvSpPr txBox="1"/>
          <p:nvPr/>
        </p:nvSpPr>
        <p:spPr>
          <a:xfrm>
            <a:off x="1494725" y="1119850"/>
            <a:ext cx="1631400" cy="7992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b" bIns="162000" lIns="126000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Here you can describe a reason to carry on with the treatment</a:t>
            </a: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1256" name="Google Shape;1256;p38"/>
          <p:cNvSpPr txBox="1"/>
          <p:nvPr/>
        </p:nvSpPr>
        <p:spPr>
          <a:xfrm>
            <a:off x="4900550" y="1119850"/>
            <a:ext cx="1631400" cy="7992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b" bIns="162000" lIns="126000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Here you can describe a reason to carry on with the treatment</a:t>
            </a: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1257" name="Google Shape;1257;p38"/>
          <p:cNvSpPr txBox="1"/>
          <p:nvPr/>
        </p:nvSpPr>
        <p:spPr>
          <a:xfrm>
            <a:off x="4900550" y="2834575"/>
            <a:ext cx="1631400" cy="7992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b" bIns="162000" lIns="126000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Here you can describe a reason to carry on with the treatment</a:t>
            </a: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261" name="Shape 1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" name="Google Shape;1262;p39"/>
          <p:cNvSpPr/>
          <p:nvPr/>
        </p:nvSpPr>
        <p:spPr>
          <a:xfrm>
            <a:off x="8057100" y="542750"/>
            <a:ext cx="10869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" name="Google Shape;1263;p39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POST-PREVENTION</a:t>
            </a:r>
            <a:endParaRPr b="0"/>
          </a:p>
        </p:txBody>
      </p:sp>
      <p:sp>
        <p:nvSpPr>
          <p:cNvPr id="1264" name="Google Shape;1264;p39"/>
          <p:cNvSpPr/>
          <p:nvPr/>
        </p:nvSpPr>
        <p:spPr>
          <a:xfrm>
            <a:off x="1026750" y="2020925"/>
            <a:ext cx="1101650" cy="551250"/>
          </a:xfrm>
          <a:custGeom>
            <a:rect b="b" l="l" r="r" t="t"/>
            <a:pathLst>
              <a:path extrusionOk="0" fill="none" h="22050" w="44066">
                <a:moveTo>
                  <a:pt x="1" y="22050"/>
                </a:moveTo>
                <a:cubicBezTo>
                  <a:pt x="1" y="9874"/>
                  <a:pt x="9874" y="1"/>
                  <a:pt x="22050" y="1"/>
                </a:cubicBezTo>
                <a:cubicBezTo>
                  <a:pt x="34192" y="1"/>
                  <a:pt x="44065" y="9874"/>
                  <a:pt x="44065" y="22050"/>
                </a:cubicBezTo>
              </a:path>
            </a:pathLst>
          </a:custGeom>
          <a:noFill/>
          <a:ln cap="rnd" cmpd="sng" w="20850">
            <a:solidFill>
              <a:srgbClr val="FFFFFF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5" name="Google Shape;1265;p39"/>
          <p:cNvSpPr/>
          <p:nvPr/>
        </p:nvSpPr>
        <p:spPr>
          <a:xfrm>
            <a:off x="2128375" y="2572150"/>
            <a:ext cx="1101650" cy="550425"/>
          </a:xfrm>
          <a:custGeom>
            <a:rect b="b" l="l" r="r" t="t"/>
            <a:pathLst>
              <a:path extrusionOk="0" fill="none" h="22017" w="44066">
                <a:moveTo>
                  <a:pt x="44065" y="1"/>
                </a:moveTo>
                <a:cubicBezTo>
                  <a:pt x="44065" y="12176"/>
                  <a:pt x="34191" y="22016"/>
                  <a:pt x="22049" y="22016"/>
                </a:cubicBezTo>
                <a:cubicBezTo>
                  <a:pt x="9874" y="22016"/>
                  <a:pt x="0" y="12176"/>
                  <a:pt x="0" y="1"/>
                </a:cubicBezTo>
              </a:path>
            </a:pathLst>
          </a:custGeom>
          <a:noFill/>
          <a:ln cap="rnd" cmpd="sng" w="20850">
            <a:solidFill>
              <a:srgbClr val="FFFFFF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6" name="Google Shape;1266;p39"/>
          <p:cNvSpPr/>
          <p:nvPr/>
        </p:nvSpPr>
        <p:spPr>
          <a:xfrm>
            <a:off x="3230000" y="2020925"/>
            <a:ext cx="1101625" cy="551250"/>
          </a:xfrm>
          <a:custGeom>
            <a:rect b="b" l="l" r="r" t="t"/>
            <a:pathLst>
              <a:path extrusionOk="0" fill="none" h="22050" w="44065">
                <a:moveTo>
                  <a:pt x="0" y="22050"/>
                </a:moveTo>
                <a:cubicBezTo>
                  <a:pt x="0" y="9874"/>
                  <a:pt x="9874" y="1"/>
                  <a:pt x="22049" y="1"/>
                </a:cubicBezTo>
                <a:cubicBezTo>
                  <a:pt x="34191" y="1"/>
                  <a:pt x="44065" y="9874"/>
                  <a:pt x="44065" y="22050"/>
                </a:cubicBezTo>
              </a:path>
            </a:pathLst>
          </a:custGeom>
          <a:noFill/>
          <a:ln cap="rnd" cmpd="sng" w="20850">
            <a:solidFill>
              <a:srgbClr val="FFFFFF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7" name="Google Shape;1267;p39"/>
          <p:cNvSpPr/>
          <p:nvPr/>
        </p:nvSpPr>
        <p:spPr>
          <a:xfrm>
            <a:off x="4331600" y="2572150"/>
            <a:ext cx="1101650" cy="550425"/>
          </a:xfrm>
          <a:custGeom>
            <a:rect b="b" l="l" r="r" t="t"/>
            <a:pathLst>
              <a:path extrusionOk="0" fill="none" h="22017" w="44066">
                <a:moveTo>
                  <a:pt x="44066" y="1"/>
                </a:moveTo>
                <a:cubicBezTo>
                  <a:pt x="44066" y="12176"/>
                  <a:pt x="34192" y="22016"/>
                  <a:pt x="22017" y="22016"/>
                </a:cubicBezTo>
                <a:cubicBezTo>
                  <a:pt x="9875" y="22016"/>
                  <a:pt x="1" y="12176"/>
                  <a:pt x="1" y="1"/>
                </a:cubicBezTo>
              </a:path>
            </a:pathLst>
          </a:custGeom>
          <a:noFill/>
          <a:ln cap="rnd" cmpd="sng" w="20850">
            <a:solidFill>
              <a:srgbClr val="FFFFFF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" name="Google Shape;1268;p39"/>
          <p:cNvSpPr/>
          <p:nvPr/>
        </p:nvSpPr>
        <p:spPr>
          <a:xfrm>
            <a:off x="2082500" y="2535450"/>
            <a:ext cx="91775" cy="91775"/>
          </a:xfrm>
          <a:custGeom>
            <a:rect b="b" l="l" r="r" t="t"/>
            <a:pathLst>
              <a:path extrusionOk="0" h="3671" w="3671">
                <a:moveTo>
                  <a:pt x="1835" y="1"/>
                </a:moveTo>
                <a:cubicBezTo>
                  <a:pt x="835" y="1"/>
                  <a:pt x="1" y="835"/>
                  <a:pt x="1" y="1836"/>
                </a:cubicBezTo>
                <a:cubicBezTo>
                  <a:pt x="1" y="2870"/>
                  <a:pt x="835" y="3670"/>
                  <a:pt x="1835" y="3670"/>
                </a:cubicBezTo>
                <a:cubicBezTo>
                  <a:pt x="2869" y="3670"/>
                  <a:pt x="3670" y="2870"/>
                  <a:pt x="3670" y="1836"/>
                </a:cubicBezTo>
                <a:cubicBezTo>
                  <a:pt x="3670" y="835"/>
                  <a:pt x="2836" y="1"/>
                  <a:pt x="1835" y="1"/>
                </a:cubicBezTo>
                <a:close/>
              </a:path>
            </a:pathLst>
          </a:custGeom>
          <a:solidFill>
            <a:srgbClr val="EECAC8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" name="Google Shape;1269;p39"/>
          <p:cNvSpPr/>
          <p:nvPr/>
        </p:nvSpPr>
        <p:spPr>
          <a:xfrm>
            <a:off x="3184125" y="2535450"/>
            <a:ext cx="91750" cy="91775"/>
          </a:xfrm>
          <a:custGeom>
            <a:rect b="b" l="l" r="r" t="t"/>
            <a:pathLst>
              <a:path extrusionOk="0" h="3671" w="3670">
                <a:moveTo>
                  <a:pt x="1835" y="1"/>
                </a:moveTo>
                <a:cubicBezTo>
                  <a:pt x="834" y="1"/>
                  <a:pt x="1" y="835"/>
                  <a:pt x="1" y="1836"/>
                </a:cubicBezTo>
                <a:cubicBezTo>
                  <a:pt x="1" y="2870"/>
                  <a:pt x="834" y="3670"/>
                  <a:pt x="1835" y="3670"/>
                </a:cubicBezTo>
                <a:cubicBezTo>
                  <a:pt x="2836" y="3670"/>
                  <a:pt x="3670" y="2870"/>
                  <a:pt x="3670" y="1836"/>
                </a:cubicBezTo>
                <a:cubicBezTo>
                  <a:pt x="3670" y="835"/>
                  <a:pt x="2869" y="1"/>
                  <a:pt x="1835" y="1"/>
                </a:cubicBezTo>
                <a:close/>
              </a:path>
            </a:pathLst>
          </a:custGeom>
          <a:solidFill>
            <a:srgbClr val="EECAC8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" name="Google Shape;1270;p39"/>
          <p:cNvSpPr/>
          <p:nvPr/>
        </p:nvSpPr>
        <p:spPr>
          <a:xfrm>
            <a:off x="4285750" y="2535450"/>
            <a:ext cx="91750" cy="91775"/>
          </a:xfrm>
          <a:custGeom>
            <a:rect b="b" l="l" r="r" t="t"/>
            <a:pathLst>
              <a:path extrusionOk="0" h="3671" w="3670">
                <a:moveTo>
                  <a:pt x="1835" y="1"/>
                </a:moveTo>
                <a:cubicBezTo>
                  <a:pt x="834" y="1"/>
                  <a:pt x="0" y="835"/>
                  <a:pt x="0" y="1836"/>
                </a:cubicBezTo>
                <a:cubicBezTo>
                  <a:pt x="0" y="2870"/>
                  <a:pt x="834" y="3670"/>
                  <a:pt x="1835" y="3670"/>
                </a:cubicBezTo>
                <a:cubicBezTo>
                  <a:pt x="2836" y="3670"/>
                  <a:pt x="3670" y="2870"/>
                  <a:pt x="3670" y="1836"/>
                </a:cubicBezTo>
                <a:cubicBezTo>
                  <a:pt x="3670" y="835"/>
                  <a:pt x="2836" y="1"/>
                  <a:pt x="1835" y="1"/>
                </a:cubicBezTo>
                <a:close/>
              </a:path>
            </a:pathLst>
          </a:custGeom>
          <a:solidFill>
            <a:srgbClr val="EECAC8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1" name="Google Shape;1271;p39"/>
          <p:cNvSpPr/>
          <p:nvPr/>
        </p:nvSpPr>
        <p:spPr>
          <a:xfrm>
            <a:off x="5387375" y="2535450"/>
            <a:ext cx="91750" cy="91775"/>
          </a:xfrm>
          <a:custGeom>
            <a:rect b="b" l="l" r="r" t="t"/>
            <a:pathLst>
              <a:path extrusionOk="0" h="3671" w="3670">
                <a:moveTo>
                  <a:pt x="1835" y="1"/>
                </a:moveTo>
                <a:cubicBezTo>
                  <a:pt x="834" y="1"/>
                  <a:pt x="0" y="835"/>
                  <a:pt x="0" y="1836"/>
                </a:cubicBezTo>
                <a:cubicBezTo>
                  <a:pt x="0" y="2870"/>
                  <a:pt x="834" y="3670"/>
                  <a:pt x="1835" y="3670"/>
                </a:cubicBezTo>
                <a:cubicBezTo>
                  <a:pt x="2836" y="3670"/>
                  <a:pt x="3669" y="2870"/>
                  <a:pt x="3669" y="1836"/>
                </a:cubicBezTo>
                <a:cubicBezTo>
                  <a:pt x="3669" y="835"/>
                  <a:pt x="2836" y="1"/>
                  <a:pt x="1835" y="1"/>
                </a:cubicBezTo>
                <a:close/>
              </a:path>
            </a:pathLst>
          </a:custGeom>
          <a:solidFill>
            <a:srgbClr val="EECAC8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2" name="Google Shape;1272;p39"/>
          <p:cNvSpPr/>
          <p:nvPr/>
        </p:nvSpPr>
        <p:spPr>
          <a:xfrm>
            <a:off x="2229275" y="2113488"/>
            <a:ext cx="873150" cy="872325"/>
          </a:xfrm>
          <a:custGeom>
            <a:rect b="b" l="l" r="r" t="t"/>
            <a:pathLst>
              <a:path extrusionOk="0" h="34893" w="34926">
                <a:moveTo>
                  <a:pt x="1" y="1"/>
                </a:moveTo>
                <a:lnTo>
                  <a:pt x="1" y="34892"/>
                </a:lnTo>
                <a:lnTo>
                  <a:pt x="34926" y="34892"/>
                </a:lnTo>
                <a:lnTo>
                  <a:pt x="34926" y="1"/>
                </a:lnTo>
                <a:close/>
              </a:path>
            </a:pathLst>
          </a:cu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3" name="Google Shape;1273;p39"/>
          <p:cNvSpPr/>
          <p:nvPr/>
        </p:nvSpPr>
        <p:spPr>
          <a:xfrm>
            <a:off x="4459200" y="2113488"/>
            <a:ext cx="872325" cy="872325"/>
          </a:xfrm>
          <a:custGeom>
            <a:rect b="b" l="l" r="r" t="t"/>
            <a:pathLst>
              <a:path extrusionOk="0" h="34893" w="34893">
                <a:moveTo>
                  <a:pt x="1" y="1"/>
                </a:moveTo>
                <a:lnTo>
                  <a:pt x="1" y="34892"/>
                </a:lnTo>
                <a:lnTo>
                  <a:pt x="34892" y="34892"/>
                </a:lnTo>
                <a:lnTo>
                  <a:pt x="34892" y="1"/>
                </a:lnTo>
                <a:close/>
              </a:path>
            </a:pathLst>
          </a:cu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4" name="Google Shape;1274;p39"/>
          <p:cNvSpPr/>
          <p:nvPr/>
        </p:nvSpPr>
        <p:spPr>
          <a:xfrm>
            <a:off x="980900" y="2535450"/>
            <a:ext cx="91750" cy="91775"/>
          </a:xfrm>
          <a:custGeom>
            <a:rect b="b" l="l" r="r" t="t"/>
            <a:pathLst>
              <a:path extrusionOk="0" h="3671" w="3670">
                <a:moveTo>
                  <a:pt x="1835" y="1"/>
                </a:moveTo>
                <a:cubicBezTo>
                  <a:pt x="834" y="1"/>
                  <a:pt x="0" y="835"/>
                  <a:pt x="0" y="1836"/>
                </a:cubicBezTo>
                <a:cubicBezTo>
                  <a:pt x="0" y="2870"/>
                  <a:pt x="834" y="3670"/>
                  <a:pt x="1835" y="3670"/>
                </a:cubicBezTo>
                <a:cubicBezTo>
                  <a:pt x="2836" y="3670"/>
                  <a:pt x="3669" y="2870"/>
                  <a:pt x="3669" y="1836"/>
                </a:cubicBezTo>
                <a:cubicBezTo>
                  <a:pt x="3669" y="835"/>
                  <a:pt x="2836" y="1"/>
                  <a:pt x="1835" y="1"/>
                </a:cubicBezTo>
                <a:close/>
              </a:path>
            </a:pathLst>
          </a:custGeom>
          <a:solidFill>
            <a:srgbClr val="EECAC8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75" name="Google Shape;1275;p39"/>
          <p:cNvCxnSpPr/>
          <p:nvPr/>
        </p:nvCxnSpPr>
        <p:spPr>
          <a:xfrm rot="10800000">
            <a:off x="1025875" y="856025"/>
            <a:ext cx="0" cy="16839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76" name="Google Shape;1276;p39"/>
          <p:cNvCxnSpPr/>
          <p:nvPr/>
        </p:nvCxnSpPr>
        <p:spPr>
          <a:xfrm rot="10800000">
            <a:off x="2128388" y="2627225"/>
            <a:ext cx="0" cy="16839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77" name="Google Shape;1277;p39"/>
          <p:cNvCxnSpPr/>
          <p:nvPr/>
        </p:nvCxnSpPr>
        <p:spPr>
          <a:xfrm rot="10800000">
            <a:off x="4331613" y="2627225"/>
            <a:ext cx="0" cy="16839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278" name="Google Shape;1278;p39"/>
          <p:cNvCxnSpPr/>
          <p:nvPr/>
        </p:nvCxnSpPr>
        <p:spPr>
          <a:xfrm rot="10800000">
            <a:off x="3230000" y="856025"/>
            <a:ext cx="0" cy="16839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79" name="Google Shape;1279;p39"/>
          <p:cNvSpPr txBox="1"/>
          <p:nvPr>
            <p:ph idx="4294967295" type="subTitle"/>
          </p:nvPr>
        </p:nvSpPr>
        <p:spPr>
          <a:xfrm>
            <a:off x="1115137" y="856025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Saturn is the ringed one. It’s composed mostly of hydrogen and helium</a:t>
            </a:r>
            <a:endParaRPr/>
          </a:p>
        </p:txBody>
      </p:sp>
      <p:sp>
        <p:nvSpPr>
          <p:cNvPr id="1280" name="Google Shape;1280;p39"/>
          <p:cNvSpPr txBox="1"/>
          <p:nvPr>
            <p:ph idx="4294967295" type="subTitle"/>
          </p:nvPr>
        </p:nvSpPr>
        <p:spPr>
          <a:xfrm>
            <a:off x="2229275" y="3474425"/>
            <a:ext cx="1717500" cy="83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Despite being red, Mars is a cold place, not hot. It’s full of iron oxide dust</a:t>
            </a:r>
            <a:endParaRPr/>
          </a:p>
        </p:txBody>
      </p:sp>
      <p:sp>
        <p:nvSpPr>
          <p:cNvPr id="1281" name="Google Shape;1281;p39"/>
          <p:cNvSpPr txBox="1"/>
          <p:nvPr>
            <p:ph idx="4294967295" type="subTitle"/>
          </p:nvPr>
        </p:nvSpPr>
        <p:spPr>
          <a:xfrm>
            <a:off x="3344262" y="856025"/>
            <a:ext cx="17175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Venus has a beautiful name and is the second planet from the Sun</a:t>
            </a:r>
            <a:endParaRPr/>
          </a:p>
        </p:txBody>
      </p:sp>
      <p:sp>
        <p:nvSpPr>
          <p:cNvPr id="1282" name="Google Shape;1282;p39"/>
          <p:cNvSpPr txBox="1"/>
          <p:nvPr>
            <p:ph idx="4294967295" type="subTitle"/>
          </p:nvPr>
        </p:nvSpPr>
        <p:spPr>
          <a:xfrm>
            <a:off x="4459200" y="3474425"/>
            <a:ext cx="1717500" cy="83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Jupiter is a gas giant and the biggest planet in our Solar System</a:t>
            </a:r>
            <a:endParaRPr/>
          </a:p>
        </p:txBody>
      </p:sp>
      <p:sp>
        <p:nvSpPr>
          <p:cNvPr id="1283" name="Google Shape;1283;p39"/>
          <p:cNvSpPr/>
          <p:nvPr/>
        </p:nvSpPr>
        <p:spPr>
          <a:xfrm>
            <a:off x="1115125" y="2113488"/>
            <a:ext cx="872325" cy="872325"/>
          </a:xfrm>
          <a:custGeom>
            <a:rect b="b" l="l" r="r" t="t"/>
            <a:pathLst>
              <a:path extrusionOk="0" h="34893" w="34893">
                <a:moveTo>
                  <a:pt x="1" y="1"/>
                </a:moveTo>
                <a:lnTo>
                  <a:pt x="1" y="34892"/>
                </a:lnTo>
                <a:lnTo>
                  <a:pt x="34892" y="34892"/>
                </a:lnTo>
                <a:lnTo>
                  <a:pt x="34892" y="1"/>
                </a:lnTo>
                <a:close/>
              </a:path>
            </a:pathLst>
          </a:cu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" name="Google Shape;1284;p39"/>
          <p:cNvSpPr/>
          <p:nvPr/>
        </p:nvSpPr>
        <p:spPr>
          <a:xfrm>
            <a:off x="3344250" y="2113488"/>
            <a:ext cx="873150" cy="872325"/>
          </a:xfrm>
          <a:custGeom>
            <a:rect b="b" l="l" r="r" t="t"/>
            <a:pathLst>
              <a:path extrusionOk="0" h="34893" w="34926">
                <a:moveTo>
                  <a:pt x="0" y="1"/>
                </a:moveTo>
                <a:lnTo>
                  <a:pt x="0" y="34892"/>
                </a:lnTo>
                <a:lnTo>
                  <a:pt x="34925" y="34892"/>
                </a:lnTo>
                <a:lnTo>
                  <a:pt x="34925" y="1"/>
                </a:lnTo>
                <a:close/>
              </a:path>
            </a:pathLst>
          </a:cu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" name="Google Shape;1285;p39"/>
          <p:cNvSpPr txBox="1"/>
          <p:nvPr>
            <p:ph idx="4294967295" type="title"/>
          </p:nvPr>
        </p:nvSpPr>
        <p:spPr>
          <a:xfrm flipH="1">
            <a:off x="1218907" y="2280700"/>
            <a:ext cx="6609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FFFFFF"/>
                </a:solidFill>
              </a:rPr>
              <a:t>01</a:t>
            </a:r>
            <a:endParaRPr b="0">
              <a:solidFill>
                <a:srgbClr val="FFFFFF"/>
              </a:solidFill>
            </a:endParaRPr>
          </a:p>
        </p:txBody>
      </p:sp>
      <p:sp>
        <p:nvSpPr>
          <p:cNvPr id="1286" name="Google Shape;1286;p39"/>
          <p:cNvSpPr txBox="1"/>
          <p:nvPr>
            <p:ph idx="4294967295" type="title"/>
          </p:nvPr>
        </p:nvSpPr>
        <p:spPr>
          <a:xfrm flipH="1">
            <a:off x="2348757" y="2280700"/>
            <a:ext cx="6609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FFFFFF"/>
                </a:solidFill>
              </a:rPr>
              <a:t>02</a:t>
            </a:r>
            <a:endParaRPr b="0">
              <a:solidFill>
                <a:srgbClr val="FFFFFF"/>
              </a:solidFill>
            </a:endParaRPr>
          </a:p>
        </p:txBody>
      </p:sp>
      <p:sp>
        <p:nvSpPr>
          <p:cNvPr id="1287" name="Google Shape;1287;p39"/>
          <p:cNvSpPr txBox="1"/>
          <p:nvPr>
            <p:ph idx="4294967295" type="title"/>
          </p:nvPr>
        </p:nvSpPr>
        <p:spPr>
          <a:xfrm flipH="1">
            <a:off x="3450369" y="2280700"/>
            <a:ext cx="6609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FFFFFF"/>
                </a:solidFill>
              </a:rPr>
              <a:t>03</a:t>
            </a:r>
            <a:endParaRPr b="0">
              <a:solidFill>
                <a:srgbClr val="FFFFFF"/>
              </a:solidFill>
            </a:endParaRPr>
          </a:p>
        </p:txBody>
      </p:sp>
      <p:sp>
        <p:nvSpPr>
          <p:cNvPr id="1288" name="Google Shape;1288;p39"/>
          <p:cNvSpPr txBox="1"/>
          <p:nvPr>
            <p:ph idx="4294967295" type="title"/>
          </p:nvPr>
        </p:nvSpPr>
        <p:spPr>
          <a:xfrm flipH="1">
            <a:off x="4551982" y="2280700"/>
            <a:ext cx="660900" cy="5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FFFFFF"/>
                </a:solidFill>
              </a:rPr>
              <a:t>04</a:t>
            </a:r>
            <a:endParaRPr b="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292" name="Shape 1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3" name="Google Shape;1293;p40"/>
          <p:cNvSpPr/>
          <p:nvPr/>
        </p:nvSpPr>
        <p:spPr>
          <a:xfrm>
            <a:off x="25" y="540000"/>
            <a:ext cx="3711300" cy="39843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94" name="Google Shape;1294;p40"/>
          <p:cNvCxnSpPr>
            <a:stCxn id="1295" idx="3"/>
            <a:endCxn id="1296" idx="1"/>
          </p:cNvCxnSpPr>
          <p:nvPr/>
        </p:nvCxnSpPr>
        <p:spPr>
          <a:xfrm>
            <a:off x="3039213" y="1194382"/>
            <a:ext cx="2603700" cy="0"/>
          </a:xfrm>
          <a:prstGeom prst="straightConnector1">
            <a:avLst/>
          </a:prstGeom>
          <a:noFill/>
          <a:ln cap="flat" cmpd="sng" w="19050">
            <a:solidFill>
              <a:srgbClr val="DF8B6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97" name="Google Shape;1297;p40"/>
          <p:cNvSpPr/>
          <p:nvPr/>
        </p:nvSpPr>
        <p:spPr>
          <a:xfrm>
            <a:off x="4082238" y="909682"/>
            <a:ext cx="549000" cy="569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" name="Google Shape;1298;p40"/>
          <p:cNvSpPr txBox="1"/>
          <p:nvPr/>
        </p:nvSpPr>
        <p:spPr>
          <a:xfrm flipH="1">
            <a:off x="3013489" y="-2058153"/>
            <a:ext cx="6183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DAY 1</a:t>
            </a:r>
            <a:endParaRPr>
              <a:solidFill>
                <a:srgbClr val="FFFFFF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1299" name="Google Shape;1299;p40"/>
          <p:cNvSpPr txBox="1"/>
          <p:nvPr/>
        </p:nvSpPr>
        <p:spPr>
          <a:xfrm flipH="1">
            <a:off x="3965089" y="-2058153"/>
            <a:ext cx="6183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DAY 2</a:t>
            </a:r>
            <a:endParaRPr>
              <a:solidFill>
                <a:srgbClr val="FFFFFF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1300" name="Google Shape;1300;p40"/>
          <p:cNvSpPr txBox="1"/>
          <p:nvPr/>
        </p:nvSpPr>
        <p:spPr>
          <a:xfrm flipH="1">
            <a:off x="4927226" y="-2058153"/>
            <a:ext cx="6183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DAY 3</a:t>
            </a:r>
            <a:endParaRPr>
              <a:solidFill>
                <a:srgbClr val="FFFFFF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1301" name="Google Shape;1301;p40"/>
          <p:cNvSpPr txBox="1"/>
          <p:nvPr/>
        </p:nvSpPr>
        <p:spPr>
          <a:xfrm flipH="1">
            <a:off x="5889376" y="-2058153"/>
            <a:ext cx="6183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DAY 4</a:t>
            </a:r>
            <a:endParaRPr>
              <a:solidFill>
                <a:srgbClr val="FFFFFF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1302" name="Google Shape;1302;p40"/>
          <p:cNvSpPr txBox="1"/>
          <p:nvPr/>
        </p:nvSpPr>
        <p:spPr>
          <a:xfrm flipH="1">
            <a:off x="6851526" y="-2058153"/>
            <a:ext cx="6183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DAY 5</a:t>
            </a:r>
            <a:endParaRPr>
              <a:solidFill>
                <a:srgbClr val="FFFFFF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1303" name="Google Shape;1303;p40"/>
          <p:cNvSpPr txBox="1"/>
          <p:nvPr/>
        </p:nvSpPr>
        <p:spPr>
          <a:xfrm>
            <a:off x="2168275" y="1790781"/>
            <a:ext cx="1192800" cy="42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b="1"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2</a:t>
            </a: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.</a:t>
            </a:r>
            <a:b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</a:b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Mercury is the closest planet to the Sun</a:t>
            </a:r>
            <a:b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</a:b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1304" name="Google Shape;1304;p40"/>
          <p:cNvSpPr txBox="1"/>
          <p:nvPr>
            <p:ph type="title"/>
          </p:nvPr>
        </p:nvSpPr>
        <p:spPr>
          <a:xfrm>
            <a:off x="7119400" y="2208550"/>
            <a:ext cx="13821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CASE TIMELINE</a:t>
            </a:r>
            <a:endParaRPr b="0"/>
          </a:p>
        </p:txBody>
      </p:sp>
      <p:sp>
        <p:nvSpPr>
          <p:cNvPr id="1296" name="Google Shape;1296;p40"/>
          <p:cNvSpPr/>
          <p:nvPr/>
        </p:nvSpPr>
        <p:spPr>
          <a:xfrm>
            <a:off x="5642888" y="909682"/>
            <a:ext cx="549000" cy="569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" name="Google Shape;1295;p40"/>
          <p:cNvSpPr/>
          <p:nvPr/>
        </p:nvSpPr>
        <p:spPr>
          <a:xfrm>
            <a:off x="2490213" y="909682"/>
            <a:ext cx="549000" cy="569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40"/>
          <p:cNvSpPr/>
          <p:nvPr/>
        </p:nvSpPr>
        <p:spPr>
          <a:xfrm>
            <a:off x="2490213" y="2887457"/>
            <a:ext cx="549000" cy="5694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6" name="Google Shape;1306;p40"/>
          <p:cNvSpPr txBox="1"/>
          <p:nvPr/>
        </p:nvSpPr>
        <p:spPr>
          <a:xfrm>
            <a:off x="2168275" y="3768556"/>
            <a:ext cx="1192800" cy="42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b="1"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1</a:t>
            </a: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.</a:t>
            </a:r>
            <a:b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</a:b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Jupiter is the biggest planet in our Solar System</a:t>
            </a:r>
            <a:b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</a:b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1307" name="Google Shape;1307;p40"/>
          <p:cNvSpPr txBox="1"/>
          <p:nvPr/>
        </p:nvSpPr>
        <p:spPr>
          <a:xfrm>
            <a:off x="3760338" y="1790781"/>
            <a:ext cx="1192800" cy="42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b="1"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3</a:t>
            </a: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.</a:t>
            </a:r>
            <a:b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</a:b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Saturn is composed mostly of hydrogen and helium</a:t>
            </a:r>
            <a:b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</a:b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1308" name="Google Shape;1308;p40"/>
          <p:cNvSpPr txBox="1"/>
          <p:nvPr/>
        </p:nvSpPr>
        <p:spPr>
          <a:xfrm>
            <a:off x="5320988" y="1790781"/>
            <a:ext cx="1192800" cy="42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b="1"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4</a:t>
            </a: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.</a:t>
            </a:r>
            <a:b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</a:br>
            <a: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Despite being red, Mars is a cold place, not hot</a:t>
            </a:r>
            <a:br>
              <a:rPr lang="es" sz="11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</a:br>
            <a:endParaRPr sz="11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grpSp>
        <p:nvGrpSpPr>
          <p:cNvPr id="1309" name="Google Shape;1309;p40"/>
          <p:cNvGrpSpPr/>
          <p:nvPr/>
        </p:nvGrpSpPr>
        <p:grpSpPr>
          <a:xfrm>
            <a:off x="2567171" y="3017668"/>
            <a:ext cx="395084" cy="308949"/>
            <a:chOff x="1342800" y="892550"/>
            <a:chExt cx="4907875" cy="3837875"/>
          </a:xfrm>
        </p:grpSpPr>
        <p:sp>
          <p:nvSpPr>
            <p:cNvPr id="1310" name="Google Shape;1310;p40"/>
            <p:cNvSpPr/>
            <p:nvPr/>
          </p:nvSpPr>
          <p:spPr>
            <a:xfrm>
              <a:off x="4453075" y="1964600"/>
              <a:ext cx="1022225" cy="963250"/>
            </a:xfrm>
            <a:custGeom>
              <a:rect b="b" l="l" r="r" t="t"/>
              <a:pathLst>
                <a:path extrusionOk="0" h="38530" w="40889">
                  <a:moveTo>
                    <a:pt x="21494" y="5758"/>
                  </a:moveTo>
                  <a:lnTo>
                    <a:pt x="35132" y="21601"/>
                  </a:lnTo>
                  <a:lnTo>
                    <a:pt x="35132" y="32773"/>
                  </a:lnTo>
                  <a:lnTo>
                    <a:pt x="5757" y="32773"/>
                  </a:lnTo>
                  <a:lnTo>
                    <a:pt x="5757" y="5758"/>
                  </a:lnTo>
                  <a:close/>
                  <a:moveTo>
                    <a:pt x="2879" y="1"/>
                  </a:moveTo>
                  <a:cubicBezTo>
                    <a:pt x="1286" y="1"/>
                    <a:pt x="0" y="1286"/>
                    <a:pt x="0" y="2879"/>
                  </a:cubicBezTo>
                  <a:lnTo>
                    <a:pt x="0" y="35651"/>
                  </a:lnTo>
                  <a:cubicBezTo>
                    <a:pt x="0" y="37244"/>
                    <a:pt x="1286" y="38530"/>
                    <a:pt x="2879" y="38530"/>
                  </a:cubicBezTo>
                  <a:lnTo>
                    <a:pt x="38010" y="38530"/>
                  </a:lnTo>
                  <a:cubicBezTo>
                    <a:pt x="39591" y="38530"/>
                    <a:pt x="40889" y="37244"/>
                    <a:pt x="40889" y="35651"/>
                  </a:cubicBezTo>
                  <a:lnTo>
                    <a:pt x="40889" y="20539"/>
                  </a:lnTo>
                  <a:cubicBezTo>
                    <a:pt x="40889" y="18640"/>
                    <a:pt x="40629" y="19548"/>
                    <a:pt x="24998" y="1003"/>
                  </a:cubicBezTo>
                  <a:cubicBezTo>
                    <a:pt x="24444" y="366"/>
                    <a:pt x="23653" y="1"/>
                    <a:pt x="228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0"/>
            <p:cNvSpPr/>
            <p:nvPr/>
          </p:nvSpPr>
          <p:spPr>
            <a:xfrm>
              <a:off x="2416025" y="3804650"/>
              <a:ext cx="610225" cy="610225"/>
            </a:xfrm>
            <a:custGeom>
              <a:rect b="b" l="l" r="r" t="t"/>
              <a:pathLst>
                <a:path extrusionOk="0" h="24409" w="24409">
                  <a:moveTo>
                    <a:pt x="12210" y="5757"/>
                  </a:moveTo>
                  <a:cubicBezTo>
                    <a:pt x="15761" y="5757"/>
                    <a:pt x="18663" y="8647"/>
                    <a:pt x="18663" y="12210"/>
                  </a:cubicBezTo>
                  <a:cubicBezTo>
                    <a:pt x="18663" y="15773"/>
                    <a:pt x="15773" y="18663"/>
                    <a:pt x="12210" y="18663"/>
                  </a:cubicBezTo>
                  <a:cubicBezTo>
                    <a:pt x="8648" y="18663"/>
                    <a:pt x="5757" y="15773"/>
                    <a:pt x="5757" y="12210"/>
                  </a:cubicBezTo>
                  <a:cubicBezTo>
                    <a:pt x="5757" y="8647"/>
                    <a:pt x="8648" y="5757"/>
                    <a:pt x="12210" y="5757"/>
                  </a:cubicBezTo>
                  <a:close/>
                  <a:moveTo>
                    <a:pt x="12210" y="0"/>
                  </a:moveTo>
                  <a:cubicBezTo>
                    <a:pt x="5474" y="0"/>
                    <a:pt x="1" y="5474"/>
                    <a:pt x="1" y="12210"/>
                  </a:cubicBezTo>
                  <a:cubicBezTo>
                    <a:pt x="1" y="18934"/>
                    <a:pt x="5474" y="24408"/>
                    <a:pt x="12210" y="24408"/>
                  </a:cubicBezTo>
                  <a:cubicBezTo>
                    <a:pt x="18935" y="24408"/>
                    <a:pt x="24408" y="18934"/>
                    <a:pt x="24408" y="12210"/>
                  </a:cubicBezTo>
                  <a:cubicBezTo>
                    <a:pt x="24408" y="5474"/>
                    <a:pt x="18935" y="0"/>
                    <a:pt x="122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0"/>
            <p:cNvSpPr/>
            <p:nvPr/>
          </p:nvSpPr>
          <p:spPr>
            <a:xfrm>
              <a:off x="4715250" y="3804650"/>
              <a:ext cx="610225" cy="610225"/>
            </a:xfrm>
            <a:custGeom>
              <a:rect b="b" l="l" r="r" t="t"/>
              <a:pathLst>
                <a:path extrusionOk="0" h="24409" w="24409">
                  <a:moveTo>
                    <a:pt x="12199" y="5757"/>
                  </a:moveTo>
                  <a:cubicBezTo>
                    <a:pt x="15762" y="5757"/>
                    <a:pt x="18652" y="8647"/>
                    <a:pt x="18652" y="12210"/>
                  </a:cubicBezTo>
                  <a:cubicBezTo>
                    <a:pt x="18652" y="15773"/>
                    <a:pt x="15762" y="18663"/>
                    <a:pt x="12199" y="18663"/>
                  </a:cubicBezTo>
                  <a:cubicBezTo>
                    <a:pt x="8648" y="18663"/>
                    <a:pt x="5746" y="15773"/>
                    <a:pt x="5746" y="12210"/>
                  </a:cubicBezTo>
                  <a:cubicBezTo>
                    <a:pt x="5746" y="8647"/>
                    <a:pt x="8648" y="5757"/>
                    <a:pt x="12199" y="5757"/>
                  </a:cubicBezTo>
                  <a:close/>
                  <a:moveTo>
                    <a:pt x="12199" y="0"/>
                  </a:moveTo>
                  <a:cubicBezTo>
                    <a:pt x="5475" y="0"/>
                    <a:pt x="1" y="5474"/>
                    <a:pt x="1" y="12210"/>
                  </a:cubicBezTo>
                  <a:cubicBezTo>
                    <a:pt x="1" y="18934"/>
                    <a:pt x="5475" y="24408"/>
                    <a:pt x="12199" y="24408"/>
                  </a:cubicBezTo>
                  <a:cubicBezTo>
                    <a:pt x="18935" y="24408"/>
                    <a:pt x="24409" y="18934"/>
                    <a:pt x="24409" y="12210"/>
                  </a:cubicBezTo>
                  <a:cubicBezTo>
                    <a:pt x="24409" y="5474"/>
                    <a:pt x="18935" y="0"/>
                    <a:pt x="12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0"/>
            <p:cNvSpPr/>
            <p:nvPr/>
          </p:nvSpPr>
          <p:spPr>
            <a:xfrm>
              <a:off x="2048550" y="1552900"/>
              <a:ext cx="1345175" cy="1344875"/>
            </a:xfrm>
            <a:custGeom>
              <a:rect b="b" l="l" r="r" t="t"/>
              <a:pathLst>
                <a:path extrusionOk="0" h="53795" w="53807">
                  <a:moveTo>
                    <a:pt x="30354" y="5745"/>
                  </a:moveTo>
                  <a:cubicBezTo>
                    <a:pt x="31239" y="5745"/>
                    <a:pt x="31959" y="6465"/>
                    <a:pt x="31959" y="7338"/>
                  </a:cubicBezTo>
                  <a:lnTo>
                    <a:pt x="31959" y="18970"/>
                  </a:lnTo>
                  <a:cubicBezTo>
                    <a:pt x="31959" y="20562"/>
                    <a:pt x="33244" y="21848"/>
                    <a:pt x="34837" y="21848"/>
                  </a:cubicBezTo>
                  <a:lnTo>
                    <a:pt x="46457" y="21848"/>
                  </a:lnTo>
                  <a:cubicBezTo>
                    <a:pt x="47342" y="21848"/>
                    <a:pt x="48061" y="22568"/>
                    <a:pt x="48061" y="23441"/>
                  </a:cubicBezTo>
                  <a:lnTo>
                    <a:pt x="48061" y="30342"/>
                  </a:lnTo>
                  <a:cubicBezTo>
                    <a:pt x="48061" y="31227"/>
                    <a:pt x="47342" y="31946"/>
                    <a:pt x="46457" y="31946"/>
                  </a:cubicBezTo>
                  <a:lnTo>
                    <a:pt x="34837" y="31946"/>
                  </a:lnTo>
                  <a:cubicBezTo>
                    <a:pt x="33244" y="31946"/>
                    <a:pt x="31959" y="33232"/>
                    <a:pt x="31959" y="34825"/>
                  </a:cubicBezTo>
                  <a:lnTo>
                    <a:pt x="31959" y="46457"/>
                  </a:lnTo>
                  <a:cubicBezTo>
                    <a:pt x="31959" y="47330"/>
                    <a:pt x="31239" y="48049"/>
                    <a:pt x="30354" y="48049"/>
                  </a:cubicBezTo>
                  <a:lnTo>
                    <a:pt x="23453" y="48049"/>
                  </a:lnTo>
                  <a:cubicBezTo>
                    <a:pt x="22580" y="48049"/>
                    <a:pt x="21860" y="47330"/>
                    <a:pt x="21860" y="46457"/>
                  </a:cubicBezTo>
                  <a:lnTo>
                    <a:pt x="21860" y="34825"/>
                  </a:lnTo>
                  <a:cubicBezTo>
                    <a:pt x="21860" y="33232"/>
                    <a:pt x="20574" y="31946"/>
                    <a:pt x="18982" y="31946"/>
                  </a:cubicBezTo>
                  <a:lnTo>
                    <a:pt x="7350" y="31946"/>
                  </a:lnTo>
                  <a:cubicBezTo>
                    <a:pt x="6477" y="31946"/>
                    <a:pt x="5757" y="31227"/>
                    <a:pt x="5757" y="30342"/>
                  </a:cubicBezTo>
                  <a:lnTo>
                    <a:pt x="5757" y="23441"/>
                  </a:lnTo>
                  <a:cubicBezTo>
                    <a:pt x="5757" y="22568"/>
                    <a:pt x="6477" y="21848"/>
                    <a:pt x="7350" y="21848"/>
                  </a:cubicBezTo>
                  <a:lnTo>
                    <a:pt x="18982" y="21848"/>
                  </a:lnTo>
                  <a:cubicBezTo>
                    <a:pt x="20574" y="21848"/>
                    <a:pt x="21860" y="20562"/>
                    <a:pt x="21860" y="18970"/>
                  </a:cubicBezTo>
                  <a:lnTo>
                    <a:pt x="21860" y="7338"/>
                  </a:lnTo>
                  <a:cubicBezTo>
                    <a:pt x="21860" y="6465"/>
                    <a:pt x="22580" y="5745"/>
                    <a:pt x="23453" y="5745"/>
                  </a:cubicBezTo>
                  <a:close/>
                  <a:moveTo>
                    <a:pt x="23453" y="0"/>
                  </a:moveTo>
                  <a:cubicBezTo>
                    <a:pt x="19407" y="0"/>
                    <a:pt x="16103" y="3291"/>
                    <a:pt x="16103" y="7338"/>
                  </a:cubicBezTo>
                  <a:lnTo>
                    <a:pt x="16103" y="16103"/>
                  </a:lnTo>
                  <a:lnTo>
                    <a:pt x="7350" y="16103"/>
                  </a:lnTo>
                  <a:cubicBezTo>
                    <a:pt x="3304" y="16103"/>
                    <a:pt x="0" y="19394"/>
                    <a:pt x="0" y="23441"/>
                  </a:cubicBezTo>
                  <a:lnTo>
                    <a:pt x="0" y="30342"/>
                  </a:lnTo>
                  <a:cubicBezTo>
                    <a:pt x="0" y="34400"/>
                    <a:pt x="3304" y="37703"/>
                    <a:pt x="7350" y="37703"/>
                  </a:cubicBezTo>
                  <a:lnTo>
                    <a:pt x="16103" y="37703"/>
                  </a:lnTo>
                  <a:lnTo>
                    <a:pt x="16103" y="46457"/>
                  </a:lnTo>
                  <a:cubicBezTo>
                    <a:pt x="16103" y="50503"/>
                    <a:pt x="19407" y="53794"/>
                    <a:pt x="23453" y="53794"/>
                  </a:cubicBezTo>
                  <a:lnTo>
                    <a:pt x="30354" y="53794"/>
                  </a:lnTo>
                  <a:cubicBezTo>
                    <a:pt x="34412" y="53794"/>
                    <a:pt x="37704" y="50503"/>
                    <a:pt x="37704" y="46457"/>
                  </a:cubicBezTo>
                  <a:lnTo>
                    <a:pt x="37704" y="37703"/>
                  </a:lnTo>
                  <a:lnTo>
                    <a:pt x="46457" y="37703"/>
                  </a:lnTo>
                  <a:cubicBezTo>
                    <a:pt x="50515" y="37703"/>
                    <a:pt x="53807" y="34400"/>
                    <a:pt x="53807" y="30342"/>
                  </a:cubicBezTo>
                  <a:lnTo>
                    <a:pt x="53807" y="23441"/>
                  </a:lnTo>
                  <a:cubicBezTo>
                    <a:pt x="53807" y="19394"/>
                    <a:pt x="50515" y="16103"/>
                    <a:pt x="46457" y="16103"/>
                  </a:cubicBezTo>
                  <a:lnTo>
                    <a:pt x="37704" y="16103"/>
                  </a:lnTo>
                  <a:lnTo>
                    <a:pt x="37704" y="7338"/>
                  </a:lnTo>
                  <a:cubicBezTo>
                    <a:pt x="37704" y="3291"/>
                    <a:pt x="34412" y="0"/>
                    <a:pt x="303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0"/>
            <p:cNvSpPr/>
            <p:nvPr/>
          </p:nvSpPr>
          <p:spPr>
            <a:xfrm>
              <a:off x="1342800" y="892550"/>
              <a:ext cx="4907875" cy="3837875"/>
            </a:xfrm>
            <a:custGeom>
              <a:rect b="b" l="l" r="r" t="t"/>
              <a:pathLst>
                <a:path extrusionOk="0" h="153515" w="196315">
                  <a:moveTo>
                    <a:pt x="135854" y="5757"/>
                  </a:moveTo>
                  <a:cubicBezTo>
                    <a:pt x="140467" y="5757"/>
                    <a:pt x="144230" y="9509"/>
                    <a:pt x="144230" y="14122"/>
                  </a:cubicBezTo>
                  <a:lnTo>
                    <a:pt x="144230" y="20457"/>
                  </a:lnTo>
                  <a:lnTo>
                    <a:pt x="127479" y="20457"/>
                  </a:lnTo>
                  <a:lnTo>
                    <a:pt x="127479" y="14122"/>
                  </a:lnTo>
                  <a:cubicBezTo>
                    <a:pt x="127479" y="9509"/>
                    <a:pt x="131242" y="5757"/>
                    <a:pt x="135854" y="5757"/>
                  </a:cubicBezTo>
                  <a:close/>
                  <a:moveTo>
                    <a:pt x="147545" y="26202"/>
                  </a:moveTo>
                  <a:lnTo>
                    <a:pt x="147545" y="28762"/>
                  </a:lnTo>
                  <a:lnTo>
                    <a:pt x="124164" y="28762"/>
                  </a:lnTo>
                  <a:lnTo>
                    <a:pt x="124164" y="26202"/>
                  </a:lnTo>
                  <a:close/>
                  <a:moveTo>
                    <a:pt x="104522" y="100464"/>
                  </a:moveTo>
                  <a:lnTo>
                    <a:pt x="104522" y="122560"/>
                  </a:lnTo>
                  <a:lnTo>
                    <a:pt x="79193" y="122560"/>
                  </a:lnTo>
                  <a:cubicBezTo>
                    <a:pt x="79123" y="122276"/>
                    <a:pt x="78934" y="122029"/>
                    <a:pt x="78851" y="121746"/>
                  </a:cubicBezTo>
                  <a:cubicBezTo>
                    <a:pt x="75335" y="109780"/>
                    <a:pt x="65330" y="103938"/>
                    <a:pt x="55300" y="103938"/>
                  </a:cubicBezTo>
                  <a:cubicBezTo>
                    <a:pt x="45107" y="103938"/>
                    <a:pt x="34888" y="109972"/>
                    <a:pt x="31427" y="121746"/>
                  </a:cubicBezTo>
                  <a:cubicBezTo>
                    <a:pt x="31333" y="122029"/>
                    <a:pt x="31156" y="122276"/>
                    <a:pt x="31074" y="122560"/>
                  </a:cubicBezTo>
                  <a:lnTo>
                    <a:pt x="11726" y="122560"/>
                  </a:lnTo>
                  <a:cubicBezTo>
                    <a:pt x="8435" y="122560"/>
                    <a:pt x="5757" y="119882"/>
                    <a:pt x="5757" y="116590"/>
                  </a:cubicBezTo>
                  <a:lnTo>
                    <a:pt x="5757" y="100464"/>
                  </a:lnTo>
                  <a:close/>
                  <a:moveTo>
                    <a:pt x="190557" y="100452"/>
                  </a:moveTo>
                  <a:lnTo>
                    <a:pt x="190557" y="116590"/>
                  </a:lnTo>
                  <a:cubicBezTo>
                    <a:pt x="190557" y="119882"/>
                    <a:pt x="187879" y="122560"/>
                    <a:pt x="184588" y="122560"/>
                  </a:cubicBezTo>
                  <a:lnTo>
                    <a:pt x="171163" y="122560"/>
                  </a:lnTo>
                  <a:cubicBezTo>
                    <a:pt x="171092" y="122276"/>
                    <a:pt x="170903" y="122029"/>
                    <a:pt x="170809" y="121746"/>
                  </a:cubicBezTo>
                  <a:cubicBezTo>
                    <a:pt x="167577" y="110739"/>
                    <a:pt x="157490" y="103861"/>
                    <a:pt x="147097" y="103861"/>
                  </a:cubicBezTo>
                  <a:cubicBezTo>
                    <a:pt x="136845" y="103861"/>
                    <a:pt x="126688" y="110503"/>
                    <a:pt x="123385" y="121746"/>
                  </a:cubicBezTo>
                  <a:cubicBezTo>
                    <a:pt x="123302" y="122029"/>
                    <a:pt x="123114" y="122276"/>
                    <a:pt x="123043" y="122560"/>
                  </a:cubicBezTo>
                  <a:lnTo>
                    <a:pt x="110267" y="122560"/>
                  </a:lnTo>
                  <a:lnTo>
                    <a:pt x="110267" y="100452"/>
                  </a:lnTo>
                  <a:close/>
                  <a:moveTo>
                    <a:pt x="55139" y="109618"/>
                  </a:moveTo>
                  <a:cubicBezTo>
                    <a:pt x="65580" y="109618"/>
                    <a:pt x="74215" y="118501"/>
                    <a:pt x="74215" y="128694"/>
                  </a:cubicBezTo>
                  <a:cubicBezTo>
                    <a:pt x="74215" y="139205"/>
                    <a:pt x="65651" y="147770"/>
                    <a:pt x="55139" y="147770"/>
                  </a:cubicBezTo>
                  <a:cubicBezTo>
                    <a:pt x="44616" y="147770"/>
                    <a:pt x="36064" y="139205"/>
                    <a:pt x="36064" y="128694"/>
                  </a:cubicBezTo>
                  <a:cubicBezTo>
                    <a:pt x="36064" y="118466"/>
                    <a:pt x="44734" y="109618"/>
                    <a:pt x="55139" y="109618"/>
                  </a:cubicBezTo>
                  <a:close/>
                  <a:moveTo>
                    <a:pt x="147097" y="109618"/>
                  </a:moveTo>
                  <a:cubicBezTo>
                    <a:pt x="157679" y="109618"/>
                    <a:pt x="166173" y="118584"/>
                    <a:pt x="166173" y="128694"/>
                  </a:cubicBezTo>
                  <a:cubicBezTo>
                    <a:pt x="166173" y="139205"/>
                    <a:pt x="157620" y="147770"/>
                    <a:pt x="147097" y="147770"/>
                  </a:cubicBezTo>
                  <a:cubicBezTo>
                    <a:pt x="136586" y="147770"/>
                    <a:pt x="128021" y="139205"/>
                    <a:pt x="128021" y="128694"/>
                  </a:cubicBezTo>
                  <a:cubicBezTo>
                    <a:pt x="128021" y="118383"/>
                    <a:pt x="136763" y="109618"/>
                    <a:pt x="147097" y="109618"/>
                  </a:cubicBezTo>
                  <a:close/>
                  <a:moveTo>
                    <a:pt x="135854" y="1"/>
                  </a:moveTo>
                  <a:cubicBezTo>
                    <a:pt x="128068" y="1"/>
                    <a:pt x="121733" y="6336"/>
                    <a:pt x="121733" y="14122"/>
                  </a:cubicBezTo>
                  <a:lnTo>
                    <a:pt x="121733" y="20457"/>
                  </a:lnTo>
                  <a:lnTo>
                    <a:pt x="121285" y="20457"/>
                  </a:lnTo>
                  <a:cubicBezTo>
                    <a:pt x="119704" y="20457"/>
                    <a:pt x="118418" y="21742"/>
                    <a:pt x="118418" y="23323"/>
                  </a:cubicBezTo>
                  <a:lnTo>
                    <a:pt x="118418" y="28762"/>
                  </a:lnTo>
                  <a:lnTo>
                    <a:pt x="110267" y="28762"/>
                  </a:lnTo>
                  <a:lnTo>
                    <a:pt x="110267" y="18309"/>
                  </a:lnTo>
                  <a:cubicBezTo>
                    <a:pt x="110267" y="11845"/>
                    <a:pt x="105017" y="6595"/>
                    <a:pt x="98552" y="6595"/>
                  </a:cubicBezTo>
                  <a:lnTo>
                    <a:pt x="39497" y="6595"/>
                  </a:lnTo>
                  <a:cubicBezTo>
                    <a:pt x="37904" y="6595"/>
                    <a:pt x="36618" y="7881"/>
                    <a:pt x="36618" y="9462"/>
                  </a:cubicBezTo>
                  <a:cubicBezTo>
                    <a:pt x="36618" y="11054"/>
                    <a:pt x="37904" y="12340"/>
                    <a:pt x="39497" y="12340"/>
                  </a:cubicBezTo>
                  <a:lnTo>
                    <a:pt x="98552" y="12340"/>
                  </a:lnTo>
                  <a:cubicBezTo>
                    <a:pt x="101844" y="12340"/>
                    <a:pt x="104522" y="15018"/>
                    <a:pt x="104522" y="18309"/>
                  </a:cubicBezTo>
                  <a:lnTo>
                    <a:pt x="104522" y="94707"/>
                  </a:lnTo>
                  <a:lnTo>
                    <a:pt x="5757" y="94707"/>
                  </a:lnTo>
                  <a:lnTo>
                    <a:pt x="5757" y="18309"/>
                  </a:lnTo>
                  <a:cubicBezTo>
                    <a:pt x="5757" y="15018"/>
                    <a:pt x="8435" y="12340"/>
                    <a:pt x="11726" y="12340"/>
                  </a:cubicBezTo>
                  <a:lnTo>
                    <a:pt x="25187" y="12340"/>
                  </a:lnTo>
                  <a:cubicBezTo>
                    <a:pt x="26768" y="12340"/>
                    <a:pt x="28054" y="11054"/>
                    <a:pt x="28054" y="9474"/>
                  </a:cubicBezTo>
                  <a:cubicBezTo>
                    <a:pt x="28054" y="7881"/>
                    <a:pt x="26768" y="6595"/>
                    <a:pt x="25187" y="6595"/>
                  </a:cubicBezTo>
                  <a:lnTo>
                    <a:pt x="11726" y="6595"/>
                  </a:lnTo>
                  <a:cubicBezTo>
                    <a:pt x="5262" y="6595"/>
                    <a:pt x="0" y="11857"/>
                    <a:pt x="0" y="18309"/>
                  </a:cubicBezTo>
                  <a:lnTo>
                    <a:pt x="0" y="116590"/>
                  </a:lnTo>
                  <a:cubicBezTo>
                    <a:pt x="0" y="123055"/>
                    <a:pt x="5262" y="128316"/>
                    <a:pt x="11726" y="128316"/>
                  </a:cubicBezTo>
                  <a:lnTo>
                    <a:pt x="30354" y="128316"/>
                  </a:lnTo>
                  <a:cubicBezTo>
                    <a:pt x="30130" y="142532"/>
                    <a:pt x="41620" y="153515"/>
                    <a:pt x="55139" y="153515"/>
                  </a:cubicBezTo>
                  <a:cubicBezTo>
                    <a:pt x="68647" y="153515"/>
                    <a:pt x="80149" y="142532"/>
                    <a:pt x="79925" y="128316"/>
                  </a:cubicBezTo>
                  <a:lnTo>
                    <a:pt x="122311" y="128316"/>
                  </a:lnTo>
                  <a:cubicBezTo>
                    <a:pt x="122099" y="142532"/>
                    <a:pt x="133589" y="153515"/>
                    <a:pt x="147097" y="153515"/>
                  </a:cubicBezTo>
                  <a:cubicBezTo>
                    <a:pt x="160546" y="153515"/>
                    <a:pt x="172107" y="142603"/>
                    <a:pt x="171894" y="128316"/>
                  </a:cubicBezTo>
                  <a:lnTo>
                    <a:pt x="184588" y="128316"/>
                  </a:lnTo>
                  <a:cubicBezTo>
                    <a:pt x="191053" y="128316"/>
                    <a:pt x="196314" y="123055"/>
                    <a:pt x="196314" y="116590"/>
                  </a:cubicBezTo>
                  <a:lnTo>
                    <a:pt x="196314" y="73083"/>
                  </a:lnTo>
                  <a:cubicBezTo>
                    <a:pt x="196314" y="69284"/>
                    <a:pt x="194910" y="65627"/>
                    <a:pt x="192386" y="62796"/>
                  </a:cubicBezTo>
                  <a:lnTo>
                    <a:pt x="181804" y="50964"/>
                  </a:lnTo>
                  <a:cubicBezTo>
                    <a:pt x="181234" y="50330"/>
                    <a:pt x="180446" y="50006"/>
                    <a:pt x="179657" y="50006"/>
                  </a:cubicBezTo>
                  <a:cubicBezTo>
                    <a:pt x="178975" y="50006"/>
                    <a:pt x="178292" y="50248"/>
                    <a:pt x="177746" y="50739"/>
                  </a:cubicBezTo>
                  <a:cubicBezTo>
                    <a:pt x="176554" y="51801"/>
                    <a:pt x="176460" y="53618"/>
                    <a:pt x="177521" y="54798"/>
                  </a:cubicBezTo>
                  <a:lnTo>
                    <a:pt x="188092" y="66630"/>
                  </a:lnTo>
                  <a:cubicBezTo>
                    <a:pt x="189684" y="68411"/>
                    <a:pt x="190557" y="70700"/>
                    <a:pt x="190557" y="73083"/>
                  </a:cubicBezTo>
                  <a:lnTo>
                    <a:pt x="190557" y="94707"/>
                  </a:lnTo>
                  <a:lnTo>
                    <a:pt x="110267" y="94707"/>
                  </a:lnTo>
                  <a:lnTo>
                    <a:pt x="110267" y="34507"/>
                  </a:lnTo>
                  <a:lnTo>
                    <a:pt x="155036" y="34507"/>
                  </a:lnTo>
                  <a:cubicBezTo>
                    <a:pt x="157785" y="34507"/>
                    <a:pt x="160416" y="35686"/>
                    <a:pt x="162256" y="37739"/>
                  </a:cubicBezTo>
                  <a:lnTo>
                    <a:pt x="167423" y="43520"/>
                  </a:lnTo>
                  <a:cubicBezTo>
                    <a:pt x="167993" y="44153"/>
                    <a:pt x="168781" y="44477"/>
                    <a:pt x="169572" y="44477"/>
                  </a:cubicBezTo>
                  <a:cubicBezTo>
                    <a:pt x="170255" y="44477"/>
                    <a:pt x="170941" y="44236"/>
                    <a:pt x="171493" y="43744"/>
                  </a:cubicBezTo>
                  <a:cubicBezTo>
                    <a:pt x="172673" y="42694"/>
                    <a:pt x="172767" y="40865"/>
                    <a:pt x="171717" y="39686"/>
                  </a:cubicBezTo>
                  <a:lnTo>
                    <a:pt x="166538" y="33905"/>
                  </a:lnTo>
                  <a:cubicBezTo>
                    <a:pt x="162296" y="29155"/>
                    <a:pt x="156965" y="28753"/>
                    <a:pt x="154547" y="28753"/>
                  </a:cubicBezTo>
                  <a:cubicBezTo>
                    <a:pt x="154054" y="28753"/>
                    <a:pt x="153683" y="28770"/>
                    <a:pt x="153466" y="28770"/>
                  </a:cubicBezTo>
                  <a:cubicBezTo>
                    <a:pt x="153386" y="28770"/>
                    <a:pt x="153327" y="28768"/>
                    <a:pt x="153290" y="28762"/>
                  </a:cubicBezTo>
                  <a:lnTo>
                    <a:pt x="153290" y="23323"/>
                  </a:lnTo>
                  <a:cubicBezTo>
                    <a:pt x="153290" y="21742"/>
                    <a:pt x="152005" y="20457"/>
                    <a:pt x="150412" y="20457"/>
                  </a:cubicBezTo>
                  <a:lnTo>
                    <a:pt x="149975" y="20457"/>
                  </a:lnTo>
                  <a:lnTo>
                    <a:pt x="149975" y="14122"/>
                  </a:lnTo>
                  <a:cubicBezTo>
                    <a:pt x="149975" y="6336"/>
                    <a:pt x="143640" y="1"/>
                    <a:pt x="1358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5" name="Google Shape;1315;p40"/>
          <p:cNvSpPr/>
          <p:nvPr/>
        </p:nvSpPr>
        <p:spPr>
          <a:xfrm>
            <a:off x="4143521" y="1015152"/>
            <a:ext cx="395084" cy="358426"/>
          </a:xfrm>
          <a:custGeom>
            <a:rect b="b" l="l" r="r" t="t"/>
            <a:pathLst>
              <a:path extrusionOk="0" h="178100" w="196315">
                <a:moveTo>
                  <a:pt x="74427" y="25953"/>
                </a:moveTo>
                <a:lnTo>
                  <a:pt x="72693" y="44640"/>
                </a:lnTo>
                <a:cubicBezTo>
                  <a:pt x="72646" y="45124"/>
                  <a:pt x="72233" y="45501"/>
                  <a:pt x="71750" y="45501"/>
                </a:cubicBezTo>
                <a:lnTo>
                  <a:pt x="59905" y="45501"/>
                </a:lnTo>
                <a:cubicBezTo>
                  <a:pt x="59410" y="45501"/>
                  <a:pt x="59009" y="45124"/>
                  <a:pt x="58962" y="44640"/>
                </a:cubicBezTo>
                <a:lnTo>
                  <a:pt x="57227" y="25953"/>
                </a:lnTo>
                <a:close/>
                <a:moveTo>
                  <a:pt x="18215" y="58018"/>
                </a:moveTo>
                <a:cubicBezTo>
                  <a:pt x="34790" y="59374"/>
                  <a:pt x="48533" y="72870"/>
                  <a:pt x="49925" y="89716"/>
                </a:cubicBezTo>
                <a:lnTo>
                  <a:pt x="18215" y="89716"/>
                </a:lnTo>
                <a:lnTo>
                  <a:pt x="18215" y="58018"/>
                </a:lnTo>
                <a:close/>
                <a:moveTo>
                  <a:pt x="67680" y="95473"/>
                </a:moveTo>
                <a:lnTo>
                  <a:pt x="67680" y="139558"/>
                </a:lnTo>
                <a:lnTo>
                  <a:pt x="18215" y="139558"/>
                </a:lnTo>
                <a:lnTo>
                  <a:pt x="18215" y="95473"/>
                </a:lnTo>
                <a:close/>
                <a:moveTo>
                  <a:pt x="40075" y="145315"/>
                </a:moveTo>
                <a:lnTo>
                  <a:pt x="40075" y="172342"/>
                </a:lnTo>
                <a:lnTo>
                  <a:pt x="37007" y="172342"/>
                </a:lnTo>
                <a:lnTo>
                  <a:pt x="37007" y="145315"/>
                </a:lnTo>
                <a:close/>
                <a:moveTo>
                  <a:pt x="187207" y="72469"/>
                </a:moveTo>
                <a:cubicBezTo>
                  <a:pt x="189059" y="72469"/>
                  <a:pt x="190557" y="73967"/>
                  <a:pt x="190557" y="75819"/>
                </a:cubicBezTo>
                <a:lnTo>
                  <a:pt x="190557" y="172342"/>
                </a:lnTo>
                <a:lnTo>
                  <a:pt x="183856" y="172342"/>
                </a:lnTo>
                <a:lnTo>
                  <a:pt x="183856" y="75819"/>
                </a:lnTo>
                <a:cubicBezTo>
                  <a:pt x="183856" y="73967"/>
                  <a:pt x="185355" y="72469"/>
                  <a:pt x="187207" y="72469"/>
                </a:cubicBezTo>
                <a:close/>
                <a:moveTo>
                  <a:pt x="39438" y="0"/>
                </a:moveTo>
                <a:cubicBezTo>
                  <a:pt x="34919" y="0"/>
                  <a:pt x="31250" y="3669"/>
                  <a:pt x="31250" y="8175"/>
                </a:cubicBezTo>
                <a:lnTo>
                  <a:pt x="31250" y="55422"/>
                </a:lnTo>
                <a:cubicBezTo>
                  <a:pt x="27216" y="53688"/>
                  <a:pt x="22804" y="52768"/>
                  <a:pt x="18215" y="52438"/>
                </a:cubicBezTo>
                <a:lnTo>
                  <a:pt x="18215" y="23500"/>
                </a:lnTo>
                <a:cubicBezTo>
                  <a:pt x="18215" y="18486"/>
                  <a:pt x="14133" y="14404"/>
                  <a:pt x="9108" y="14404"/>
                </a:cubicBezTo>
                <a:cubicBezTo>
                  <a:pt x="4094" y="14404"/>
                  <a:pt x="0" y="18486"/>
                  <a:pt x="0" y="23500"/>
                </a:cubicBezTo>
                <a:lnTo>
                  <a:pt x="0" y="84301"/>
                </a:lnTo>
                <a:cubicBezTo>
                  <a:pt x="0" y="85894"/>
                  <a:pt x="1286" y="87180"/>
                  <a:pt x="2879" y="87180"/>
                </a:cubicBezTo>
                <a:cubicBezTo>
                  <a:pt x="4471" y="87180"/>
                  <a:pt x="5757" y="85894"/>
                  <a:pt x="5757" y="84301"/>
                </a:cubicBezTo>
                <a:lnTo>
                  <a:pt x="5757" y="23500"/>
                </a:lnTo>
                <a:cubicBezTo>
                  <a:pt x="5757" y="21659"/>
                  <a:pt x="7255" y="20149"/>
                  <a:pt x="9108" y="20149"/>
                </a:cubicBezTo>
                <a:cubicBezTo>
                  <a:pt x="10960" y="20149"/>
                  <a:pt x="12470" y="21659"/>
                  <a:pt x="12470" y="23500"/>
                </a:cubicBezTo>
                <a:lnTo>
                  <a:pt x="12470" y="172342"/>
                </a:lnTo>
                <a:lnTo>
                  <a:pt x="5757" y="172342"/>
                </a:lnTo>
                <a:lnTo>
                  <a:pt x="5757" y="98540"/>
                </a:lnTo>
                <a:cubicBezTo>
                  <a:pt x="5757" y="96948"/>
                  <a:pt x="4471" y="95662"/>
                  <a:pt x="2879" y="95662"/>
                </a:cubicBezTo>
                <a:cubicBezTo>
                  <a:pt x="1286" y="95662"/>
                  <a:pt x="0" y="96948"/>
                  <a:pt x="0" y="98540"/>
                </a:cubicBezTo>
                <a:lnTo>
                  <a:pt x="0" y="175221"/>
                </a:lnTo>
                <a:cubicBezTo>
                  <a:pt x="0" y="176813"/>
                  <a:pt x="1286" y="178099"/>
                  <a:pt x="2879" y="178099"/>
                </a:cubicBezTo>
                <a:lnTo>
                  <a:pt x="15336" y="178099"/>
                </a:lnTo>
                <a:cubicBezTo>
                  <a:pt x="16929" y="178099"/>
                  <a:pt x="18215" y="176813"/>
                  <a:pt x="18215" y="175221"/>
                </a:cubicBezTo>
                <a:lnTo>
                  <a:pt x="18215" y="145315"/>
                </a:lnTo>
                <a:lnTo>
                  <a:pt x="31250" y="145315"/>
                </a:lnTo>
                <a:lnTo>
                  <a:pt x="31250" y="175221"/>
                </a:lnTo>
                <a:cubicBezTo>
                  <a:pt x="31250" y="176813"/>
                  <a:pt x="32536" y="178099"/>
                  <a:pt x="34129" y="178099"/>
                </a:cubicBezTo>
                <a:lnTo>
                  <a:pt x="42953" y="178099"/>
                </a:lnTo>
                <a:cubicBezTo>
                  <a:pt x="44534" y="178099"/>
                  <a:pt x="45820" y="176813"/>
                  <a:pt x="45820" y="175221"/>
                </a:cubicBezTo>
                <a:lnTo>
                  <a:pt x="45820" y="145315"/>
                </a:lnTo>
                <a:lnTo>
                  <a:pt x="67680" y="145315"/>
                </a:lnTo>
                <a:lnTo>
                  <a:pt x="67680" y="152405"/>
                </a:lnTo>
                <a:cubicBezTo>
                  <a:pt x="67680" y="153998"/>
                  <a:pt x="68965" y="155284"/>
                  <a:pt x="70558" y="155284"/>
                </a:cubicBezTo>
                <a:lnTo>
                  <a:pt x="124234" y="155284"/>
                </a:lnTo>
                <a:cubicBezTo>
                  <a:pt x="125815" y="155284"/>
                  <a:pt x="127113" y="153998"/>
                  <a:pt x="127113" y="152405"/>
                </a:cubicBezTo>
                <a:cubicBezTo>
                  <a:pt x="127113" y="150813"/>
                  <a:pt x="125815" y="149527"/>
                  <a:pt x="124234" y="149527"/>
                </a:cubicBezTo>
                <a:lnTo>
                  <a:pt x="73425" y="149527"/>
                </a:lnTo>
                <a:lnTo>
                  <a:pt x="73425" y="87038"/>
                </a:lnTo>
                <a:lnTo>
                  <a:pt x="178099" y="87038"/>
                </a:lnTo>
                <a:lnTo>
                  <a:pt x="178099" y="149527"/>
                </a:lnTo>
                <a:lnTo>
                  <a:pt x="137648" y="149527"/>
                </a:lnTo>
                <a:cubicBezTo>
                  <a:pt x="136067" y="149527"/>
                  <a:pt x="134781" y="150813"/>
                  <a:pt x="134781" y="152405"/>
                </a:cubicBezTo>
                <a:cubicBezTo>
                  <a:pt x="134781" y="153998"/>
                  <a:pt x="136067" y="155284"/>
                  <a:pt x="137648" y="155284"/>
                </a:cubicBezTo>
                <a:lnTo>
                  <a:pt x="178099" y="155284"/>
                </a:lnTo>
                <a:lnTo>
                  <a:pt x="178099" y="175221"/>
                </a:lnTo>
                <a:cubicBezTo>
                  <a:pt x="178099" y="176813"/>
                  <a:pt x="179385" y="178099"/>
                  <a:pt x="180978" y="178099"/>
                </a:cubicBezTo>
                <a:lnTo>
                  <a:pt x="193436" y="178099"/>
                </a:lnTo>
                <a:cubicBezTo>
                  <a:pt x="195028" y="178099"/>
                  <a:pt x="196314" y="176813"/>
                  <a:pt x="196314" y="175221"/>
                </a:cubicBezTo>
                <a:lnTo>
                  <a:pt x="196314" y="75819"/>
                </a:lnTo>
                <a:cubicBezTo>
                  <a:pt x="196314" y="70794"/>
                  <a:pt x="192232" y="66712"/>
                  <a:pt x="187207" y="66712"/>
                </a:cubicBezTo>
                <a:cubicBezTo>
                  <a:pt x="182181" y="66712"/>
                  <a:pt x="178099" y="70794"/>
                  <a:pt x="178099" y="75819"/>
                </a:cubicBezTo>
                <a:lnTo>
                  <a:pt x="178099" y="81281"/>
                </a:lnTo>
                <a:lnTo>
                  <a:pt x="70558" y="81281"/>
                </a:lnTo>
                <a:cubicBezTo>
                  <a:pt x="68965" y="81281"/>
                  <a:pt x="67680" y="82567"/>
                  <a:pt x="67680" y="84160"/>
                </a:cubicBezTo>
                <a:lnTo>
                  <a:pt x="67680" y="89716"/>
                </a:lnTo>
                <a:lnTo>
                  <a:pt x="55505" y="89716"/>
                </a:lnTo>
                <a:cubicBezTo>
                  <a:pt x="54856" y="80774"/>
                  <a:pt x="51353" y="72693"/>
                  <a:pt x="45820" y="66299"/>
                </a:cubicBezTo>
                <a:lnTo>
                  <a:pt x="45820" y="14569"/>
                </a:lnTo>
                <a:lnTo>
                  <a:pt x="62949" y="14569"/>
                </a:lnTo>
                <a:lnTo>
                  <a:pt x="62949" y="20208"/>
                </a:lnTo>
                <a:lnTo>
                  <a:pt x="54066" y="20208"/>
                </a:lnTo>
                <a:cubicBezTo>
                  <a:pt x="52379" y="20208"/>
                  <a:pt x="51046" y="21659"/>
                  <a:pt x="51199" y="23346"/>
                </a:cubicBezTo>
                <a:lnTo>
                  <a:pt x="53228" y="45171"/>
                </a:lnTo>
                <a:cubicBezTo>
                  <a:pt x="53559" y="48639"/>
                  <a:pt x="56425" y="51246"/>
                  <a:pt x="59905" y="51246"/>
                </a:cubicBezTo>
                <a:lnTo>
                  <a:pt x="62949" y="51246"/>
                </a:lnTo>
                <a:lnTo>
                  <a:pt x="62949" y="67349"/>
                </a:lnTo>
                <a:cubicBezTo>
                  <a:pt x="62949" y="68942"/>
                  <a:pt x="64235" y="70228"/>
                  <a:pt x="65827" y="70228"/>
                </a:cubicBezTo>
                <a:cubicBezTo>
                  <a:pt x="67408" y="70228"/>
                  <a:pt x="68694" y="68942"/>
                  <a:pt x="68694" y="67349"/>
                </a:cubicBezTo>
                <a:lnTo>
                  <a:pt x="68694" y="51246"/>
                </a:lnTo>
                <a:lnTo>
                  <a:pt x="71750" y="51246"/>
                </a:lnTo>
                <a:cubicBezTo>
                  <a:pt x="75230" y="51246"/>
                  <a:pt x="78096" y="48639"/>
                  <a:pt x="78415" y="45171"/>
                </a:cubicBezTo>
                <a:lnTo>
                  <a:pt x="80444" y="23346"/>
                </a:lnTo>
                <a:cubicBezTo>
                  <a:pt x="80515" y="22544"/>
                  <a:pt x="80255" y="21742"/>
                  <a:pt x="79713" y="21140"/>
                </a:cubicBezTo>
                <a:cubicBezTo>
                  <a:pt x="79158" y="20550"/>
                  <a:pt x="78391" y="20208"/>
                  <a:pt x="77577" y="20208"/>
                </a:cubicBezTo>
                <a:lnTo>
                  <a:pt x="68694" y="20208"/>
                </a:lnTo>
                <a:lnTo>
                  <a:pt x="68694" y="14569"/>
                </a:lnTo>
                <a:lnTo>
                  <a:pt x="74451" y="14569"/>
                </a:lnTo>
                <a:cubicBezTo>
                  <a:pt x="78462" y="14569"/>
                  <a:pt x="81730" y="11302"/>
                  <a:pt x="81730" y="7279"/>
                </a:cubicBezTo>
                <a:cubicBezTo>
                  <a:pt x="81730" y="3268"/>
                  <a:pt x="78462" y="0"/>
                  <a:pt x="74451" y="0"/>
                </a:cubicBezTo>
                <a:lnTo>
                  <a:pt x="61604" y="0"/>
                </a:lnTo>
                <a:cubicBezTo>
                  <a:pt x="60023" y="0"/>
                  <a:pt x="58726" y="1286"/>
                  <a:pt x="58726" y="2879"/>
                </a:cubicBezTo>
                <a:cubicBezTo>
                  <a:pt x="58726" y="4459"/>
                  <a:pt x="60023" y="5745"/>
                  <a:pt x="61604" y="5745"/>
                </a:cubicBezTo>
                <a:lnTo>
                  <a:pt x="74451" y="5745"/>
                </a:lnTo>
                <a:cubicBezTo>
                  <a:pt x="75300" y="5745"/>
                  <a:pt x="75985" y="6441"/>
                  <a:pt x="75985" y="7279"/>
                </a:cubicBezTo>
                <a:cubicBezTo>
                  <a:pt x="75985" y="8128"/>
                  <a:pt x="75300" y="8812"/>
                  <a:pt x="74451" y="8812"/>
                </a:cubicBezTo>
                <a:lnTo>
                  <a:pt x="42953" y="8812"/>
                </a:lnTo>
                <a:cubicBezTo>
                  <a:pt x="41361" y="8812"/>
                  <a:pt x="40075" y="10110"/>
                  <a:pt x="40075" y="11691"/>
                </a:cubicBezTo>
                <a:lnTo>
                  <a:pt x="40075" y="60589"/>
                </a:lnTo>
                <a:cubicBezTo>
                  <a:pt x="39697" y="60294"/>
                  <a:pt x="37043" y="58454"/>
                  <a:pt x="37007" y="58431"/>
                </a:cubicBezTo>
                <a:lnTo>
                  <a:pt x="37007" y="8175"/>
                </a:lnTo>
                <a:cubicBezTo>
                  <a:pt x="37007" y="6842"/>
                  <a:pt x="38093" y="5745"/>
                  <a:pt x="39438" y="5745"/>
                </a:cubicBezTo>
                <a:lnTo>
                  <a:pt x="48439" y="5745"/>
                </a:lnTo>
                <a:cubicBezTo>
                  <a:pt x="50031" y="5745"/>
                  <a:pt x="51317" y="4459"/>
                  <a:pt x="51317" y="2879"/>
                </a:cubicBezTo>
                <a:cubicBezTo>
                  <a:pt x="51317" y="1286"/>
                  <a:pt x="50031" y="0"/>
                  <a:pt x="4843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6" name="Google Shape;1316;p40"/>
          <p:cNvGrpSpPr/>
          <p:nvPr/>
        </p:nvGrpSpPr>
        <p:grpSpPr>
          <a:xfrm>
            <a:off x="2566276" y="998766"/>
            <a:ext cx="391223" cy="391223"/>
            <a:chOff x="1342250" y="389900"/>
            <a:chExt cx="4902550" cy="4902550"/>
          </a:xfrm>
        </p:grpSpPr>
        <p:sp>
          <p:nvSpPr>
            <p:cNvPr id="1317" name="Google Shape;1317;p40"/>
            <p:cNvSpPr/>
            <p:nvPr/>
          </p:nvSpPr>
          <p:spPr>
            <a:xfrm>
              <a:off x="2786500" y="2108600"/>
              <a:ext cx="533000" cy="916275"/>
            </a:xfrm>
            <a:custGeom>
              <a:rect b="b" l="l" r="r" t="t"/>
              <a:pathLst>
                <a:path extrusionOk="0" h="36651" w="21320">
                  <a:moveTo>
                    <a:pt x="15578" y="5754"/>
                  </a:moveTo>
                  <a:lnTo>
                    <a:pt x="15578" y="30897"/>
                  </a:lnTo>
                  <a:lnTo>
                    <a:pt x="5754" y="30897"/>
                  </a:lnTo>
                  <a:lnTo>
                    <a:pt x="5754" y="5754"/>
                  </a:lnTo>
                  <a:close/>
                  <a:moveTo>
                    <a:pt x="2871" y="0"/>
                  </a:moveTo>
                  <a:cubicBezTo>
                    <a:pt x="1295" y="0"/>
                    <a:pt x="0" y="1294"/>
                    <a:pt x="0" y="2883"/>
                  </a:cubicBezTo>
                  <a:lnTo>
                    <a:pt x="0" y="33780"/>
                  </a:lnTo>
                  <a:cubicBezTo>
                    <a:pt x="0" y="35357"/>
                    <a:pt x="1295" y="36651"/>
                    <a:pt x="2871" y="36651"/>
                  </a:cubicBezTo>
                  <a:lnTo>
                    <a:pt x="18449" y="36651"/>
                  </a:lnTo>
                  <a:cubicBezTo>
                    <a:pt x="20038" y="36651"/>
                    <a:pt x="21320" y="35357"/>
                    <a:pt x="21320" y="33780"/>
                  </a:cubicBezTo>
                  <a:lnTo>
                    <a:pt x="21320" y="2883"/>
                  </a:lnTo>
                  <a:cubicBezTo>
                    <a:pt x="21320" y="1294"/>
                    <a:pt x="20038" y="0"/>
                    <a:pt x="184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0"/>
            <p:cNvSpPr/>
            <p:nvPr/>
          </p:nvSpPr>
          <p:spPr>
            <a:xfrm>
              <a:off x="3527150" y="2108600"/>
              <a:ext cx="533025" cy="916275"/>
            </a:xfrm>
            <a:custGeom>
              <a:rect b="b" l="l" r="r" t="t"/>
              <a:pathLst>
                <a:path extrusionOk="0" h="36651" w="21321">
                  <a:moveTo>
                    <a:pt x="15579" y="5754"/>
                  </a:moveTo>
                  <a:lnTo>
                    <a:pt x="15579" y="30897"/>
                  </a:lnTo>
                  <a:lnTo>
                    <a:pt x="5742" y="30897"/>
                  </a:lnTo>
                  <a:lnTo>
                    <a:pt x="5742" y="5754"/>
                  </a:lnTo>
                  <a:close/>
                  <a:moveTo>
                    <a:pt x="2872" y="0"/>
                  </a:moveTo>
                  <a:cubicBezTo>
                    <a:pt x="1283" y="0"/>
                    <a:pt x="1" y="1294"/>
                    <a:pt x="1" y="2883"/>
                  </a:cubicBezTo>
                  <a:lnTo>
                    <a:pt x="1" y="33780"/>
                  </a:lnTo>
                  <a:cubicBezTo>
                    <a:pt x="1" y="35357"/>
                    <a:pt x="1283" y="36651"/>
                    <a:pt x="2872" y="36651"/>
                  </a:cubicBezTo>
                  <a:lnTo>
                    <a:pt x="18449" y="36651"/>
                  </a:lnTo>
                  <a:cubicBezTo>
                    <a:pt x="20026" y="36651"/>
                    <a:pt x="21320" y="35357"/>
                    <a:pt x="21320" y="33780"/>
                  </a:cubicBezTo>
                  <a:lnTo>
                    <a:pt x="21320" y="2883"/>
                  </a:lnTo>
                  <a:cubicBezTo>
                    <a:pt x="21320" y="1294"/>
                    <a:pt x="20026" y="0"/>
                    <a:pt x="184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0"/>
            <p:cNvSpPr/>
            <p:nvPr/>
          </p:nvSpPr>
          <p:spPr>
            <a:xfrm>
              <a:off x="1789925" y="3220750"/>
              <a:ext cx="533025" cy="916000"/>
            </a:xfrm>
            <a:custGeom>
              <a:rect b="b" l="l" r="r" t="t"/>
              <a:pathLst>
                <a:path extrusionOk="0" h="36640" w="21321">
                  <a:moveTo>
                    <a:pt x="15579" y="5754"/>
                  </a:moveTo>
                  <a:lnTo>
                    <a:pt x="15579" y="30898"/>
                  </a:lnTo>
                  <a:lnTo>
                    <a:pt x="5742" y="30898"/>
                  </a:lnTo>
                  <a:lnTo>
                    <a:pt x="5742" y="5754"/>
                  </a:lnTo>
                  <a:close/>
                  <a:moveTo>
                    <a:pt x="2872" y="1"/>
                  </a:moveTo>
                  <a:cubicBezTo>
                    <a:pt x="1283" y="1"/>
                    <a:pt x="1" y="1295"/>
                    <a:pt x="1" y="2883"/>
                  </a:cubicBezTo>
                  <a:lnTo>
                    <a:pt x="1" y="33769"/>
                  </a:lnTo>
                  <a:cubicBezTo>
                    <a:pt x="1" y="35357"/>
                    <a:pt x="1283" y="36640"/>
                    <a:pt x="2872" y="36640"/>
                  </a:cubicBezTo>
                  <a:lnTo>
                    <a:pt x="18450" y="36640"/>
                  </a:lnTo>
                  <a:cubicBezTo>
                    <a:pt x="20026" y="36640"/>
                    <a:pt x="21320" y="35357"/>
                    <a:pt x="21320" y="33769"/>
                  </a:cubicBezTo>
                  <a:lnTo>
                    <a:pt x="21320" y="2883"/>
                  </a:lnTo>
                  <a:cubicBezTo>
                    <a:pt x="21320" y="1295"/>
                    <a:pt x="20026" y="1"/>
                    <a:pt x="184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0"/>
            <p:cNvSpPr/>
            <p:nvPr/>
          </p:nvSpPr>
          <p:spPr>
            <a:xfrm>
              <a:off x="5264075" y="3220750"/>
              <a:ext cx="533325" cy="916000"/>
            </a:xfrm>
            <a:custGeom>
              <a:rect b="b" l="l" r="r" t="t"/>
              <a:pathLst>
                <a:path extrusionOk="0" h="36640" w="21333">
                  <a:moveTo>
                    <a:pt x="15579" y="5754"/>
                  </a:moveTo>
                  <a:lnTo>
                    <a:pt x="15579" y="30898"/>
                  </a:lnTo>
                  <a:lnTo>
                    <a:pt x="5754" y="30898"/>
                  </a:lnTo>
                  <a:lnTo>
                    <a:pt x="5754" y="5754"/>
                  </a:lnTo>
                  <a:close/>
                  <a:moveTo>
                    <a:pt x="2883" y="1"/>
                  </a:moveTo>
                  <a:cubicBezTo>
                    <a:pt x="1295" y="1"/>
                    <a:pt x="1" y="1295"/>
                    <a:pt x="1" y="2883"/>
                  </a:cubicBezTo>
                  <a:lnTo>
                    <a:pt x="1" y="33769"/>
                  </a:lnTo>
                  <a:cubicBezTo>
                    <a:pt x="1" y="35357"/>
                    <a:pt x="1295" y="36640"/>
                    <a:pt x="2883" y="36640"/>
                  </a:cubicBezTo>
                  <a:lnTo>
                    <a:pt x="18450" y="36640"/>
                  </a:lnTo>
                  <a:cubicBezTo>
                    <a:pt x="20038" y="36640"/>
                    <a:pt x="21332" y="35357"/>
                    <a:pt x="21332" y="33769"/>
                  </a:cubicBezTo>
                  <a:lnTo>
                    <a:pt x="21332" y="2883"/>
                  </a:lnTo>
                  <a:cubicBezTo>
                    <a:pt x="21332" y="1295"/>
                    <a:pt x="20038" y="1"/>
                    <a:pt x="184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0"/>
            <p:cNvSpPr/>
            <p:nvPr/>
          </p:nvSpPr>
          <p:spPr>
            <a:xfrm>
              <a:off x="4267525" y="2108600"/>
              <a:ext cx="533000" cy="916275"/>
            </a:xfrm>
            <a:custGeom>
              <a:rect b="b" l="l" r="r" t="t"/>
              <a:pathLst>
                <a:path extrusionOk="0" h="36651" w="21320">
                  <a:moveTo>
                    <a:pt x="15578" y="5754"/>
                  </a:moveTo>
                  <a:lnTo>
                    <a:pt x="15578" y="30897"/>
                  </a:lnTo>
                  <a:lnTo>
                    <a:pt x="5742" y="30897"/>
                  </a:lnTo>
                  <a:lnTo>
                    <a:pt x="5742" y="5754"/>
                  </a:lnTo>
                  <a:close/>
                  <a:moveTo>
                    <a:pt x="2871" y="0"/>
                  </a:moveTo>
                  <a:cubicBezTo>
                    <a:pt x="1283" y="0"/>
                    <a:pt x="0" y="1294"/>
                    <a:pt x="0" y="2883"/>
                  </a:cubicBezTo>
                  <a:lnTo>
                    <a:pt x="0" y="33780"/>
                  </a:lnTo>
                  <a:cubicBezTo>
                    <a:pt x="0" y="35357"/>
                    <a:pt x="1283" y="36651"/>
                    <a:pt x="2871" y="36651"/>
                  </a:cubicBezTo>
                  <a:lnTo>
                    <a:pt x="18449" y="36651"/>
                  </a:lnTo>
                  <a:cubicBezTo>
                    <a:pt x="20037" y="36651"/>
                    <a:pt x="21320" y="35357"/>
                    <a:pt x="21320" y="33780"/>
                  </a:cubicBezTo>
                  <a:lnTo>
                    <a:pt x="21320" y="2883"/>
                  </a:lnTo>
                  <a:cubicBezTo>
                    <a:pt x="21320" y="1294"/>
                    <a:pt x="20037" y="0"/>
                    <a:pt x="184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0"/>
            <p:cNvSpPr/>
            <p:nvPr/>
          </p:nvSpPr>
          <p:spPr>
            <a:xfrm>
              <a:off x="3501575" y="644625"/>
              <a:ext cx="584175" cy="583900"/>
            </a:xfrm>
            <a:custGeom>
              <a:rect b="b" l="l" r="r" t="t"/>
              <a:pathLst>
                <a:path extrusionOk="0" h="23356" w="23367">
                  <a:moveTo>
                    <a:pt x="11684" y="0"/>
                  </a:moveTo>
                  <a:cubicBezTo>
                    <a:pt x="10095" y="0"/>
                    <a:pt x="8813" y="1283"/>
                    <a:pt x="8813" y="2871"/>
                  </a:cubicBezTo>
                  <a:lnTo>
                    <a:pt x="8813" y="8801"/>
                  </a:lnTo>
                  <a:lnTo>
                    <a:pt x="2871" y="8801"/>
                  </a:lnTo>
                  <a:cubicBezTo>
                    <a:pt x="1283" y="8801"/>
                    <a:pt x="0" y="10096"/>
                    <a:pt x="0" y="11672"/>
                  </a:cubicBezTo>
                  <a:cubicBezTo>
                    <a:pt x="0" y="13261"/>
                    <a:pt x="1283" y="14555"/>
                    <a:pt x="2871" y="14555"/>
                  </a:cubicBezTo>
                  <a:lnTo>
                    <a:pt x="8813" y="14555"/>
                  </a:lnTo>
                  <a:lnTo>
                    <a:pt x="8813" y="20485"/>
                  </a:lnTo>
                  <a:cubicBezTo>
                    <a:pt x="8813" y="22073"/>
                    <a:pt x="10095" y="23356"/>
                    <a:pt x="11684" y="23356"/>
                  </a:cubicBezTo>
                  <a:cubicBezTo>
                    <a:pt x="13260" y="23356"/>
                    <a:pt x="14554" y="22073"/>
                    <a:pt x="14554" y="20485"/>
                  </a:cubicBezTo>
                  <a:lnTo>
                    <a:pt x="14554" y="14555"/>
                  </a:lnTo>
                  <a:lnTo>
                    <a:pt x="20484" y="14555"/>
                  </a:lnTo>
                  <a:cubicBezTo>
                    <a:pt x="22073" y="14555"/>
                    <a:pt x="23367" y="13261"/>
                    <a:pt x="23367" y="11672"/>
                  </a:cubicBezTo>
                  <a:cubicBezTo>
                    <a:pt x="23367" y="10096"/>
                    <a:pt x="22073" y="8801"/>
                    <a:pt x="20484" y="8801"/>
                  </a:cubicBezTo>
                  <a:lnTo>
                    <a:pt x="14554" y="8801"/>
                  </a:lnTo>
                  <a:lnTo>
                    <a:pt x="14554" y="2871"/>
                  </a:lnTo>
                  <a:cubicBezTo>
                    <a:pt x="14554" y="1283"/>
                    <a:pt x="13260" y="0"/>
                    <a:pt x="116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0"/>
            <p:cNvSpPr/>
            <p:nvPr/>
          </p:nvSpPr>
          <p:spPr>
            <a:xfrm>
              <a:off x="1342250" y="389900"/>
              <a:ext cx="4902550" cy="4902550"/>
            </a:xfrm>
            <a:custGeom>
              <a:rect b="b" l="l" r="r" t="t"/>
              <a:pathLst>
                <a:path extrusionOk="0" h="196102" w="196102">
                  <a:moveTo>
                    <a:pt x="121918" y="5754"/>
                  </a:moveTo>
                  <a:lnTo>
                    <a:pt x="121918" y="37992"/>
                  </a:lnTo>
                  <a:lnTo>
                    <a:pt x="106610" y="37992"/>
                  </a:lnTo>
                  <a:cubicBezTo>
                    <a:pt x="105022" y="37992"/>
                    <a:pt x="103728" y="39275"/>
                    <a:pt x="103728" y="40863"/>
                  </a:cubicBezTo>
                  <a:cubicBezTo>
                    <a:pt x="103728" y="42440"/>
                    <a:pt x="105022" y="43734"/>
                    <a:pt x="106610" y="43734"/>
                  </a:cubicBezTo>
                  <a:lnTo>
                    <a:pt x="150414" y="43734"/>
                  </a:lnTo>
                  <a:lnTo>
                    <a:pt x="150414" y="48323"/>
                  </a:lnTo>
                  <a:lnTo>
                    <a:pt x="45699" y="48323"/>
                  </a:lnTo>
                  <a:lnTo>
                    <a:pt x="45699" y="43734"/>
                  </a:lnTo>
                  <a:lnTo>
                    <a:pt x="90338" y="43734"/>
                  </a:lnTo>
                  <a:cubicBezTo>
                    <a:pt x="91927" y="43734"/>
                    <a:pt x="93209" y="42440"/>
                    <a:pt x="93209" y="40863"/>
                  </a:cubicBezTo>
                  <a:cubicBezTo>
                    <a:pt x="93209" y="39275"/>
                    <a:pt x="91927" y="37992"/>
                    <a:pt x="90338" y="37992"/>
                  </a:cubicBezTo>
                  <a:lnTo>
                    <a:pt x="74195" y="37992"/>
                  </a:lnTo>
                  <a:lnTo>
                    <a:pt x="74195" y="5754"/>
                  </a:lnTo>
                  <a:close/>
                  <a:moveTo>
                    <a:pt x="47228" y="73278"/>
                  </a:moveTo>
                  <a:lnTo>
                    <a:pt x="47228" y="77878"/>
                  </a:lnTo>
                  <a:lnTo>
                    <a:pt x="5754" y="77878"/>
                  </a:lnTo>
                  <a:lnTo>
                    <a:pt x="5754" y="73278"/>
                  </a:lnTo>
                  <a:close/>
                  <a:moveTo>
                    <a:pt x="95186" y="136931"/>
                  </a:moveTo>
                  <a:lnTo>
                    <a:pt x="95186" y="179500"/>
                  </a:lnTo>
                  <a:lnTo>
                    <a:pt x="75266" y="179500"/>
                  </a:lnTo>
                  <a:lnTo>
                    <a:pt x="75266" y="136931"/>
                  </a:lnTo>
                  <a:close/>
                  <a:moveTo>
                    <a:pt x="120847" y="136931"/>
                  </a:moveTo>
                  <a:lnTo>
                    <a:pt x="120847" y="179500"/>
                  </a:lnTo>
                  <a:lnTo>
                    <a:pt x="100927" y="179500"/>
                  </a:lnTo>
                  <a:lnTo>
                    <a:pt x="100927" y="136931"/>
                  </a:lnTo>
                  <a:close/>
                  <a:moveTo>
                    <a:pt x="143131" y="54064"/>
                  </a:moveTo>
                  <a:lnTo>
                    <a:pt x="143131" y="179500"/>
                  </a:lnTo>
                  <a:lnTo>
                    <a:pt x="126589" y="179500"/>
                  </a:lnTo>
                  <a:lnTo>
                    <a:pt x="126589" y="134060"/>
                  </a:lnTo>
                  <a:cubicBezTo>
                    <a:pt x="126589" y="132472"/>
                    <a:pt x="125294" y="131178"/>
                    <a:pt x="123718" y="131178"/>
                  </a:cubicBezTo>
                  <a:lnTo>
                    <a:pt x="72395" y="131178"/>
                  </a:lnTo>
                  <a:cubicBezTo>
                    <a:pt x="70807" y="131178"/>
                    <a:pt x="69524" y="132472"/>
                    <a:pt x="69524" y="134060"/>
                  </a:cubicBezTo>
                  <a:lnTo>
                    <a:pt x="69524" y="179500"/>
                  </a:lnTo>
                  <a:lnTo>
                    <a:pt x="52982" y="179500"/>
                  </a:lnTo>
                  <a:lnTo>
                    <a:pt x="52982" y="54064"/>
                  </a:lnTo>
                  <a:close/>
                  <a:moveTo>
                    <a:pt x="186206" y="83620"/>
                  </a:moveTo>
                  <a:lnTo>
                    <a:pt x="186206" y="179500"/>
                  </a:lnTo>
                  <a:lnTo>
                    <a:pt x="148873" y="179500"/>
                  </a:lnTo>
                  <a:lnTo>
                    <a:pt x="148873" y="83620"/>
                  </a:lnTo>
                  <a:close/>
                  <a:moveTo>
                    <a:pt x="190359" y="185242"/>
                  </a:moveTo>
                  <a:lnTo>
                    <a:pt x="190359" y="190360"/>
                  </a:lnTo>
                  <a:lnTo>
                    <a:pt x="5754" y="190360"/>
                  </a:lnTo>
                  <a:lnTo>
                    <a:pt x="5754" y="185242"/>
                  </a:lnTo>
                  <a:close/>
                  <a:moveTo>
                    <a:pt x="71325" y="0"/>
                  </a:moveTo>
                  <a:cubicBezTo>
                    <a:pt x="69736" y="0"/>
                    <a:pt x="68442" y="1294"/>
                    <a:pt x="68442" y="2871"/>
                  </a:cubicBezTo>
                  <a:lnTo>
                    <a:pt x="68442" y="37992"/>
                  </a:lnTo>
                  <a:lnTo>
                    <a:pt x="42828" y="37992"/>
                  </a:lnTo>
                  <a:cubicBezTo>
                    <a:pt x="41239" y="37992"/>
                    <a:pt x="39945" y="39275"/>
                    <a:pt x="39945" y="40863"/>
                  </a:cubicBezTo>
                  <a:lnTo>
                    <a:pt x="39945" y="51193"/>
                  </a:lnTo>
                  <a:cubicBezTo>
                    <a:pt x="39945" y="52782"/>
                    <a:pt x="41239" y="54064"/>
                    <a:pt x="42828" y="54064"/>
                  </a:cubicBezTo>
                  <a:lnTo>
                    <a:pt x="47228" y="54064"/>
                  </a:lnTo>
                  <a:lnTo>
                    <a:pt x="47228" y="67536"/>
                  </a:lnTo>
                  <a:lnTo>
                    <a:pt x="2871" y="67536"/>
                  </a:lnTo>
                  <a:cubicBezTo>
                    <a:pt x="1294" y="67536"/>
                    <a:pt x="0" y="68819"/>
                    <a:pt x="0" y="70407"/>
                  </a:cubicBezTo>
                  <a:lnTo>
                    <a:pt x="0" y="80749"/>
                  </a:lnTo>
                  <a:cubicBezTo>
                    <a:pt x="0" y="82338"/>
                    <a:pt x="1294" y="83620"/>
                    <a:pt x="2871" y="83620"/>
                  </a:cubicBezTo>
                  <a:lnTo>
                    <a:pt x="4153" y="83620"/>
                  </a:lnTo>
                  <a:lnTo>
                    <a:pt x="4153" y="102528"/>
                  </a:lnTo>
                  <a:cubicBezTo>
                    <a:pt x="4153" y="104105"/>
                    <a:pt x="5436" y="105399"/>
                    <a:pt x="7024" y="105399"/>
                  </a:cubicBezTo>
                  <a:cubicBezTo>
                    <a:pt x="8613" y="105399"/>
                    <a:pt x="9895" y="104105"/>
                    <a:pt x="9895" y="102528"/>
                  </a:cubicBezTo>
                  <a:lnTo>
                    <a:pt x="9895" y="83620"/>
                  </a:lnTo>
                  <a:lnTo>
                    <a:pt x="47228" y="83620"/>
                  </a:lnTo>
                  <a:lnTo>
                    <a:pt x="47228" y="179500"/>
                  </a:lnTo>
                  <a:lnTo>
                    <a:pt x="9895" y="179500"/>
                  </a:lnTo>
                  <a:lnTo>
                    <a:pt x="9895" y="116788"/>
                  </a:lnTo>
                  <a:cubicBezTo>
                    <a:pt x="9895" y="115200"/>
                    <a:pt x="8613" y="113917"/>
                    <a:pt x="7024" y="113917"/>
                  </a:cubicBezTo>
                  <a:cubicBezTo>
                    <a:pt x="5436" y="113917"/>
                    <a:pt x="4153" y="115200"/>
                    <a:pt x="4153" y="116788"/>
                  </a:cubicBezTo>
                  <a:lnTo>
                    <a:pt x="4153" y="179500"/>
                  </a:lnTo>
                  <a:lnTo>
                    <a:pt x="2871" y="179500"/>
                  </a:lnTo>
                  <a:cubicBezTo>
                    <a:pt x="1294" y="179500"/>
                    <a:pt x="0" y="180783"/>
                    <a:pt x="0" y="182371"/>
                  </a:cubicBezTo>
                  <a:lnTo>
                    <a:pt x="0" y="193231"/>
                  </a:lnTo>
                  <a:cubicBezTo>
                    <a:pt x="0" y="194819"/>
                    <a:pt x="1294" y="196102"/>
                    <a:pt x="2871" y="196102"/>
                  </a:cubicBezTo>
                  <a:lnTo>
                    <a:pt x="193230" y="196102"/>
                  </a:lnTo>
                  <a:cubicBezTo>
                    <a:pt x="194819" y="196102"/>
                    <a:pt x="196101" y="194819"/>
                    <a:pt x="196101" y="193231"/>
                  </a:cubicBezTo>
                  <a:lnTo>
                    <a:pt x="196101" y="182371"/>
                  </a:lnTo>
                  <a:cubicBezTo>
                    <a:pt x="196101" y="180783"/>
                    <a:pt x="194819" y="179500"/>
                    <a:pt x="193230" y="179500"/>
                  </a:cubicBezTo>
                  <a:lnTo>
                    <a:pt x="191948" y="179500"/>
                  </a:lnTo>
                  <a:lnTo>
                    <a:pt x="191948" y="83620"/>
                  </a:lnTo>
                  <a:lnTo>
                    <a:pt x="193230" y="83620"/>
                  </a:lnTo>
                  <a:cubicBezTo>
                    <a:pt x="194819" y="83620"/>
                    <a:pt x="196101" y="82338"/>
                    <a:pt x="196101" y="80749"/>
                  </a:cubicBezTo>
                  <a:lnTo>
                    <a:pt x="196101" y="70407"/>
                  </a:lnTo>
                  <a:cubicBezTo>
                    <a:pt x="196101" y="68819"/>
                    <a:pt x="194819" y="67536"/>
                    <a:pt x="193230" y="67536"/>
                  </a:cubicBezTo>
                  <a:lnTo>
                    <a:pt x="175805" y="67536"/>
                  </a:lnTo>
                  <a:cubicBezTo>
                    <a:pt x="174217" y="67536"/>
                    <a:pt x="172934" y="68819"/>
                    <a:pt x="172934" y="70407"/>
                  </a:cubicBezTo>
                  <a:cubicBezTo>
                    <a:pt x="172934" y="71995"/>
                    <a:pt x="174217" y="73278"/>
                    <a:pt x="175805" y="73278"/>
                  </a:cubicBezTo>
                  <a:lnTo>
                    <a:pt x="190359" y="73278"/>
                  </a:lnTo>
                  <a:lnTo>
                    <a:pt x="190359" y="77878"/>
                  </a:lnTo>
                  <a:lnTo>
                    <a:pt x="148873" y="77878"/>
                  </a:lnTo>
                  <a:lnTo>
                    <a:pt x="148873" y="73278"/>
                  </a:lnTo>
                  <a:lnTo>
                    <a:pt x="161498" y="73278"/>
                  </a:lnTo>
                  <a:cubicBezTo>
                    <a:pt x="163086" y="73278"/>
                    <a:pt x="164369" y="71995"/>
                    <a:pt x="164369" y="70407"/>
                  </a:cubicBezTo>
                  <a:cubicBezTo>
                    <a:pt x="164369" y="68819"/>
                    <a:pt x="163086" y="67536"/>
                    <a:pt x="161498" y="67536"/>
                  </a:cubicBezTo>
                  <a:lnTo>
                    <a:pt x="148873" y="67536"/>
                  </a:lnTo>
                  <a:lnTo>
                    <a:pt x="148873" y="54064"/>
                  </a:lnTo>
                  <a:lnTo>
                    <a:pt x="153285" y="54064"/>
                  </a:lnTo>
                  <a:cubicBezTo>
                    <a:pt x="154874" y="54064"/>
                    <a:pt x="156156" y="52782"/>
                    <a:pt x="156156" y="51193"/>
                  </a:cubicBezTo>
                  <a:lnTo>
                    <a:pt x="156156" y="40851"/>
                  </a:lnTo>
                  <a:cubicBezTo>
                    <a:pt x="156156" y="39275"/>
                    <a:pt x="154874" y="37980"/>
                    <a:pt x="153285" y="37980"/>
                  </a:cubicBezTo>
                  <a:lnTo>
                    <a:pt x="127659" y="37980"/>
                  </a:lnTo>
                  <a:lnTo>
                    <a:pt x="127659" y="2871"/>
                  </a:lnTo>
                  <a:cubicBezTo>
                    <a:pt x="127659" y="1294"/>
                    <a:pt x="126377" y="0"/>
                    <a:pt x="1247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" name="Google Shape;1324;p40"/>
          <p:cNvGrpSpPr/>
          <p:nvPr/>
        </p:nvGrpSpPr>
        <p:grpSpPr>
          <a:xfrm>
            <a:off x="5755988" y="990452"/>
            <a:ext cx="322800" cy="407844"/>
            <a:chOff x="1821750" y="390300"/>
            <a:chExt cx="3884475" cy="4907875"/>
          </a:xfrm>
        </p:grpSpPr>
        <p:sp>
          <p:nvSpPr>
            <p:cNvPr id="1325" name="Google Shape;1325;p40"/>
            <p:cNvSpPr/>
            <p:nvPr/>
          </p:nvSpPr>
          <p:spPr>
            <a:xfrm>
              <a:off x="1821750" y="390300"/>
              <a:ext cx="3884475" cy="4907875"/>
            </a:xfrm>
            <a:custGeom>
              <a:rect b="b" l="l" r="r" t="t"/>
              <a:pathLst>
                <a:path extrusionOk="0" h="196315" w="155379">
                  <a:moveTo>
                    <a:pt x="110314" y="5757"/>
                  </a:moveTo>
                  <a:cubicBezTo>
                    <a:pt x="112155" y="5757"/>
                    <a:pt x="113641" y="7244"/>
                    <a:pt x="113641" y="9084"/>
                  </a:cubicBezTo>
                  <a:lnTo>
                    <a:pt x="113641" y="21494"/>
                  </a:lnTo>
                  <a:cubicBezTo>
                    <a:pt x="113641" y="23335"/>
                    <a:pt x="112155" y="24821"/>
                    <a:pt x="110314" y="24821"/>
                  </a:cubicBezTo>
                  <a:lnTo>
                    <a:pt x="94105" y="24821"/>
                  </a:lnTo>
                  <a:cubicBezTo>
                    <a:pt x="92513" y="24821"/>
                    <a:pt x="91227" y="26107"/>
                    <a:pt x="91227" y="27700"/>
                  </a:cubicBezTo>
                  <a:cubicBezTo>
                    <a:pt x="91227" y="33398"/>
                    <a:pt x="86591" y="38034"/>
                    <a:pt x="80893" y="38034"/>
                  </a:cubicBezTo>
                  <a:lnTo>
                    <a:pt x="74487" y="38034"/>
                  </a:lnTo>
                  <a:cubicBezTo>
                    <a:pt x="68789" y="38034"/>
                    <a:pt x="64153" y="33398"/>
                    <a:pt x="64153" y="27700"/>
                  </a:cubicBezTo>
                  <a:cubicBezTo>
                    <a:pt x="64153" y="26107"/>
                    <a:pt x="62867" y="24821"/>
                    <a:pt x="61274" y="24821"/>
                  </a:cubicBezTo>
                  <a:lnTo>
                    <a:pt x="45065" y="24821"/>
                  </a:lnTo>
                  <a:cubicBezTo>
                    <a:pt x="43225" y="24821"/>
                    <a:pt x="41738" y="23335"/>
                    <a:pt x="41738" y="21494"/>
                  </a:cubicBezTo>
                  <a:lnTo>
                    <a:pt x="41738" y="9084"/>
                  </a:lnTo>
                  <a:cubicBezTo>
                    <a:pt x="41738" y="7244"/>
                    <a:pt x="43225" y="5757"/>
                    <a:pt x="45065" y="5757"/>
                  </a:cubicBezTo>
                  <a:close/>
                  <a:moveTo>
                    <a:pt x="45065" y="0"/>
                  </a:moveTo>
                  <a:cubicBezTo>
                    <a:pt x="40051" y="0"/>
                    <a:pt x="35981" y="4082"/>
                    <a:pt x="35981" y="9084"/>
                  </a:cubicBezTo>
                  <a:lnTo>
                    <a:pt x="35981" y="9214"/>
                  </a:lnTo>
                  <a:lnTo>
                    <a:pt x="11467" y="9214"/>
                  </a:lnTo>
                  <a:cubicBezTo>
                    <a:pt x="5144" y="9214"/>
                    <a:pt x="1" y="14357"/>
                    <a:pt x="1" y="20680"/>
                  </a:cubicBezTo>
                  <a:lnTo>
                    <a:pt x="1" y="136114"/>
                  </a:lnTo>
                  <a:cubicBezTo>
                    <a:pt x="1" y="137707"/>
                    <a:pt x="1286" y="138992"/>
                    <a:pt x="2867" y="138992"/>
                  </a:cubicBezTo>
                  <a:cubicBezTo>
                    <a:pt x="4460" y="138992"/>
                    <a:pt x="5746" y="137707"/>
                    <a:pt x="5746" y="136114"/>
                  </a:cubicBezTo>
                  <a:lnTo>
                    <a:pt x="5746" y="20680"/>
                  </a:lnTo>
                  <a:cubicBezTo>
                    <a:pt x="5746" y="17531"/>
                    <a:pt x="8317" y="14959"/>
                    <a:pt x="11467" y="14959"/>
                  </a:cubicBezTo>
                  <a:lnTo>
                    <a:pt x="18262" y="14959"/>
                  </a:lnTo>
                  <a:lnTo>
                    <a:pt x="18262" y="176625"/>
                  </a:lnTo>
                  <a:cubicBezTo>
                    <a:pt x="18262" y="178206"/>
                    <a:pt x="19548" y="179503"/>
                    <a:pt x="21141" y="179503"/>
                  </a:cubicBezTo>
                  <a:lnTo>
                    <a:pt x="134239" y="179503"/>
                  </a:lnTo>
                  <a:cubicBezTo>
                    <a:pt x="135831" y="179503"/>
                    <a:pt x="137117" y="178206"/>
                    <a:pt x="137117" y="176625"/>
                  </a:cubicBezTo>
                  <a:lnTo>
                    <a:pt x="137117" y="14959"/>
                  </a:lnTo>
                  <a:lnTo>
                    <a:pt x="143912" y="14959"/>
                  </a:lnTo>
                  <a:cubicBezTo>
                    <a:pt x="147074" y="14959"/>
                    <a:pt x="149634" y="17531"/>
                    <a:pt x="149634" y="20680"/>
                  </a:cubicBezTo>
                  <a:lnTo>
                    <a:pt x="149634" y="184847"/>
                  </a:lnTo>
                  <a:cubicBezTo>
                    <a:pt x="149634" y="187997"/>
                    <a:pt x="147074" y="190557"/>
                    <a:pt x="143912" y="190557"/>
                  </a:cubicBezTo>
                  <a:lnTo>
                    <a:pt x="11467" y="190557"/>
                  </a:lnTo>
                  <a:cubicBezTo>
                    <a:pt x="8317" y="190557"/>
                    <a:pt x="5746" y="187997"/>
                    <a:pt x="5746" y="184847"/>
                  </a:cubicBezTo>
                  <a:lnTo>
                    <a:pt x="5746" y="149669"/>
                  </a:lnTo>
                  <a:cubicBezTo>
                    <a:pt x="5746" y="148088"/>
                    <a:pt x="4460" y="146790"/>
                    <a:pt x="2867" y="146790"/>
                  </a:cubicBezTo>
                  <a:cubicBezTo>
                    <a:pt x="1286" y="146790"/>
                    <a:pt x="1" y="148088"/>
                    <a:pt x="1" y="149669"/>
                  </a:cubicBezTo>
                  <a:lnTo>
                    <a:pt x="1" y="184847"/>
                  </a:lnTo>
                  <a:cubicBezTo>
                    <a:pt x="1" y="191171"/>
                    <a:pt x="5144" y="196314"/>
                    <a:pt x="11467" y="196314"/>
                  </a:cubicBezTo>
                  <a:lnTo>
                    <a:pt x="143912" y="196314"/>
                  </a:lnTo>
                  <a:cubicBezTo>
                    <a:pt x="150235" y="196314"/>
                    <a:pt x="155379" y="191171"/>
                    <a:pt x="155379" y="184847"/>
                  </a:cubicBezTo>
                  <a:lnTo>
                    <a:pt x="155379" y="20680"/>
                  </a:lnTo>
                  <a:cubicBezTo>
                    <a:pt x="155379" y="14357"/>
                    <a:pt x="150235" y="9214"/>
                    <a:pt x="143912" y="9214"/>
                  </a:cubicBezTo>
                  <a:lnTo>
                    <a:pt x="129591" y="9214"/>
                  </a:lnTo>
                  <a:cubicBezTo>
                    <a:pt x="127998" y="9214"/>
                    <a:pt x="126712" y="10500"/>
                    <a:pt x="126712" y="12092"/>
                  </a:cubicBezTo>
                  <a:cubicBezTo>
                    <a:pt x="126712" y="13673"/>
                    <a:pt x="127998" y="14959"/>
                    <a:pt x="129591" y="14959"/>
                  </a:cubicBezTo>
                  <a:lnTo>
                    <a:pt x="131372" y="14959"/>
                  </a:lnTo>
                  <a:lnTo>
                    <a:pt x="131372" y="173746"/>
                  </a:lnTo>
                  <a:lnTo>
                    <a:pt x="24019" y="173746"/>
                  </a:lnTo>
                  <a:lnTo>
                    <a:pt x="24019" y="14959"/>
                  </a:lnTo>
                  <a:lnTo>
                    <a:pt x="35981" y="14959"/>
                  </a:lnTo>
                  <a:lnTo>
                    <a:pt x="35981" y="21494"/>
                  </a:lnTo>
                  <a:cubicBezTo>
                    <a:pt x="35981" y="26508"/>
                    <a:pt x="40051" y="30578"/>
                    <a:pt x="45065" y="30578"/>
                  </a:cubicBezTo>
                  <a:lnTo>
                    <a:pt x="58655" y="30578"/>
                  </a:lnTo>
                  <a:cubicBezTo>
                    <a:pt x="60024" y="38081"/>
                    <a:pt x="66595" y="43791"/>
                    <a:pt x="74487" y="43791"/>
                  </a:cubicBezTo>
                  <a:lnTo>
                    <a:pt x="80893" y="43791"/>
                  </a:lnTo>
                  <a:cubicBezTo>
                    <a:pt x="88785" y="43791"/>
                    <a:pt x="95367" y="38081"/>
                    <a:pt x="96724" y="30578"/>
                  </a:cubicBezTo>
                  <a:lnTo>
                    <a:pt x="110314" y="30578"/>
                  </a:lnTo>
                  <a:cubicBezTo>
                    <a:pt x="115328" y="30578"/>
                    <a:pt x="119398" y="26496"/>
                    <a:pt x="119398" y="21494"/>
                  </a:cubicBezTo>
                  <a:lnTo>
                    <a:pt x="119398" y="9084"/>
                  </a:lnTo>
                  <a:cubicBezTo>
                    <a:pt x="119398" y="4082"/>
                    <a:pt x="115328" y="0"/>
                    <a:pt x="110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0"/>
            <p:cNvSpPr/>
            <p:nvPr/>
          </p:nvSpPr>
          <p:spPr>
            <a:xfrm>
              <a:off x="2776425" y="1647025"/>
              <a:ext cx="1975125" cy="1404500"/>
            </a:xfrm>
            <a:custGeom>
              <a:rect b="b" l="l" r="r" t="t"/>
              <a:pathLst>
                <a:path extrusionOk="0" h="56180" w="79005">
                  <a:moveTo>
                    <a:pt x="48512" y="1"/>
                  </a:moveTo>
                  <a:cubicBezTo>
                    <a:pt x="47299" y="1"/>
                    <a:pt x="46088" y="732"/>
                    <a:pt x="45726" y="2157"/>
                  </a:cubicBezTo>
                  <a:lnTo>
                    <a:pt x="35285" y="43258"/>
                  </a:lnTo>
                  <a:lnTo>
                    <a:pt x="25211" y="13942"/>
                  </a:lnTo>
                  <a:cubicBezTo>
                    <a:pt x="24775" y="12675"/>
                    <a:pt x="23632" y="12009"/>
                    <a:pt x="22483" y="12009"/>
                  </a:cubicBezTo>
                  <a:cubicBezTo>
                    <a:pt x="21514" y="12009"/>
                    <a:pt x="20540" y="12483"/>
                    <a:pt x="19985" y="13470"/>
                  </a:cubicBezTo>
                  <a:lnTo>
                    <a:pt x="11597" y="28417"/>
                  </a:lnTo>
                  <a:lnTo>
                    <a:pt x="2879" y="28417"/>
                  </a:lnTo>
                  <a:cubicBezTo>
                    <a:pt x="1286" y="28417"/>
                    <a:pt x="0" y="29703"/>
                    <a:pt x="0" y="31296"/>
                  </a:cubicBezTo>
                  <a:cubicBezTo>
                    <a:pt x="0" y="32888"/>
                    <a:pt x="1286" y="34174"/>
                    <a:pt x="2879" y="34174"/>
                  </a:cubicBezTo>
                  <a:lnTo>
                    <a:pt x="13284" y="34174"/>
                  </a:lnTo>
                  <a:cubicBezTo>
                    <a:pt x="14322" y="34174"/>
                    <a:pt x="15278" y="33608"/>
                    <a:pt x="15797" y="32700"/>
                  </a:cubicBezTo>
                  <a:lnTo>
                    <a:pt x="21860" y="21882"/>
                  </a:lnTo>
                  <a:lnTo>
                    <a:pt x="32985" y="54241"/>
                  </a:lnTo>
                  <a:cubicBezTo>
                    <a:pt x="33429" y="55543"/>
                    <a:pt x="34561" y="56180"/>
                    <a:pt x="35692" y="56180"/>
                  </a:cubicBezTo>
                  <a:cubicBezTo>
                    <a:pt x="36907" y="56180"/>
                    <a:pt x="38122" y="55446"/>
                    <a:pt x="38482" y="54017"/>
                  </a:cubicBezTo>
                  <a:lnTo>
                    <a:pt x="49005" y="12597"/>
                  </a:lnTo>
                  <a:lnTo>
                    <a:pt x="56225" y="32287"/>
                  </a:lnTo>
                  <a:cubicBezTo>
                    <a:pt x="56638" y="33419"/>
                    <a:pt x="57711" y="34174"/>
                    <a:pt x="58915" y="34174"/>
                  </a:cubicBezTo>
                  <a:lnTo>
                    <a:pt x="76138" y="34174"/>
                  </a:lnTo>
                  <a:cubicBezTo>
                    <a:pt x="77719" y="34174"/>
                    <a:pt x="79005" y="32888"/>
                    <a:pt x="79005" y="31296"/>
                  </a:cubicBezTo>
                  <a:cubicBezTo>
                    <a:pt x="79005" y="29703"/>
                    <a:pt x="77719" y="28417"/>
                    <a:pt x="76138" y="28417"/>
                  </a:cubicBezTo>
                  <a:lnTo>
                    <a:pt x="60932" y="28417"/>
                  </a:lnTo>
                  <a:lnTo>
                    <a:pt x="51211" y="1886"/>
                  </a:lnTo>
                  <a:cubicBezTo>
                    <a:pt x="50748" y="619"/>
                    <a:pt x="49629" y="1"/>
                    <a:pt x="485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0"/>
            <p:cNvSpPr/>
            <p:nvPr/>
          </p:nvSpPr>
          <p:spPr>
            <a:xfrm>
              <a:off x="2776425" y="3543050"/>
              <a:ext cx="1975125" cy="143650"/>
            </a:xfrm>
            <a:custGeom>
              <a:rect b="b" l="l" r="r" t="t"/>
              <a:pathLst>
                <a:path extrusionOk="0" h="5746" w="79005">
                  <a:moveTo>
                    <a:pt x="2879" y="0"/>
                  </a:moveTo>
                  <a:cubicBezTo>
                    <a:pt x="1286" y="0"/>
                    <a:pt x="0" y="1286"/>
                    <a:pt x="0" y="2879"/>
                  </a:cubicBezTo>
                  <a:cubicBezTo>
                    <a:pt x="0" y="4459"/>
                    <a:pt x="1286" y="5745"/>
                    <a:pt x="2879" y="5745"/>
                  </a:cubicBezTo>
                  <a:lnTo>
                    <a:pt x="76138" y="5745"/>
                  </a:lnTo>
                  <a:cubicBezTo>
                    <a:pt x="77719" y="5745"/>
                    <a:pt x="79005" y="4459"/>
                    <a:pt x="79005" y="2879"/>
                  </a:cubicBezTo>
                  <a:cubicBezTo>
                    <a:pt x="79005" y="1286"/>
                    <a:pt x="77719" y="0"/>
                    <a:pt x="761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0"/>
            <p:cNvSpPr/>
            <p:nvPr/>
          </p:nvSpPr>
          <p:spPr>
            <a:xfrm>
              <a:off x="2776425" y="4176250"/>
              <a:ext cx="1975125" cy="143950"/>
            </a:xfrm>
            <a:custGeom>
              <a:rect b="b" l="l" r="r" t="t"/>
              <a:pathLst>
                <a:path extrusionOk="0" h="5758" w="79005">
                  <a:moveTo>
                    <a:pt x="2879" y="0"/>
                  </a:moveTo>
                  <a:cubicBezTo>
                    <a:pt x="1286" y="0"/>
                    <a:pt x="0" y="1298"/>
                    <a:pt x="0" y="2879"/>
                  </a:cubicBezTo>
                  <a:cubicBezTo>
                    <a:pt x="0" y="4471"/>
                    <a:pt x="1286" y="5757"/>
                    <a:pt x="2879" y="5757"/>
                  </a:cubicBezTo>
                  <a:lnTo>
                    <a:pt x="76138" y="5757"/>
                  </a:lnTo>
                  <a:cubicBezTo>
                    <a:pt x="77719" y="5757"/>
                    <a:pt x="79005" y="4471"/>
                    <a:pt x="79005" y="2879"/>
                  </a:cubicBezTo>
                  <a:cubicBezTo>
                    <a:pt x="79005" y="1298"/>
                    <a:pt x="77719" y="0"/>
                    <a:pt x="761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1329" name="Google Shape;1329;p40"/>
          <p:cNvCxnSpPr>
            <a:stCxn id="1305" idx="1"/>
            <a:endCxn id="1295" idx="1"/>
          </p:cNvCxnSpPr>
          <p:nvPr/>
        </p:nvCxnSpPr>
        <p:spPr>
          <a:xfrm flipH="1" rot="10800000">
            <a:off x="2490213" y="1194257"/>
            <a:ext cx="600" cy="1977900"/>
          </a:xfrm>
          <a:prstGeom prst="bentConnector3">
            <a:avLst>
              <a:gd fmla="val -75918750" name="adj1"/>
            </a:avLst>
          </a:prstGeom>
          <a:noFill/>
          <a:ln cap="flat" cmpd="sng" w="19050">
            <a:solidFill>
              <a:srgbClr val="DF8B6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30" name="Google Shape;1330;p40"/>
          <p:cNvSpPr/>
          <p:nvPr/>
        </p:nvSpPr>
        <p:spPr>
          <a:xfrm>
            <a:off x="5507325" y="3412836"/>
            <a:ext cx="376637" cy="376637"/>
          </a:xfrm>
          <a:custGeom>
            <a:rect b="b" l="l" r="r" t="t"/>
            <a:pathLst>
              <a:path extrusionOk="0" h="5273" w="5273">
                <a:moveTo>
                  <a:pt x="1" y="1"/>
                </a:moveTo>
                <a:cubicBezTo>
                  <a:pt x="1" y="2913"/>
                  <a:pt x="2360" y="5273"/>
                  <a:pt x="5273" y="5273"/>
                </a:cubicBezTo>
                <a:cubicBezTo>
                  <a:pt x="5273" y="2363"/>
                  <a:pt x="2910" y="1"/>
                  <a:pt x="1" y="1"/>
                </a:cubicBezTo>
                <a:close/>
              </a:path>
            </a:pathLst>
          </a:custGeom>
          <a:solidFill>
            <a:srgbClr val="6AADA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" name="Google Shape;1331;p40"/>
          <p:cNvSpPr/>
          <p:nvPr/>
        </p:nvSpPr>
        <p:spPr>
          <a:xfrm>
            <a:off x="5996753" y="3538549"/>
            <a:ext cx="376637" cy="376351"/>
          </a:xfrm>
          <a:custGeom>
            <a:rect b="b" l="l" r="r" t="t"/>
            <a:pathLst>
              <a:path extrusionOk="0" h="5269" w="5273">
                <a:moveTo>
                  <a:pt x="5272" y="0"/>
                </a:moveTo>
                <a:cubicBezTo>
                  <a:pt x="2359" y="0"/>
                  <a:pt x="0" y="2359"/>
                  <a:pt x="0" y="5269"/>
                </a:cubicBezTo>
                <a:cubicBezTo>
                  <a:pt x="2913" y="5269"/>
                  <a:pt x="5272" y="2910"/>
                  <a:pt x="5272" y="0"/>
                </a:cubicBezTo>
                <a:close/>
              </a:path>
            </a:pathLst>
          </a:custGeom>
          <a:solidFill>
            <a:srgbClr val="6AADA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2" name="Google Shape;1332;p40"/>
          <p:cNvSpPr/>
          <p:nvPr/>
        </p:nvSpPr>
        <p:spPr>
          <a:xfrm>
            <a:off x="5793253" y="3052697"/>
            <a:ext cx="294281" cy="532349"/>
          </a:xfrm>
          <a:custGeom>
            <a:rect b="b" l="l" r="r" t="t"/>
            <a:pathLst>
              <a:path extrusionOk="0" h="7453" w="4120">
                <a:moveTo>
                  <a:pt x="2060" y="1"/>
                </a:moveTo>
                <a:cubicBezTo>
                  <a:pt x="0" y="2057"/>
                  <a:pt x="0" y="5396"/>
                  <a:pt x="2060" y="7452"/>
                </a:cubicBezTo>
                <a:cubicBezTo>
                  <a:pt x="4119" y="5396"/>
                  <a:pt x="4119" y="2057"/>
                  <a:pt x="2060" y="1"/>
                </a:cubicBezTo>
                <a:close/>
              </a:path>
            </a:pathLst>
          </a:custGeom>
          <a:solidFill>
            <a:srgbClr val="6AADA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3" name="Google Shape;1333;p40"/>
          <p:cNvSpPr/>
          <p:nvPr/>
        </p:nvSpPr>
        <p:spPr>
          <a:xfrm>
            <a:off x="5394500" y="4459200"/>
            <a:ext cx="1045800" cy="144900"/>
          </a:xfrm>
          <a:prstGeom prst="ellipse">
            <a:avLst/>
          </a:prstGeom>
          <a:solidFill>
            <a:srgbClr val="F3DA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" name="Google Shape;1334;p40"/>
          <p:cNvSpPr/>
          <p:nvPr/>
        </p:nvSpPr>
        <p:spPr>
          <a:xfrm>
            <a:off x="5933182" y="3052268"/>
            <a:ext cx="14357" cy="1210910"/>
          </a:xfrm>
          <a:custGeom>
            <a:rect b="b" l="l" r="r" t="t"/>
            <a:pathLst>
              <a:path extrusionOk="0" h="16953" w="201">
                <a:moveTo>
                  <a:pt x="1" y="0"/>
                </a:moveTo>
                <a:lnTo>
                  <a:pt x="1" y="16952"/>
                </a:lnTo>
                <a:lnTo>
                  <a:pt x="201" y="16952"/>
                </a:lnTo>
                <a:lnTo>
                  <a:pt x="20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5" name="Google Shape;1335;p40"/>
          <p:cNvSpPr/>
          <p:nvPr/>
        </p:nvSpPr>
        <p:spPr>
          <a:xfrm>
            <a:off x="5991253" y="3534977"/>
            <a:ext cx="385423" cy="729846"/>
          </a:xfrm>
          <a:custGeom>
            <a:rect b="b" l="l" r="r" t="t"/>
            <a:pathLst>
              <a:path extrusionOk="0" h="10218" w="5396">
                <a:moveTo>
                  <a:pt x="5256" y="1"/>
                </a:moveTo>
                <a:lnTo>
                  <a:pt x="28" y="5272"/>
                </a:lnTo>
                <a:lnTo>
                  <a:pt x="0" y="5342"/>
                </a:lnTo>
                <a:lnTo>
                  <a:pt x="0" y="10218"/>
                </a:lnTo>
                <a:lnTo>
                  <a:pt x="200" y="10218"/>
                </a:lnTo>
                <a:lnTo>
                  <a:pt x="200" y="5382"/>
                </a:lnTo>
                <a:lnTo>
                  <a:pt x="5396" y="140"/>
                </a:lnTo>
                <a:lnTo>
                  <a:pt x="5256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" name="Google Shape;1336;p40"/>
          <p:cNvSpPr/>
          <p:nvPr/>
        </p:nvSpPr>
        <p:spPr>
          <a:xfrm>
            <a:off x="5502325" y="3407907"/>
            <a:ext cx="388566" cy="858344"/>
          </a:xfrm>
          <a:custGeom>
            <a:rect b="b" l="l" r="r" t="t"/>
            <a:pathLst>
              <a:path extrusionOk="0" h="12017" w="5440">
                <a:moveTo>
                  <a:pt x="141" y="0"/>
                </a:moveTo>
                <a:lnTo>
                  <a:pt x="1" y="143"/>
                </a:lnTo>
                <a:lnTo>
                  <a:pt x="5243" y="5382"/>
                </a:lnTo>
                <a:lnTo>
                  <a:pt x="5243" y="12017"/>
                </a:lnTo>
                <a:lnTo>
                  <a:pt x="5439" y="12017"/>
                </a:lnTo>
                <a:lnTo>
                  <a:pt x="5439" y="5342"/>
                </a:lnTo>
                <a:lnTo>
                  <a:pt x="5413" y="5271"/>
                </a:lnTo>
                <a:lnTo>
                  <a:pt x="1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" name="Google Shape;1337;p40"/>
          <p:cNvSpPr/>
          <p:nvPr/>
        </p:nvSpPr>
        <p:spPr>
          <a:xfrm>
            <a:off x="5695610" y="4040543"/>
            <a:ext cx="489493" cy="498707"/>
          </a:xfrm>
          <a:custGeom>
            <a:rect b="b" l="l" r="r" t="t"/>
            <a:pathLst>
              <a:path extrusionOk="0" h="6982" w="6853">
                <a:moveTo>
                  <a:pt x="1" y="0"/>
                </a:moveTo>
                <a:lnTo>
                  <a:pt x="1" y="6695"/>
                </a:lnTo>
                <a:cubicBezTo>
                  <a:pt x="1" y="6855"/>
                  <a:pt x="128" y="6982"/>
                  <a:pt x="288" y="6982"/>
                </a:cubicBezTo>
                <a:lnTo>
                  <a:pt x="6566" y="6982"/>
                </a:lnTo>
                <a:cubicBezTo>
                  <a:pt x="6722" y="6982"/>
                  <a:pt x="6852" y="6855"/>
                  <a:pt x="6852" y="6695"/>
                </a:cubicBezTo>
                <a:lnTo>
                  <a:pt x="6852" y="0"/>
                </a:lnTo>
                <a:close/>
              </a:path>
            </a:pathLst>
          </a:custGeom>
          <a:solidFill>
            <a:srgbClr val="DD902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341" name="Shape 1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2" name="Google Shape;1342;p41"/>
          <p:cNvSpPr/>
          <p:nvPr/>
        </p:nvSpPr>
        <p:spPr>
          <a:xfrm>
            <a:off x="0" y="558550"/>
            <a:ext cx="5423700" cy="3978900"/>
          </a:xfrm>
          <a:prstGeom prst="rect">
            <a:avLst/>
          </a:prstGeom>
          <a:solidFill>
            <a:srgbClr val="DF8B6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" name="Google Shape;1343;p41"/>
          <p:cNvSpPr txBox="1"/>
          <p:nvPr>
            <p:ph idx="4294967295" type="subTitle"/>
          </p:nvPr>
        </p:nvSpPr>
        <p:spPr>
          <a:xfrm>
            <a:off x="620050" y="2253300"/>
            <a:ext cx="2449200" cy="636900"/>
          </a:xfrm>
          <a:prstGeom prst="rect">
            <a:avLst/>
          </a:prstGeom>
        </p:spPr>
        <p:txBody>
          <a:bodyPr anchorCtr="0" anchor="ctr" bIns="0" lIns="91425" spcFirstLastPara="1" rIns="91425" wrap="square" tIns="198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344" name="Google Shape;1344;p41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CONCLUSIONS</a:t>
            </a:r>
            <a:endParaRPr b="0"/>
          </a:p>
        </p:txBody>
      </p:sp>
      <p:grpSp>
        <p:nvGrpSpPr>
          <p:cNvPr id="1345" name="Google Shape;1345;p41"/>
          <p:cNvGrpSpPr/>
          <p:nvPr/>
        </p:nvGrpSpPr>
        <p:grpSpPr>
          <a:xfrm>
            <a:off x="3069262" y="2043844"/>
            <a:ext cx="3632187" cy="2489372"/>
            <a:chOff x="3903300" y="1985350"/>
            <a:chExt cx="3306196" cy="2265949"/>
          </a:xfrm>
        </p:grpSpPr>
        <p:sp>
          <p:nvSpPr>
            <p:cNvPr id="1346" name="Google Shape;1346;p41"/>
            <p:cNvSpPr/>
            <p:nvPr/>
          </p:nvSpPr>
          <p:spPr>
            <a:xfrm>
              <a:off x="4591273" y="2687526"/>
              <a:ext cx="243941" cy="476972"/>
            </a:xfrm>
            <a:custGeom>
              <a:rect b="b" l="l" r="r" t="t"/>
              <a:pathLst>
                <a:path extrusionOk="0" h="8832" w="4517">
                  <a:moveTo>
                    <a:pt x="4153" y="1"/>
                  </a:moveTo>
                  <a:cubicBezTo>
                    <a:pt x="3124" y="647"/>
                    <a:pt x="2237" y="1523"/>
                    <a:pt x="1568" y="2540"/>
                  </a:cubicBezTo>
                  <a:lnTo>
                    <a:pt x="1871" y="3993"/>
                  </a:lnTo>
                  <a:lnTo>
                    <a:pt x="1871" y="3993"/>
                  </a:lnTo>
                  <a:lnTo>
                    <a:pt x="1241" y="3080"/>
                  </a:lnTo>
                  <a:cubicBezTo>
                    <a:pt x="1105" y="3320"/>
                    <a:pt x="985" y="3570"/>
                    <a:pt x="874" y="3823"/>
                  </a:cubicBezTo>
                  <a:cubicBezTo>
                    <a:pt x="195" y="5390"/>
                    <a:pt x="1" y="7159"/>
                    <a:pt x="325" y="8832"/>
                  </a:cubicBezTo>
                  <a:cubicBezTo>
                    <a:pt x="1780" y="7935"/>
                    <a:pt x="2977" y="6565"/>
                    <a:pt x="3644" y="4993"/>
                  </a:cubicBezTo>
                  <a:cubicBezTo>
                    <a:pt x="4313" y="3423"/>
                    <a:pt x="4516" y="1671"/>
                    <a:pt x="4153" y="1"/>
                  </a:cubicBezTo>
                  <a:close/>
                </a:path>
              </a:pathLst>
            </a:custGeom>
            <a:solidFill>
              <a:srgbClr val="B9E6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1"/>
            <p:cNvSpPr/>
            <p:nvPr/>
          </p:nvSpPr>
          <p:spPr>
            <a:xfrm>
              <a:off x="4275504" y="2567688"/>
              <a:ext cx="225363" cy="488853"/>
            </a:xfrm>
            <a:custGeom>
              <a:rect b="b" l="l" r="r" t="t"/>
              <a:pathLst>
                <a:path extrusionOk="0" h="9052" w="4173">
                  <a:moveTo>
                    <a:pt x="466" y="0"/>
                  </a:moveTo>
                  <a:lnTo>
                    <a:pt x="466" y="0"/>
                  </a:lnTo>
                  <a:cubicBezTo>
                    <a:pt x="0" y="1643"/>
                    <a:pt x="97" y="3406"/>
                    <a:pt x="666" y="5016"/>
                  </a:cubicBezTo>
                  <a:cubicBezTo>
                    <a:pt x="1240" y="6625"/>
                    <a:pt x="2349" y="8068"/>
                    <a:pt x="3745" y="9051"/>
                  </a:cubicBezTo>
                  <a:cubicBezTo>
                    <a:pt x="4172" y="7398"/>
                    <a:pt x="4089" y="5622"/>
                    <a:pt x="3505" y="4019"/>
                  </a:cubicBezTo>
                  <a:cubicBezTo>
                    <a:pt x="3493" y="3976"/>
                    <a:pt x="3476" y="3933"/>
                    <a:pt x="3459" y="3890"/>
                  </a:cubicBezTo>
                  <a:lnTo>
                    <a:pt x="2696" y="4842"/>
                  </a:lnTo>
                  <a:lnTo>
                    <a:pt x="2696" y="4842"/>
                  </a:lnTo>
                  <a:lnTo>
                    <a:pt x="3162" y="3203"/>
                  </a:lnTo>
                  <a:cubicBezTo>
                    <a:pt x="2546" y="1937"/>
                    <a:pt x="1609" y="823"/>
                    <a:pt x="466" y="0"/>
                  </a:cubicBezTo>
                  <a:close/>
                </a:path>
              </a:pathLst>
            </a:custGeom>
            <a:solidFill>
              <a:srgbClr val="B9E6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1"/>
            <p:cNvSpPr/>
            <p:nvPr/>
          </p:nvSpPr>
          <p:spPr>
            <a:xfrm>
              <a:off x="4056621" y="3019117"/>
              <a:ext cx="391698" cy="214940"/>
            </a:xfrm>
            <a:custGeom>
              <a:rect b="b" l="l" r="r" t="t"/>
              <a:pathLst>
                <a:path extrusionOk="0" h="3980" w="7253">
                  <a:moveTo>
                    <a:pt x="773" y="1"/>
                  </a:moveTo>
                  <a:cubicBezTo>
                    <a:pt x="515" y="1"/>
                    <a:pt x="257" y="14"/>
                    <a:pt x="1" y="42"/>
                  </a:cubicBezTo>
                  <a:cubicBezTo>
                    <a:pt x="397" y="856"/>
                    <a:pt x="960" y="1572"/>
                    <a:pt x="1634" y="2169"/>
                  </a:cubicBezTo>
                  <a:lnTo>
                    <a:pt x="2970" y="2235"/>
                  </a:lnTo>
                  <a:lnTo>
                    <a:pt x="2103" y="2552"/>
                  </a:lnTo>
                  <a:cubicBezTo>
                    <a:pt x="2383" y="2761"/>
                    <a:pt x="2680" y="2952"/>
                    <a:pt x="2990" y="3118"/>
                  </a:cubicBezTo>
                  <a:cubicBezTo>
                    <a:pt x="4031" y="3686"/>
                    <a:pt x="5234" y="3979"/>
                    <a:pt x="6425" y="3979"/>
                  </a:cubicBezTo>
                  <a:cubicBezTo>
                    <a:pt x="6702" y="3979"/>
                    <a:pt x="6979" y="3963"/>
                    <a:pt x="7252" y="3931"/>
                  </a:cubicBezTo>
                  <a:cubicBezTo>
                    <a:pt x="6582" y="2638"/>
                    <a:pt x="5513" y="1555"/>
                    <a:pt x="4230" y="865"/>
                  </a:cubicBezTo>
                  <a:cubicBezTo>
                    <a:pt x="3171" y="298"/>
                    <a:pt x="1973" y="1"/>
                    <a:pt x="773" y="1"/>
                  </a:cubicBezTo>
                  <a:close/>
                </a:path>
              </a:pathLst>
            </a:custGeom>
            <a:solidFill>
              <a:srgbClr val="B9E6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1"/>
            <p:cNvSpPr/>
            <p:nvPr/>
          </p:nvSpPr>
          <p:spPr>
            <a:xfrm>
              <a:off x="4296728" y="2566230"/>
              <a:ext cx="522660" cy="912306"/>
            </a:xfrm>
            <a:custGeom>
              <a:rect b="b" l="l" r="r" t="t"/>
              <a:pathLst>
                <a:path extrusionOk="0" h="16893" w="9678">
                  <a:moveTo>
                    <a:pt x="144" y="1"/>
                  </a:moveTo>
                  <a:lnTo>
                    <a:pt x="1" y="54"/>
                  </a:lnTo>
                  <a:lnTo>
                    <a:pt x="3280" y="9098"/>
                  </a:lnTo>
                  <a:lnTo>
                    <a:pt x="4909" y="16893"/>
                  </a:lnTo>
                  <a:lnTo>
                    <a:pt x="5059" y="16886"/>
                  </a:lnTo>
                  <a:lnTo>
                    <a:pt x="5852" y="11098"/>
                  </a:lnTo>
                  <a:lnTo>
                    <a:pt x="9678" y="2277"/>
                  </a:lnTo>
                  <a:lnTo>
                    <a:pt x="9538" y="2217"/>
                  </a:lnTo>
                  <a:lnTo>
                    <a:pt x="5709" y="11047"/>
                  </a:lnTo>
                  <a:lnTo>
                    <a:pt x="5705" y="11067"/>
                  </a:lnTo>
                  <a:lnTo>
                    <a:pt x="4969" y="16429"/>
                  </a:lnTo>
                  <a:lnTo>
                    <a:pt x="3429" y="9062"/>
                  </a:lnTo>
                  <a:lnTo>
                    <a:pt x="3426" y="9051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1"/>
            <p:cNvSpPr/>
            <p:nvPr/>
          </p:nvSpPr>
          <p:spPr>
            <a:xfrm>
              <a:off x="4054623" y="3017767"/>
              <a:ext cx="514938" cy="461635"/>
            </a:xfrm>
            <a:custGeom>
              <a:rect b="b" l="l" r="r" t="t"/>
              <a:pathLst>
                <a:path extrusionOk="0" h="8548" w="9535">
                  <a:moveTo>
                    <a:pt x="74" y="1"/>
                  </a:moveTo>
                  <a:lnTo>
                    <a:pt x="1" y="134"/>
                  </a:lnTo>
                  <a:lnTo>
                    <a:pt x="7229" y="4013"/>
                  </a:lnTo>
                  <a:lnTo>
                    <a:pt x="9398" y="8548"/>
                  </a:lnTo>
                  <a:lnTo>
                    <a:pt x="9535" y="8482"/>
                  </a:lnTo>
                  <a:lnTo>
                    <a:pt x="7356" y="3923"/>
                  </a:lnTo>
                  <a:lnTo>
                    <a:pt x="7326" y="3889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1"/>
            <p:cNvSpPr/>
            <p:nvPr/>
          </p:nvSpPr>
          <p:spPr>
            <a:xfrm>
              <a:off x="5346482" y="2384826"/>
              <a:ext cx="250151" cy="476594"/>
            </a:xfrm>
            <a:custGeom>
              <a:rect b="b" l="l" r="r" t="t"/>
              <a:pathLst>
                <a:path extrusionOk="0" h="8825" w="4632">
                  <a:moveTo>
                    <a:pt x="986" y="1"/>
                  </a:moveTo>
                  <a:lnTo>
                    <a:pt x="0" y="4829"/>
                  </a:lnTo>
                  <a:lnTo>
                    <a:pt x="2000" y="8825"/>
                  </a:lnTo>
                  <a:lnTo>
                    <a:pt x="4632" y="6352"/>
                  </a:lnTo>
                  <a:lnTo>
                    <a:pt x="4159" y="5039"/>
                  </a:lnTo>
                  <a:lnTo>
                    <a:pt x="3872" y="1987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1"/>
            <p:cNvSpPr/>
            <p:nvPr/>
          </p:nvSpPr>
          <p:spPr>
            <a:xfrm>
              <a:off x="5463403" y="2464916"/>
              <a:ext cx="102285" cy="135229"/>
            </a:xfrm>
            <a:custGeom>
              <a:rect b="b" l="l" r="r" t="t"/>
              <a:pathLst>
                <a:path extrusionOk="0" h="2504" w="1894">
                  <a:moveTo>
                    <a:pt x="854" y="1"/>
                  </a:moveTo>
                  <a:cubicBezTo>
                    <a:pt x="567" y="150"/>
                    <a:pt x="294" y="301"/>
                    <a:pt x="1" y="454"/>
                  </a:cubicBezTo>
                  <a:cubicBezTo>
                    <a:pt x="314" y="1360"/>
                    <a:pt x="1024" y="2107"/>
                    <a:pt x="1894" y="2503"/>
                  </a:cubicBezTo>
                  <a:lnTo>
                    <a:pt x="1717" y="597"/>
                  </a:lnTo>
                  <a:lnTo>
                    <a:pt x="85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1"/>
            <p:cNvSpPr/>
            <p:nvPr/>
          </p:nvSpPr>
          <p:spPr>
            <a:xfrm>
              <a:off x="5380829" y="2111776"/>
              <a:ext cx="329593" cy="433498"/>
            </a:xfrm>
            <a:custGeom>
              <a:rect b="b" l="l" r="r" t="t"/>
              <a:pathLst>
                <a:path extrusionOk="0" h="8027" w="6103">
                  <a:moveTo>
                    <a:pt x="3210" y="1"/>
                  </a:moveTo>
                  <a:cubicBezTo>
                    <a:pt x="2111" y="1"/>
                    <a:pt x="1390" y="440"/>
                    <a:pt x="913" y="1005"/>
                  </a:cubicBezTo>
                  <a:cubicBezTo>
                    <a:pt x="301" y="1735"/>
                    <a:pt x="97" y="2678"/>
                    <a:pt x="30" y="3181"/>
                  </a:cubicBezTo>
                  <a:cubicBezTo>
                    <a:pt x="30" y="3197"/>
                    <a:pt x="27" y="3214"/>
                    <a:pt x="24" y="3230"/>
                  </a:cubicBezTo>
                  <a:lnTo>
                    <a:pt x="21" y="3257"/>
                  </a:lnTo>
                  <a:lnTo>
                    <a:pt x="17" y="3307"/>
                  </a:lnTo>
                  <a:cubicBezTo>
                    <a:pt x="14" y="3354"/>
                    <a:pt x="7" y="3394"/>
                    <a:pt x="7" y="3427"/>
                  </a:cubicBezTo>
                  <a:cubicBezTo>
                    <a:pt x="1" y="3474"/>
                    <a:pt x="1" y="3504"/>
                    <a:pt x="1" y="3521"/>
                  </a:cubicBezTo>
                  <a:lnTo>
                    <a:pt x="1" y="3530"/>
                  </a:lnTo>
                  <a:lnTo>
                    <a:pt x="64" y="3714"/>
                  </a:lnTo>
                  <a:lnTo>
                    <a:pt x="1256" y="7120"/>
                  </a:lnTo>
                  <a:cubicBezTo>
                    <a:pt x="1256" y="7120"/>
                    <a:pt x="2095" y="8026"/>
                    <a:pt x="3227" y="8026"/>
                  </a:cubicBezTo>
                  <a:cubicBezTo>
                    <a:pt x="3699" y="8026"/>
                    <a:pt x="4221" y="7869"/>
                    <a:pt x="4755" y="7423"/>
                  </a:cubicBezTo>
                  <a:cubicBezTo>
                    <a:pt x="5762" y="6577"/>
                    <a:pt x="6102" y="4284"/>
                    <a:pt x="5655" y="2467"/>
                  </a:cubicBezTo>
                  <a:cubicBezTo>
                    <a:pt x="5642" y="2407"/>
                    <a:pt x="5625" y="2351"/>
                    <a:pt x="5609" y="2295"/>
                  </a:cubicBezTo>
                  <a:lnTo>
                    <a:pt x="5602" y="2271"/>
                  </a:lnTo>
                  <a:cubicBezTo>
                    <a:pt x="5599" y="2258"/>
                    <a:pt x="5599" y="2247"/>
                    <a:pt x="5592" y="2235"/>
                  </a:cubicBezTo>
                  <a:cubicBezTo>
                    <a:pt x="5592" y="2231"/>
                    <a:pt x="5592" y="2224"/>
                    <a:pt x="5589" y="2218"/>
                  </a:cubicBezTo>
                  <a:cubicBezTo>
                    <a:pt x="5569" y="2151"/>
                    <a:pt x="5549" y="2087"/>
                    <a:pt x="5525" y="2024"/>
                  </a:cubicBezTo>
                  <a:cubicBezTo>
                    <a:pt x="5512" y="1978"/>
                    <a:pt x="5495" y="1931"/>
                    <a:pt x="5479" y="1887"/>
                  </a:cubicBezTo>
                  <a:cubicBezTo>
                    <a:pt x="5459" y="1831"/>
                    <a:pt x="5435" y="1771"/>
                    <a:pt x="5412" y="1715"/>
                  </a:cubicBezTo>
                  <a:cubicBezTo>
                    <a:pt x="5166" y="1115"/>
                    <a:pt x="4812" y="618"/>
                    <a:pt x="4346" y="315"/>
                  </a:cubicBezTo>
                  <a:cubicBezTo>
                    <a:pt x="4239" y="248"/>
                    <a:pt x="4126" y="188"/>
                    <a:pt x="4009" y="142"/>
                  </a:cubicBezTo>
                  <a:cubicBezTo>
                    <a:pt x="3956" y="118"/>
                    <a:pt x="3900" y="102"/>
                    <a:pt x="3843" y="85"/>
                  </a:cubicBezTo>
                  <a:cubicBezTo>
                    <a:pt x="3796" y="68"/>
                    <a:pt x="3749" y="58"/>
                    <a:pt x="3703" y="48"/>
                  </a:cubicBezTo>
                  <a:cubicBezTo>
                    <a:pt x="3580" y="22"/>
                    <a:pt x="3453" y="5"/>
                    <a:pt x="3320" y="2"/>
                  </a:cubicBezTo>
                  <a:lnTo>
                    <a:pt x="3283" y="2"/>
                  </a:lnTo>
                  <a:cubicBezTo>
                    <a:pt x="3258" y="1"/>
                    <a:pt x="3234" y="1"/>
                    <a:pt x="3210" y="1"/>
                  </a:cubicBez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1"/>
            <p:cNvSpPr/>
            <p:nvPr/>
          </p:nvSpPr>
          <p:spPr>
            <a:xfrm>
              <a:off x="5594258" y="2313918"/>
              <a:ext cx="21656" cy="95265"/>
            </a:xfrm>
            <a:custGeom>
              <a:rect b="b" l="l" r="r" t="t"/>
              <a:pathLst>
                <a:path extrusionOk="0" h="1764" w="401">
                  <a:moveTo>
                    <a:pt x="320" y="1"/>
                  </a:moveTo>
                  <a:lnTo>
                    <a:pt x="137" y="11"/>
                  </a:lnTo>
                  <a:lnTo>
                    <a:pt x="214" y="1367"/>
                  </a:lnTo>
                  <a:cubicBezTo>
                    <a:pt x="217" y="1424"/>
                    <a:pt x="194" y="1480"/>
                    <a:pt x="154" y="1520"/>
                  </a:cubicBezTo>
                  <a:cubicBezTo>
                    <a:pt x="114" y="1560"/>
                    <a:pt x="60" y="1583"/>
                    <a:pt x="4" y="1583"/>
                  </a:cubicBezTo>
                  <a:lnTo>
                    <a:pt x="0" y="1763"/>
                  </a:lnTo>
                  <a:lnTo>
                    <a:pt x="8" y="1763"/>
                  </a:lnTo>
                  <a:cubicBezTo>
                    <a:pt x="114" y="1763"/>
                    <a:pt x="214" y="1720"/>
                    <a:pt x="287" y="1647"/>
                  </a:cubicBezTo>
                  <a:cubicBezTo>
                    <a:pt x="360" y="1571"/>
                    <a:pt x="400" y="1464"/>
                    <a:pt x="394" y="1357"/>
                  </a:cubicBezTo>
                  <a:lnTo>
                    <a:pt x="32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1"/>
            <p:cNvSpPr/>
            <p:nvPr/>
          </p:nvSpPr>
          <p:spPr>
            <a:xfrm>
              <a:off x="5537390" y="2309597"/>
              <a:ext cx="14635" cy="20252"/>
            </a:xfrm>
            <a:custGeom>
              <a:rect b="b" l="l" r="r" t="t"/>
              <a:pathLst>
                <a:path extrusionOk="0" h="375" w="271">
                  <a:moveTo>
                    <a:pt x="141" y="1"/>
                  </a:moveTo>
                  <a:cubicBezTo>
                    <a:pt x="67" y="1"/>
                    <a:pt x="4" y="81"/>
                    <a:pt x="4" y="184"/>
                  </a:cubicBezTo>
                  <a:cubicBezTo>
                    <a:pt x="1" y="287"/>
                    <a:pt x="57" y="374"/>
                    <a:pt x="130" y="374"/>
                  </a:cubicBezTo>
                  <a:cubicBezTo>
                    <a:pt x="132" y="374"/>
                    <a:pt x="133" y="374"/>
                    <a:pt x="135" y="374"/>
                  </a:cubicBezTo>
                  <a:cubicBezTo>
                    <a:pt x="206" y="374"/>
                    <a:pt x="267" y="292"/>
                    <a:pt x="267" y="191"/>
                  </a:cubicBezTo>
                  <a:cubicBezTo>
                    <a:pt x="270" y="87"/>
                    <a:pt x="214" y="4"/>
                    <a:pt x="1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1"/>
            <p:cNvSpPr/>
            <p:nvPr/>
          </p:nvSpPr>
          <p:spPr>
            <a:xfrm>
              <a:off x="5646481" y="2312351"/>
              <a:ext cx="14581" cy="20144"/>
            </a:xfrm>
            <a:custGeom>
              <a:rect b="b" l="l" r="r" t="t"/>
              <a:pathLst>
                <a:path extrusionOk="0" h="373" w="270">
                  <a:moveTo>
                    <a:pt x="140" y="0"/>
                  </a:moveTo>
                  <a:cubicBezTo>
                    <a:pt x="67" y="0"/>
                    <a:pt x="7" y="80"/>
                    <a:pt x="3" y="183"/>
                  </a:cubicBezTo>
                  <a:cubicBezTo>
                    <a:pt x="0" y="286"/>
                    <a:pt x="56" y="370"/>
                    <a:pt x="130" y="373"/>
                  </a:cubicBezTo>
                  <a:cubicBezTo>
                    <a:pt x="203" y="373"/>
                    <a:pt x="267" y="293"/>
                    <a:pt x="270" y="190"/>
                  </a:cubicBezTo>
                  <a:cubicBezTo>
                    <a:pt x="270" y="87"/>
                    <a:pt x="213" y="3"/>
                    <a:pt x="1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1"/>
            <p:cNvSpPr/>
            <p:nvPr/>
          </p:nvSpPr>
          <p:spPr>
            <a:xfrm>
              <a:off x="5515248" y="2269795"/>
              <a:ext cx="57623" cy="17714"/>
            </a:xfrm>
            <a:custGeom>
              <a:rect b="b" l="l" r="r" t="t"/>
              <a:pathLst>
                <a:path extrusionOk="0" h="328" w="1067">
                  <a:moveTo>
                    <a:pt x="650" y="0"/>
                  </a:moveTo>
                  <a:cubicBezTo>
                    <a:pt x="515" y="0"/>
                    <a:pt x="373" y="17"/>
                    <a:pt x="241" y="48"/>
                  </a:cubicBezTo>
                  <a:cubicBezTo>
                    <a:pt x="184" y="61"/>
                    <a:pt x="127" y="78"/>
                    <a:pt x="81" y="104"/>
                  </a:cubicBezTo>
                  <a:cubicBezTo>
                    <a:pt x="34" y="135"/>
                    <a:pt x="1" y="175"/>
                    <a:pt x="7" y="215"/>
                  </a:cubicBezTo>
                  <a:cubicBezTo>
                    <a:pt x="17" y="278"/>
                    <a:pt x="124" y="308"/>
                    <a:pt x="221" y="318"/>
                  </a:cubicBezTo>
                  <a:cubicBezTo>
                    <a:pt x="277" y="324"/>
                    <a:pt x="334" y="327"/>
                    <a:pt x="392" y="327"/>
                  </a:cubicBezTo>
                  <a:cubicBezTo>
                    <a:pt x="543" y="327"/>
                    <a:pt x="696" y="306"/>
                    <a:pt x="840" y="268"/>
                  </a:cubicBezTo>
                  <a:cubicBezTo>
                    <a:pt x="914" y="248"/>
                    <a:pt x="991" y="218"/>
                    <a:pt x="1014" y="168"/>
                  </a:cubicBezTo>
                  <a:cubicBezTo>
                    <a:pt x="1067" y="55"/>
                    <a:pt x="854" y="15"/>
                    <a:pt x="764" y="4"/>
                  </a:cubicBezTo>
                  <a:cubicBezTo>
                    <a:pt x="727" y="2"/>
                    <a:pt x="689" y="0"/>
                    <a:pt x="6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1"/>
            <p:cNvSpPr/>
            <p:nvPr/>
          </p:nvSpPr>
          <p:spPr>
            <a:xfrm>
              <a:off x="5630981" y="2271956"/>
              <a:ext cx="50603" cy="16201"/>
            </a:xfrm>
            <a:custGeom>
              <a:rect b="b" l="l" r="r" t="t"/>
              <a:pathLst>
                <a:path extrusionOk="0" h="300" w="937">
                  <a:moveTo>
                    <a:pt x="330" y="1"/>
                  </a:moveTo>
                  <a:cubicBezTo>
                    <a:pt x="294" y="1"/>
                    <a:pt x="258" y="2"/>
                    <a:pt x="223" y="4"/>
                  </a:cubicBezTo>
                  <a:cubicBezTo>
                    <a:pt x="171" y="8"/>
                    <a:pt x="120" y="15"/>
                    <a:pt x="77" y="32"/>
                  </a:cubicBezTo>
                  <a:cubicBezTo>
                    <a:pt x="34" y="52"/>
                    <a:pt x="0" y="84"/>
                    <a:pt x="0" y="121"/>
                  </a:cubicBezTo>
                  <a:cubicBezTo>
                    <a:pt x="3" y="181"/>
                    <a:pt x="94" y="224"/>
                    <a:pt x="174" y="244"/>
                  </a:cubicBezTo>
                  <a:cubicBezTo>
                    <a:pt x="300" y="281"/>
                    <a:pt x="434" y="300"/>
                    <a:pt x="567" y="300"/>
                  </a:cubicBezTo>
                  <a:cubicBezTo>
                    <a:pt x="617" y="300"/>
                    <a:pt x="667" y="297"/>
                    <a:pt x="717" y="291"/>
                  </a:cubicBezTo>
                  <a:cubicBezTo>
                    <a:pt x="780" y="284"/>
                    <a:pt x="850" y="268"/>
                    <a:pt x="877" y="228"/>
                  </a:cubicBezTo>
                  <a:cubicBezTo>
                    <a:pt x="937" y="132"/>
                    <a:pt x="757" y="64"/>
                    <a:pt x="680" y="44"/>
                  </a:cubicBezTo>
                  <a:cubicBezTo>
                    <a:pt x="568" y="14"/>
                    <a:pt x="448" y="1"/>
                    <a:pt x="3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1"/>
            <p:cNvSpPr/>
            <p:nvPr/>
          </p:nvSpPr>
          <p:spPr>
            <a:xfrm>
              <a:off x="5374186" y="1985350"/>
              <a:ext cx="172762" cy="139657"/>
            </a:xfrm>
            <a:custGeom>
              <a:rect b="b" l="l" r="r" t="t"/>
              <a:pathLst>
                <a:path extrusionOk="0" h="2586" w="3199">
                  <a:moveTo>
                    <a:pt x="1800" y="0"/>
                  </a:moveTo>
                  <a:cubicBezTo>
                    <a:pt x="489" y="0"/>
                    <a:pt x="1" y="1713"/>
                    <a:pt x="1116" y="2399"/>
                  </a:cubicBezTo>
                  <a:cubicBezTo>
                    <a:pt x="1318" y="2524"/>
                    <a:pt x="1555" y="2585"/>
                    <a:pt x="1792" y="2585"/>
                  </a:cubicBezTo>
                  <a:cubicBezTo>
                    <a:pt x="2086" y="2585"/>
                    <a:pt x="2382" y="2491"/>
                    <a:pt x="2613" y="2306"/>
                  </a:cubicBezTo>
                  <a:cubicBezTo>
                    <a:pt x="3026" y="1972"/>
                    <a:pt x="3199" y="1369"/>
                    <a:pt x="3023" y="866"/>
                  </a:cubicBezTo>
                  <a:cubicBezTo>
                    <a:pt x="2846" y="366"/>
                    <a:pt x="2333" y="0"/>
                    <a:pt x="1803" y="0"/>
                  </a:cubicBezTo>
                  <a:cubicBezTo>
                    <a:pt x="1802" y="0"/>
                    <a:pt x="1801" y="0"/>
                    <a:pt x="18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1"/>
            <p:cNvSpPr/>
            <p:nvPr/>
          </p:nvSpPr>
          <p:spPr>
            <a:xfrm>
              <a:off x="5537390" y="2409291"/>
              <a:ext cx="43960" cy="25922"/>
            </a:xfrm>
            <a:custGeom>
              <a:rect b="b" l="l" r="r" t="t"/>
              <a:pathLst>
                <a:path extrusionOk="0" h="480" w="814">
                  <a:moveTo>
                    <a:pt x="47" y="1"/>
                  </a:moveTo>
                  <a:lnTo>
                    <a:pt x="47" y="1"/>
                  </a:lnTo>
                  <a:cubicBezTo>
                    <a:pt x="1" y="214"/>
                    <a:pt x="134" y="424"/>
                    <a:pt x="347" y="471"/>
                  </a:cubicBezTo>
                  <a:cubicBezTo>
                    <a:pt x="375" y="477"/>
                    <a:pt x="402" y="480"/>
                    <a:pt x="430" y="480"/>
                  </a:cubicBezTo>
                  <a:cubicBezTo>
                    <a:pt x="609" y="480"/>
                    <a:pt x="773" y="353"/>
                    <a:pt x="813" y="171"/>
                  </a:cubicBezTo>
                  <a:lnTo>
                    <a:pt x="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1"/>
            <p:cNvSpPr/>
            <p:nvPr/>
          </p:nvSpPr>
          <p:spPr>
            <a:xfrm>
              <a:off x="5621962" y="2328337"/>
              <a:ext cx="97263" cy="53519"/>
            </a:xfrm>
            <a:custGeom>
              <a:rect b="b" l="l" r="r" t="t"/>
              <a:pathLst>
                <a:path extrusionOk="0" h="991" w="1801">
                  <a:moveTo>
                    <a:pt x="1614" y="180"/>
                  </a:moveTo>
                  <a:cubicBezTo>
                    <a:pt x="1570" y="533"/>
                    <a:pt x="1267" y="810"/>
                    <a:pt x="901" y="810"/>
                  </a:cubicBezTo>
                  <a:cubicBezTo>
                    <a:pt x="534" y="810"/>
                    <a:pt x="230" y="533"/>
                    <a:pt x="187" y="180"/>
                  </a:cubicBezTo>
                  <a:close/>
                  <a:moveTo>
                    <a:pt x="90" y="0"/>
                  </a:moveTo>
                  <a:lnTo>
                    <a:pt x="1" y="90"/>
                  </a:lnTo>
                  <a:cubicBezTo>
                    <a:pt x="1" y="587"/>
                    <a:pt x="404" y="990"/>
                    <a:pt x="901" y="990"/>
                  </a:cubicBezTo>
                  <a:cubicBezTo>
                    <a:pt x="1397" y="990"/>
                    <a:pt x="1800" y="587"/>
                    <a:pt x="1800" y="90"/>
                  </a:cubicBezTo>
                  <a:lnTo>
                    <a:pt x="1710" y="0"/>
                  </a:lnTo>
                  <a:close/>
                </a:path>
              </a:pathLst>
            </a:custGeom>
            <a:solidFill>
              <a:srgbClr val="DD9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1"/>
            <p:cNvSpPr/>
            <p:nvPr/>
          </p:nvSpPr>
          <p:spPr>
            <a:xfrm>
              <a:off x="5496184" y="2328337"/>
              <a:ext cx="97425" cy="53519"/>
            </a:xfrm>
            <a:custGeom>
              <a:rect b="b" l="l" r="r" t="t"/>
              <a:pathLst>
                <a:path extrusionOk="0" h="991" w="1804">
                  <a:moveTo>
                    <a:pt x="1613" y="180"/>
                  </a:moveTo>
                  <a:cubicBezTo>
                    <a:pt x="1570" y="533"/>
                    <a:pt x="1267" y="810"/>
                    <a:pt x="900" y="810"/>
                  </a:cubicBezTo>
                  <a:cubicBezTo>
                    <a:pt x="534" y="810"/>
                    <a:pt x="234" y="533"/>
                    <a:pt x="187" y="180"/>
                  </a:cubicBezTo>
                  <a:close/>
                  <a:moveTo>
                    <a:pt x="90" y="0"/>
                  </a:moveTo>
                  <a:lnTo>
                    <a:pt x="0" y="90"/>
                  </a:lnTo>
                  <a:cubicBezTo>
                    <a:pt x="0" y="587"/>
                    <a:pt x="404" y="990"/>
                    <a:pt x="900" y="990"/>
                  </a:cubicBezTo>
                  <a:cubicBezTo>
                    <a:pt x="1396" y="990"/>
                    <a:pt x="1804" y="587"/>
                    <a:pt x="1804" y="90"/>
                  </a:cubicBezTo>
                  <a:lnTo>
                    <a:pt x="1710" y="0"/>
                  </a:lnTo>
                  <a:close/>
                </a:path>
              </a:pathLst>
            </a:custGeom>
            <a:solidFill>
              <a:srgbClr val="DD9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1"/>
            <p:cNvSpPr/>
            <p:nvPr/>
          </p:nvSpPr>
          <p:spPr>
            <a:xfrm>
              <a:off x="5557696" y="2328337"/>
              <a:ext cx="75499" cy="9721"/>
            </a:xfrm>
            <a:custGeom>
              <a:rect b="b" l="l" r="r" t="t"/>
              <a:pathLst>
                <a:path extrusionOk="0" h="180" w="1398">
                  <a:moveTo>
                    <a:pt x="1" y="0"/>
                  </a:moveTo>
                  <a:lnTo>
                    <a:pt x="1" y="180"/>
                  </a:lnTo>
                  <a:lnTo>
                    <a:pt x="1397" y="18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DD9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1"/>
            <p:cNvSpPr/>
            <p:nvPr/>
          </p:nvSpPr>
          <p:spPr>
            <a:xfrm>
              <a:off x="5395950" y="2265313"/>
              <a:ext cx="106390" cy="72097"/>
            </a:xfrm>
            <a:custGeom>
              <a:rect b="b" l="l" r="r" t="t"/>
              <a:pathLst>
                <a:path extrusionOk="0" h="1335" w="1970">
                  <a:moveTo>
                    <a:pt x="97" y="1"/>
                  </a:moveTo>
                  <a:lnTo>
                    <a:pt x="1" y="158"/>
                  </a:lnTo>
                  <a:lnTo>
                    <a:pt x="1873" y="1334"/>
                  </a:lnTo>
                  <a:lnTo>
                    <a:pt x="1970" y="1181"/>
                  </a:lnTo>
                  <a:lnTo>
                    <a:pt x="97" y="1"/>
                  </a:lnTo>
                  <a:close/>
                </a:path>
              </a:pathLst>
            </a:custGeom>
            <a:solidFill>
              <a:srgbClr val="DD9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1"/>
            <p:cNvSpPr/>
            <p:nvPr/>
          </p:nvSpPr>
          <p:spPr>
            <a:xfrm>
              <a:off x="5333088" y="2284755"/>
              <a:ext cx="94941" cy="125832"/>
            </a:xfrm>
            <a:custGeom>
              <a:rect b="b" l="l" r="r" t="t"/>
              <a:pathLst>
                <a:path extrusionOk="0" h="2330" w="1758">
                  <a:moveTo>
                    <a:pt x="1093" y="0"/>
                  </a:moveTo>
                  <a:cubicBezTo>
                    <a:pt x="1083" y="0"/>
                    <a:pt x="1074" y="1"/>
                    <a:pt x="1065" y="1"/>
                  </a:cubicBezTo>
                  <a:cubicBezTo>
                    <a:pt x="825" y="11"/>
                    <a:pt x="598" y="134"/>
                    <a:pt x="434" y="307"/>
                  </a:cubicBezTo>
                  <a:cubicBezTo>
                    <a:pt x="55" y="701"/>
                    <a:pt x="1" y="1364"/>
                    <a:pt x="308" y="1814"/>
                  </a:cubicBezTo>
                  <a:cubicBezTo>
                    <a:pt x="530" y="2139"/>
                    <a:pt x="927" y="2329"/>
                    <a:pt x="1319" y="2329"/>
                  </a:cubicBezTo>
                  <a:cubicBezTo>
                    <a:pt x="1469" y="2329"/>
                    <a:pt x="1618" y="2301"/>
                    <a:pt x="1757" y="2243"/>
                  </a:cubicBezTo>
                  <a:lnTo>
                    <a:pt x="1671" y="311"/>
                  </a:lnTo>
                  <a:cubicBezTo>
                    <a:pt x="1556" y="112"/>
                    <a:pt x="1320" y="0"/>
                    <a:pt x="1093" y="0"/>
                  </a:cubicBez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1"/>
            <p:cNvSpPr/>
            <p:nvPr/>
          </p:nvSpPr>
          <p:spPr>
            <a:xfrm>
              <a:off x="5374132" y="2318994"/>
              <a:ext cx="32295" cy="51143"/>
            </a:xfrm>
            <a:custGeom>
              <a:rect b="b" l="l" r="r" t="t"/>
              <a:pathLst>
                <a:path extrusionOk="0" h="947" w="598">
                  <a:moveTo>
                    <a:pt x="1" y="0"/>
                  </a:moveTo>
                  <a:lnTo>
                    <a:pt x="1" y="183"/>
                  </a:lnTo>
                  <a:lnTo>
                    <a:pt x="337" y="183"/>
                  </a:lnTo>
                  <a:cubicBezTo>
                    <a:pt x="181" y="403"/>
                    <a:pt x="98" y="677"/>
                    <a:pt x="111" y="946"/>
                  </a:cubicBezTo>
                  <a:lnTo>
                    <a:pt x="291" y="937"/>
                  </a:lnTo>
                  <a:cubicBezTo>
                    <a:pt x="277" y="650"/>
                    <a:pt x="391" y="357"/>
                    <a:pt x="597" y="157"/>
                  </a:cubicBezTo>
                  <a:lnTo>
                    <a:pt x="5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1"/>
            <p:cNvSpPr/>
            <p:nvPr/>
          </p:nvSpPr>
          <p:spPr>
            <a:xfrm>
              <a:off x="5382449" y="2111776"/>
              <a:ext cx="300376" cy="172060"/>
            </a:xfrm>
            <a:custGeom>
              <a:rect b="b" l="l" r="r" t="t"/>
              <a:pathLst>
                <a:path extrusionOk="0" h="3186" w="5562">
                  <a:moveTo>
                    <a:pt x="3180" y="1"/>
                  </a:moveTo>
                  <a:cubicBezTo>
                    <a:pt x="2081" y="1"/>
                    <a:pt x="1360" y="440"/>
                    <a:pt x="883" y="1005"/>
                  </a:cubicBezTo>
                  <a:cubicBezTo>
                    <a:pt x="271" y="1735"/>
                    <a:pt x="67" y="2678"/>
                    <a:pt x="0" y="3181"/>
                  </a:cubicBezTo>
                  <a:cubicBezTo>
                    <a:pt x="60" y="3184"/>
                    <a:pt x="120" y="3185"/>
                    <a:pt x="181" y="3185"/>
                  </a:cubicBezTo>
                  <a:cubicBezTo>
                    <a:pt x="907" y="3185"/>
                    <a:pt x="1632" y="2963"/>
                    <a:pt x="2226" y="2547"/>
                  </a:cubicBezTo>
                  <a:cubicBezTo>
                    <a:pt x="2876" y="2087"/>
                    <a:pt x="3356" y="1401"/>
                    <a:pt x="3576" y="641"/>
                  </a:cubicBezTo>
                  <a:cubicBezTo>
                    <a:pt x="4042" y="1368"/>
                    <a:pt x="4753" y="1941"/>
                    <a:pt x="5562" y="2235"/>
                  </a:cubicBezTo>
                  <a:cubicBezTo>
                    <a:pt x="5562" y="2231"/>
                    <a:pt x="5562" y="2224"/>
                    <a:pt x="5559" y="2218"/>
                  </a:cubicBezTo>
                  <a:cubicBezTo>
                    <a:pt x="5539" y="2151"/>
                    <a:pt x="5519" y="2087"/>
                    <a:pt x="5495" y="2024"/>
                  </a:cubicBezTo>
                  <a:cubicBezTo>
                    <a:pt x="5482" y="1978"/>
                    <a:pt x="5465" y="1931"/>
                    <a:pt x="5449" y="1887"/>
                  </a:cubicBezTo>
                  <a:cubicBezTo>
                    <a:pt x="5429" y="1831"/>
                    <a:pt x="5405" y="1771"/>
                    <a:pt x="5382" y="1715"/>
                  </a:cubicBezTo>
                  <a:cubicBezTo>
                    <a:pt x="5136" y="1115"/>
                    <a:pt x="4782" y="618"/>
                    <a:pt x="4316" y="315"/>
                  </a:cubicBezTo>
                  <a:cubicBezTo>
                    <a:pt x="4209" y="248"/>
                    <a:pt x="4096" y="188"/>
                    <a:pt x="3979" y="142"/>
                  </a:cubicBezTo>
                  <a:cubicBezTo>
                    <a:pt x="3926" y="118"/>
                    <a:pt x="3870" y="102"/>
                    <a:pt x="3813" y="85"/>
                  </a:cubicBezTo>
                  <a:cubicBezTo>
                    <a:pt x="3766" y="68"/>
                    <a:pt x="3719" y="58"/>
                    <a:pt x="3673" y="48"/>
                  </a:cubicBezTo>
                  <a:cubicBezTo>
                    <a:pt x="3550" y="22"/>
                    <a:pt x="3423" y="5"/>
                    <a:pt x="3290" y="2"/>
                  </a:cubicBezTo>
                  <a:lnTo>
                    <a:pt x="3253" y="2"/>
                  </a:lnTo>
                  <a:cubicBezTo>
                    <a:pt x="3228" y="1"/>
                    <a:pt x="3204" y="1"/>
                    <a:pt x="318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1"/>
            <p:cNvSpPr/>
            <p:nvPr/>
          </p:nvSpPr>
          <p:spPr>
            <a:xfrm>
              <a:off x="5024665" y="2643619"/>
              <a:ext cx="1053746" cy="870021"/>
            </a:xfrm>
            <a:custGeom>
              <a:rect b="b" l="l" r="r" t="t"/>
              <a:pathLst>
                <a:path extrusionOk="0" h="16110" w="19512">
                  <a:moveTo>
                    <a:pt x="5962" y="0"/>
                  </a:moveTo>
                  <a:lnTo>
                    <a:pt x="1544" y="6522"/>
                  </a:lnTo>
                  <a:cubicBezTo>
                    <a:pt x="1384" y="7149"/>
                    <a:pt x="1237" y="7825"/>
                    <a:pt x="1101" y="8518"/>
                  </a:cubicBezTo>
                  <a:cubicBezTo>
                    <a:pt x="753" y="10271"/>
                    <a:pt x="478" y="12130"/>
                    <a:pt x="287" y="13544"/>
                  </a:cubicBezTo>
                  <a:cubicBezTo>
                    <a:pt x="101" y="14926"/>
                    <a:pt x="1" y="15883"/>
                    <a:pt x="1" y="15883"/>
                  </a:cubicBezTo>
                  <a:lnTo>
                    <a:pt x="13220" y="16109"/>
                  </a:lnTo>
                  <a:lnTo>
                    <a:pt x="13150" y="10097"/>
                  </a:lnTo>
                  <a:lnTo>
                    <a:pt x="13150" y="10097"/>
                  </a:lnTo>
                  <a:cubicBezTo>
                    <a:pt x="13548" y="10155"/>
                    <a:pt x="13930" y="10181"/>
                    <a:pt x="14294" y="10181"/>
                  </a:cubicBezTo>
                  <a:cubicBezTo>
                    <a:pt x="17605" y="10181"/>
                    <a:pt x="19512" y="8045"/>
                    <a:pt x="19512" y="8045"/>
                  </a:cubicBezTo>
                  <a:lnTo>
                    <a:pt x="16093" y="6522"/>
                  </a:lnTo>
                  <a:cubicBezTo>
                    <a:pt x="16093" y="6522"/>
                    <a:pt x="14200" y="1824"/>
                    <a:pt x="13534" y="1260"/>
                  </a:cubicBezTo>
                  <a:cubicBezTo>
                    <a:pt x="12867" y="700"/>
                    <a:pt x="10135" y="244"/>
                    <a:pt x="10135" y="244"/>
                  </a:cubicBezTo>
                  <a:cubicBezTo>
                    <a:pt x="9708" y="1087"/>
                    <a:pt x="8731" y="2630"/>
                    <a:pt x="8731" y="2630"/>
                  </a:cubicBezTo>
                  <a:lnTo>
                    <a:pt x="59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1"/>
            <p:cNvSpPr/>
            <p:nvPr/>
          </p:nvSpPr>
          <p:spPr>
            <a:xfrm>
              <a:off x="5040164" y="2959820"/>
              <a:ext cx="543182" cy="530221"/>
            </a:xfrm>
            <a:custGeom>
              <a:rect b="b" l="l" r="r" t="t"/>
              <a:pathLst>
                <a:path extrusionOk="0" h="9818" w="10058">
                  <a:moveTo>
                    <a:pt x="4025" y="0"/>
                  </a:moveTo>
                  <a:lnTo>
                    <a:pt x="814" y="2663"/>
                  </a:lnTo>
                  <a:cubicBezTo>
                    <a:pt x="466" y="4416"/>
                    <a:pt x="191" y="6275"/>
                    <a:pt x="0" y="7689"/>
                  </a:cubicBezTo>
                  <a:cubicBezTo>
                    <a:pt x="3173" y="9361"/>
                    <a:pt x="7041" y="9818"/>
                    <a:pt x="7041" y="9818"/>
                  </a:cubicBezTo>
                  <a:lnTo>
                    <a:pt x="10057" y="5539"/>
                  </a:lnTo>
                  <a:lnTo>
                    <a:pt x="4445" y="1857"/>
                  </a:lnTo>
                  <a:lnTo>
                    <a:pt x="4025" y="0"/>
                  </a:lnTo>
                  <a:close/>
                </a:path>
              </a:pathLst>
            </a:custGeom>
            <a:solidFill>
              <a:srgbClr val="E4E4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1"/>
            <p:cNvSpPr/>
            <p:nvPr/>
          </p:nvSpPr>
          <p:spPr>
            <a:xfrm>
              <a:off x="5556616" y="2846463"/>
              <a:ext cx="604208" cy="363562"/>
            </a:xfrm>
            <a:custGeom>
              <a:rect b="b" l="l" r="r" t="t"/>
              <a:pathLst>
                <a:path extrusionOk="0" h="6732" w="11188">
                  <a:moveTo>
                    <a:pt x="1757" y="0"/>
                  </a:moveTo>
                  <a:lnTo>
                    <a:pt x="1" y="6732"/>
                  </a:lnTo>
                  <a:lnTo>
                    <a:pt x="9435" y="6732"/>
                  </a:lnTo>
                  <a:lnTo>
                    <a:pt x="11188" y="0"/>
                  </a:ln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1"/>
            <p:cNvSpPr/>
            <p:nvPr/>
          </p:nvSpPr>
          <p:spPr>
            <a:xfrm>
              <a:off x="5989630" y="2970621"/>
              <a:ext cx="171034" cy="171088"/>
            </a:xfrm>
            <a:custGeom>
              <a:rect b="b" l="l" r="r" t="t"/>
              <a:pathLst>
                <a:path extrusionOk="0" h="3168" w="3167">
                  <a:moveTo>
                    <a:pt x="1040" y="1"/>
                  </a:moveTo>
                  <a:cubicBezTo>
                    <a:pt x="638" y="1"/>
                    <a:pt x="298" y="57"/>
                    <a:pt x="208" y="164"/>
                  </a:cubicBezTo>
                  <a:cubicBezTo>
                    <a:pt x="0" y="404"/>
                    <a:pt x="280" y="607"/>
                    <a:pt x="280" y="607"/>
                  </a:cubicBezTo>
                  <a:cubicBezTo>
                    <a:pt x="280" y="607"/>
                    <a:pt x="44" y="660"/>
                    <a:pt x="40" y="897"/>
                  </a:cubicBezTo>
                  <a:cubicBezTo>
                    <a:pt x="37" y="1134"/>
                    <a:pt x="387" y="1317"/>
                    <a:pt x="387" y="1317"/>
                  </a:cubicBezTo>
                  <a:cubicBezTo>
                    <a:pt x="387" y="1317"/>
                    <a:pt x="387" y="1317"/>
                    <a:pt x="387" y="1317"/>
                  </a:cubicBezTo>
                  <a:cubicBezTo>
                    <a:pt x="378" y="1317"/>
                    <a:pt x="154" y="1320"/>
                    <a:pt x="148" y="1607"/>
                  </a:cubicBezTo>
                  <a:cubicBezTo>
                    <a:pt x="137" y="1894"/>
                    <a:pt x="1626" y="3167"/>
                    <a:pt x="2057" y="3167"/>
                  </a:cubicBezTo>
                  <a:cubicBezTo>
                    <a:pt x="2062" y="3167"/>
                    <a:pt x="2066" y="3167"/>
                    <a:pt x="2070" y="3167"/>
                  </a:cubicBezTo>
                  <a:cubicBezTo>
                    <a:pt x="2650" y="3130"/>
                    <a:pt x="3167" y="987"/>
                    <a:pt x="2644" y="408"/>
                  </a:cubicBezTo>
                  <a:cubicBezTo>
                    <a:pt x="2393" y="129"/>
                    <a:pt x="1646" y="1"/>
                    <a:pt x="1040" y="1"/>
                  </a:cubicBez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1"/>
            <p:cNvSpPr/>
            <p:nvPr/>
          </p:nvSpPr>
          <p:spPr>
            <a:xfrm>
              <a:off x="6004589" y="2998325"/>
              <a:ext cx="87866" cy="30135"/>
            </a:xfrm>
            <a:custGeom>
              <a:rect b="b" l="l" r="r" t="t"/>
              <a:pathLst>
                <a:path extrusionOk="0" h="558" w="1627">
                  <a:moveTo>
                    <a:pt x="11" y="1"/>
                  </a:moveTo>
                  <a:lnTo>
                    <a:pt x="0" y="184"/>
                  </a:lnTo>
                  <a:cubicBezTo>
                    <a:pt x="7" y="184"/>
                    <a:pt x="730" y="227"/>
                    <a:pt x="1556" y="558"/>
                  </a:cubicBezTo>
                  <a:lnTo>
                    <a:pt x="1627" y="387"/>
                  </a:lnTo>
                  <a:cubicBezTo>
                    <a:pt x="770" y="47"/>
                    <a:pt x="40" y="4"/>
                    <a:pt x="1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1"/>
            <p:cNvSpPr/>
            <p:nvPr/>
          </p:nvSpPr>
          <p:spPr>
            <a:xfrm>
              <a:off x="6009450" y="3036885"/>
              <a:ext cx="71341" cy="31161"/>
            </a:xfrm>
            <a:custGeom>
              <a:rect b="b" l="l" r="r" t="t"/>
              <a:pathLst>
                <a:path extrusionOk="0" h="577" w="1321">
                  <a:moveTo>
                    <a:pt x="40" y="0"/>
                  </a:moveTo>
                  <a:lnTo>
                    <a:pt x="1" y="176"/>
                  </a:lnTo>
                  <a:cubicBezTo>
                    <a:pt x="7" y="180"/>
                    <a:pt x="677" y="336"/>
                    <a:pt x="1247" y="576"/>
                  </a:cubicBezTo>
                  <a:lnTo>
                    <a:pt x="1320" y="410"/>
                  </a:lnTo>
                  <a:cubicBezTo>
                    <a:pt x="730" y="163"/>
                    <a:pt x="47" y="3"/>
                    <a:pt x="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1"/>
            <p:cNvSpPr/>
            <p:nvPr/>
          </p:nvSpPr>
          <p:spPr>
            <a:xfrm>
              <a:off x="5543169" y="2949775"/>
              <a:ext cx="126912" cy="157101"/>
            </a:xfrm>
            <a:custGeom>
              <a:rect b="b" l="l" r="r" t="t"/>
              <a:pathLst>
                <a:path extrusionOk="0" h="2909" w="2350">
                  <a:moveTo>
                    <a:pt x="597" y="1273"/>
                  </a:moveTo>
                  <a:cubicBezTo>
                    <a:pt x="697" y="1273"/>
                    <a:pt x="777" y="1353"/>
                    <a:pt x="777" y="1453"/>
                  </a:cubicBezTo>
                  <a:cubicBezTo>
                    <a:pt x="777" y="1553"/>
                    <a:pt x="697" y="1636"/>
                    <a:pt x="597" y="1636"/>
                  </a:cubicBezTo>
                  <a:cubicBezTo>
                    <a:pt x="497" y="1636"/>
                    <a:pt x="414" y="1553"/>
                    <a:pt x="414" y="1453"/>
                  </a:cubicBezTo>
                  <a:cubicBezTo>
                    <a:pt x="414" y="1353"/>
                    <a:pt x="497" y="1273"/>
                    <a:pt x="597" y="1273"/>
                  </a:cubicBezTo>
                  <a:close/>
                  <a:moveTo>
                    <a:pt x="980" y="0"/>
                  </a:moveTo>
                  <a:lnTo>
                    <a:pt x="737" y="877"/>
                  </a:lnTo>
                  <a:cubicBezTo>
                    <a:pt x="694" y="863"/>
                    <a:pt x="646" y="857"/>
                    <a:pt x="597" y="857"/>
                  </a:cubicBezTo>
                  <a:cubicBezTo>
                    <a:pt x="267" y="857"/>
                    <a:pt x="0" y="1126"/>
                    <a:pt x="0" y="1453"/>
                  </a:cubicBezTo>
                  <a:cubicBezTo>
                    <a:pt x="0" y="1723"/>
                    <a:pt x="177" y="1949"/>
                    <a:pt x="420" y="2023"/>
                  </a:cubicBezTo>
                  <a:lnTo>
                    <a:pt x="174" y="2909"/>
                  </a:lnTo>
                  <a:lnTo>
                    <a:pt x="1543" y="2909"/>
                  </a:lnTo>
                  <a:lnTo>
                    <a:pt x="2349" y="0"/>
                  </a:lnTo>
                  <a:close/>
                </a:path>
              </a:pathLst>
            </a:custGeom>
            <a:solidFill>
              <a:srgbClr val="DD9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1"/>
            <p:cNvSpPr/>
            <p:nvPr/>
          </p:nvSpPr>
          <p:spPr>
            <a:xfrm>
              <a:off x="3903300" y="3580880"/>
              <a:ext cx="3306186" cy="246263"/>
            </a:xfrm>
            <a:custGeom>
              <a:rect b="b" l="l" r="r" t="t"/>
              <a:pathLst>
                <a:path extrusionOk="0" h="4560" w="61220">
                  <a:moveTo>
                    <a:pt x="1" y="0"/>
                  </a:moveTo>
                  <a:lnTo>
                    <a:pt x="1" y="4559"/>
                  </a:lnTo>
                  <a:lnTo>
                    <a:pt x="61219" y="4559"/>
                  </a:lnTo>
                  <a:lnTo>
                    <a:pt x="61219" y="0"/>
                  </a:ln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1"/>
            <p:cNvSpPr/>
            <p:nvPr/>
          </p:nvSpPr>
          <p:spPr>
            <a:xfrm>
              <a:off x="3903300" y="3827089"/>
              <a:ext cx="3306186" cy="212078"/>
            </a:xfrm>
            <a:custGeom>
              <a:rect b="b" l="l" r="r" t="t"/>
              <a:pathLst>
                <a:path extrusionOk="0" h="3927" w="61220">
                  <a:moveTo>
                    <a:pt x="1" y="0"/>
                  </a:moveTo>
                  <a:lnTo>
                    <a:pt x="831" y="1330"/>
                  </a:lnTo>
                  <a:lnTo>
                    <a:pt x="2453" y="3926"/>
                  </a:lnTo>
                  <a:lnTo>
                    <a:pt x="58767" y="3926"/>
                  </a:lnTo>
                  <a:lnTo>
                    <a:pt x="61219" y="0"/>
                  </a:ln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1"/>
            <p:cNvSpPr/>
            <p:nvPr/>
          </p:nvSpPr>
          <p:spPr>
            <a:xfrm>
              <a:off x="4793198" y="4039114"/>
              <a:ext cx="2283817" cy="212186"/>
            </a:xfrm>
            <a:custGeom>
              <a:rect b="b" l="l" r="r" t="t"/>
              <a:pathLst>
                <a:path extrusionOk="0" h="3929" w="42289">
                  <a:moveTo>
                    <a:pt x="1" y="0"/>
                  </a:moveTo>
                  <a:lnTo>
                    <a:pt x="2457" y="3929"/>
                  </a:lnTo>
                  <a:lnTo>
                    <a:pt x="39833" y="3929"/>
                  </a:lnTo>
                  <a:lnTo>
                    <a:pt x="40699" y="2543"/>
                  </a:lnTo>
                  <a:lnTo>
                    <a:pt x="42289" y="0"/>
                  </a:lnTo>
                  <a:close/>
                </a:path>
              </a:pathLst>
            </a:custGeom>
            <a:solidFill>
              <a:srgbClr val="B9E6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1"/>
            <p:cNvSpPr/>
            <p:nvPr/>
          </p:nvSpPr>
          <p:spPr>
            <a:xfrm>
              <a:off x="6192636" y="2880324"/>
              <a:ext cx="1016860" cy="700607"/>
            </a:xfrm>
            <a:custGeom>
              <a:rect b="b" l="l" r="r" t="t"/>
              <a:pathLst>
                <a:path extrusionOk="0" h="12973" w="18829">
                  <a:moveTo>
                    <a:pt x="1753" y="0"/>
                  </a:moveTo>
                  <a:lnTo>
                    <a:pt x="0" y="12972"/>
                  </a:lnTo>
                  <a:lnTo>
                    <a:pt x="18828" y="12972"/>
                  </a:lnTo>
                  <a:lnTo>
                    <a:pt x="18828" y="0"/>
                  </a:lnTo>
                  <a:close/>
                </a:path>
              </a:pathLst>
            </a:custGeom>
            <a:solidFill>
              <a:srgbClr val="B9E6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1"/>
            <p:cNvSpPr/>
            <p:nvPr/>
          </p:nvSpPr>
          <p:spPr>
            <a:xfrm>
              <a:off x="3903300" y="3827089"/>
              <a:ext cx="3306186" cy="212078"/>
            </a:xfrm>
            <a:custGeom>
              <a:rect b="b" l="l" r="r" t="t"/>
              <a:pathLst>
                <a:path extrusionOk="0" h="3927" w="61220">
                  <a:moveTo>
                    <a:pt x="1" y="0"/>
                  </a:moveTo>
                  <a:lnTo>
                    <a:pt x="831" y="1330"/>
                  </a:lnTo>
                  <a:cubicBezTo>
                    <a:pt x="15230" y="1264"/>
                    <a:pt x="29625" y="1193"/>
                    <a:pt x="44021" y="1127"/>
                  </a:cubicBezTo>
                  <a:cubicBezTo>
                    <a:pt x="44275" y="1125"/>
                    <a:pt x="44530" y="1124"/>
                    <a:pt x="44786" y="1124"/>
                  </a:cubicBezTo>
                  <a:cubicBezTo>
                    <a:pt x="46890" y="1124"/>
                    <a:pt x="49019" y="1211"/>
                    <a:pt x="50962" y="1987"/>
                  </a:cubicBezTo>
                  <a:cubicBezTo>
                    <a:pt x="52012" y="2407"/>
                    <a:pt x="52999" y="3079"/>
                    <a:pt x="53748" y="3926"/>
                  </a:cubicBezTo>
                  <a:lnTo>
                    <a:pt x="58767" y="3926"/>
                  </a:lnTo>
                  <a:lnTo>
                    <a:pt x="61219" y="0"/>
                  </a:lnTo>
                  <a:close/>
                </a:path>
              </a:pathLst>
            </a:custGeom>
            <a:solidFill>
              <a:srgbClr val="8AB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1"/>
            <p:cNvSpPr/>
            <p:nvPr/>
          </p:nvSpPr>
          <p:spPr>
            <a:xfrm>
              <a:off x="4793198" y="4039114"/>
              <a:ext cx="2198004" cy="212186"/>
            </a:xfrm>
            <a:custGeom>
              <a:rect b="b" l="l" r="r" t="t"/>
              <a:pathLst>
                <a:path extrusionOk="0" h="3929" w="40700">
                  <a:moveTo>
                    <a:pt x="1" y="0"/>
                  </a:moveTo>
                  <a:lnTo>
                    <a:pt x="2457" y="3929"/>
                  </a:lnTo>
                  <a:lnTo>
                    <a:pt x="39833" y="3929"/>
                  </a:lnTo>
                  <a:lnTo>
                    <a:pt x="40699" y="2543"/>
                  </a:lnTo>
                  <a:lnTo>
                    <a:pt x="40699" y="2543"/>
                  </a:lnTo>
                  <a:cubicBezTo>
                    <a:pt x="29819" y="2576"/>
                    <a:pt x="18935" y="2606"/>
                    <a:pt x="8055" y="2639"/>
                  </a:cubicBezTo>
                  <a:cubicBezTo>
                    <a:pt x="7969" y="2640"/>
                    <a:pt x="7883" y="2640"/>
                    <a:pt x="7796" y="2640"/>
                  </a:cubicBezTo>
                  <a:cubicBezTo>
                    <a:pt x="6716" y="2640"/>
                    <a:pt x="5616" y="2608"/>
                    <a:pt x="4613" y="2219"/>
                  </a:cubicBezTo>
                  <a:cubicBezTo>
                    <a:pt x="3624" y="1836"/>
                    <a:pt x="2737" y="1020"/>
                    <a:pt x="2514" y="0"/>
                  </a:cubicBezTo>
                  <a:close/>
                </a:path>
              </a:pathLst>
            </a:custGeom>
            <a:solidFill>
              <a:srgbClr val="AAD3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1"/>
            <p:cNvSpPr/>
            <p:nvPr/>
          </p:nvSpPr>
          <p:spPr>
            <a:xfrm>
              <a:off x="6610744" y="2787975"/>
              <a:ext cx="281852" cy="380465"/>
            </a:xfrm>
            <a:custGeom>
              <a:rect b="b" l="l" r="r" t="t"/>
              <a:pathLst>
                <a:path extrusionOk="0" h="7045" w="5219">
                  <a:moveTo>
                    <a:pt x="5219" y="0"/>
                  </a:moveTo>
                  <a:lnTo>
                    <a:pt x="2752" y="854"/>
                  </a:lnTo>
                  <a:lnTo>
                    <a:pt x="1452" y="1303"/>
                  </a:lnTo>
                  <a:lnTo>
                    <a:pt x="1049" y="2990"/>
                  </a:lnTo>
                  <a:lnTo>
                    <a:pt x="809" y="4002"/>
                  </a:lnTo>
                  <a:lnTo>
                    <a:pt x="0" y="5136"/>
                  </a:lnTo>
                  <a:lnTo>
                    <a:pt x="1666" y="7045"/>
                  </a:lnTo>
                  <a:lnTo>
                    <a:pt x="4805" y="6298"/>
                  </a:lnTo>
                  <a:lnTo>
                    <a:pt x="5219" y="0"/>
                  </a:ln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1"/>
            <p:cNvSpPr/>
            <p:nvPr/>
          </p:nvSpPr>
          <p:spPr>
            <a:xfrm>
              <a:off x="6667396" y="2834042"/>
              <a:ext cx="129990" cy="115409"/>
            </a:xfrm>
            <a:custGeom>
              <a:rect b="b" l="l" r="r" t="t"/>
              <a:pathLst>
                <a:path extrusionOk="0" h="2137" w="2407">
                  <a:moveTo>
                    <a:pt x="1703" y="1"/>
                  </a:moveTo>
                  <a:lnTo>
                    <a:pt x="403" y="450"/>
                  </a:lnTo>
                  <a:lnTo>
                    <a:pt x="0" y="2137"/>
                  </a:lnTo>
                  <a:cubicBezTo>
                    <a:pt x="957" y="1993"/>
                    <a:pt x="1857" y="1463"/>
                    <a:pt x="2406" y="667"/>
                  </a:cubicBezTo>
                  <a:cubicBezTo>
                    <a:pt x="2163" y="440"/>
                    <a:pt x="1940" y="224"/>
                    <a:pt x="170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1"/>
            <p:cNvSpPr/>
            <p:nvPr/>
          </p:nvSpPr>
          <p:spPr>
            <a:xfrm>
              <a:off x="6572022" y="2486194"/>
              <a:ext cx="333535" cy="431446"/>
            </a:xfrm>
            <a:custGeom>
              <a:rect b="b" l="l" r="r" t="t"/>
              <a:pathLst>
                <a:path extrusionOk="0" h="7989" w="6176">
                  <a:moveTo>
                    <a:pt x="3128" y="0"/>
                  </a:moveTo>
                  <a:cubicBezTo>
                    <a:pt x="2848" y="0"/>
                    <a:pt x="2587" y="59"/>
                    <a:pt x="2343" y="167"/>
                  </a:cubicBezTo>
                  <a:cubicBezTo>
                    <a:pt x="2089" y="280"/>
                    <a:pt x="1853" y="443"/>
                    <a:pt x="1640" y="653"/>
                  </a:cubicBezTo>
                  <a:cubicBezTo>
                    <a:pt x="1600" y="693"/>
                    <a:pt x="1557" y="736"/>
                    <a:pt x="1517" y="780"/>
                  </a:cubicBezTo>
                  <a:cubicBezTo>
                    <a:pt x="1486" y="813"/>
                    <a:pt x="1460" y="843"/>
                    <a:pt x="1430" y="876"/>
                  </a:cubicBezTo>
                  <a:cubicBezTo>
                    <a:pt x="1423" y="886"/>
                    <a:pt x="1417" y="893"/>
                    <a:pt x="1406" y="903"/>
                  </a:cubicBezTo>
                  <a:cubicBezTo>
                    <a:pt x="1397" y="916"/>
                    <a:pt x="1386" y="930"/>
                    <a:pt x="1377" y="943"/>
                  </a:cubicBezTo>
                  <a:cubicBezTo>
                    <a:pt x="1286" y="1056"/>
                    <a:pt x="1203" y="1176"/>
                    <a:pt x="1123" y="1303"/>
                  </a:cubicBezTo>
                  <a:cubicBezTo>
                    <a:pt x="1103" y="1333"/>
                    <a:pt x="1083" y="1366"/>
                    <a:pt x="1063" y="1400"/>
                  </a:cubicBezTo>
                  <a:cubicBezTo>
                    <a:pt x="1057" y="1403"/>
                    <a:pt x="1057" y="1406"/>
                    <a:pt x="1053" y="1409"/>
                  </a:cubicBezTo>
                  <a:cubicBezTo>
                    <a:pt x="1040" y="1436"/>
                    <a:pt x="1023" y="1463"/>
                    <a:pt x="1007" y="1489"/>
                  </a:cubicBezTo>
                  <a:cubicBezTo>
                    <a:pt x="930" y="1629"/>
                    <a:pt x="857" y="1772"/>
                    <a:pt x="790" y="1923"/>
                  </a:cubicBezTo>
                  <a:cubicBezTo>
                    <a:pt x="747" y="2023"/>
                    <a:pt x="703" y="2123"/>
                    <a:pt x="663" y="2226"/>
                  </a:cubicBezTo>
                  <a:cubicBezTo>
                    <a:pt x="0" y="3945"/>
                    <a:pt x="17" y="6182"/>
                    <a:pt x="870" y="7141"/>
                  </a:cubicBezTo>
                  <a:cubicBezTo>
                    <a:pt x="1442" y="7783"/>
                    <a:pt x="2060" y="7988"/>
                    <a:pt x="2616" y="7988"/>
                  </a:cubicBezTo>
                  <a:cubicBezTo>
                    <a:pt x="3590" y="7988"/>
                    <a:pt x="4372" y="7358"/>
                    <a:pt x="4372" y="7358"/>
                  </a:cubicBezTo>
                  <a:lnTo>
                    <a:pt x="5916" y="4435"/>
                  </a:lnTo>
                  <a:lnTo>
                    <a:pt x="5979" y="4312"/>
                  </a:lnTo>
                  <a:lnTo>
                    <a:pt x="6055" y="4165"/>
                  </a:lnTo>
                  <a:lnTo>
                    <a:pt x="6145" y="3995"/>
                  </a:lnTo>
                  <a:cubicBezTo>
                    <a:pt x="6145" y="3995"/>
                    <a:pt x="6148" y="3985"/>
                    <a:pt x="6148" y="3969"/>
                  </a:cubicBezTo>
                  <a:lnTo>
                    <a:pt x="6148" y="3955"/>
                  </a:lnTo>
                  <a:cubicBezTo>
                    <a:pt x="6151" y="3939"/>
                    <a:pt x="6155" y="3919"/>
                    <a:pt x="6155" y="3889"/>
                  </a:cubicBezTo>
                  <a:cubicBezTo>
                    <a:pt x="6155" y="3872"/>
                    <a:pt x="6159" y="3852"/>
                    <a:pt x="6159" y="3832"/>
                  </a:cubicBezTo>
                  <a:cubicBezTo>
                    <a:pt x="6159" y="3806"/>
                    <a:pt x="6162" y="3779"/>
                    <a:pt x="6162" y="3746"/>
                  </a:cubicBezTo>
                  <a:cubicBezTo>
                    <a:pt x="6162" y="3722"/>
                    <a:pt x="6165" y="3692"/>
                    <a:pt x="6165" y="3666"/>
                  </a:cubicBezTo>
                  <a:lnTo>
                    <a:pt x="6165" y="3635"/>
                  </a:lnTo>
                  <a:cubicBezTo>
                    <a:pt x="6175" y="3129"/>
                    <a:pt x="6111" y="2169"/>
                    <a:pt x="5612" y="1360"/>
                  </a:cubicBezTo>
                  <a:cubicBezTo>
                    <a:pt x="5316" y="873"/>
                    <a:pt x="4856" y="443"/>
                    <a:pt x="4162" y="196"/>
                  </a:cubicBezTo>
                  <a:cubicBezTo>
                    <a:pt x="4079" y="167"/>
                    <a:pt x="3996" y="140"/>
                    <a:pt x="3906" y="116"/>
                  </a:cubicBezTo>
                  <a:cubicBezTo>
                    <a:pt x="3743" y="73"/>
                    <a:pt x="3569" y="40"/>
                    <a:pt x="3383" y="16"/>
                  </a:cubicBezTo>
                  <a:cubicBezTo>
                    <a:pt x="3296" y="6"/>
                    <a:pt x="3211" y="0"/>
                    <a:pt x="3128" y="0"/>
                  </a:cubicBez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1"/>
            <p:cNvSpPr/>
            <p:nvPr/>
          </p:nvSpPr>
          <p:spPr>
            <a:xfrm>
              <a:off x="6658215" y="2679263"/>
              <a:ext cx="25436" cy="96885"/>
            </a:xfrm>
            <a:custGeom>
              <a:rect b="b" l="l" r="r" t="t"/>
              <a:pathLst>
                <a:path extrusionOk="0" h="1794" w="471">
                  <a:moveTo>
                    <a:pt x="294" y="0"/>
                  </a:moveTo>
                  <a:lnTo>
                    <a:pt x="21" y="1330"/>
                  </a:lnTo>
                  <a:cubicBezTo>
                    <a:pt x="1" y="1437"/>
                    <a:pt x="24" y="1547"/>
                    <a:pt x="84" y="1633"/>
                  </a:cubicBezTo>
                  <a:cubicBezTo>
                    <a:pt x="147" y="1720"/>
                    <a:pt x="244" y="1780"/>
                    <a:pt x="350" y="1793"/>
                  </a:cubicBezTo>
                  <a:lnTo>
                    <a:pt x="373" y="1610"/>
                  </a:lnTo>
                  <a:cubicBezTo>
                    <a:pt x="317" y="1604"/>
                    <a:pt x="267" y="1573"/>
                    <a:pt x="234" y="1527"/>
                  </a:cubicBezTo>
                  <a:cubicBezTo>
                    <a:pt x="201" y="1480"/>
                    <a:pt x="187" y="1424"/>
                    <a:pt x="201" y="1367"/>
                  </a:cubicBezTo>
                  <a:lnTo>
                    <a:pt x="470" y="37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1"/>
            <p:cNvSpPr/>
            <p:nvPr/>
          </p:nvSpPr>
          <p:spPr>
            <a:xfrm>
              <a:off x="6731446" y="2684825"/>
              <a:ext cx="15715" cy="20090"/>
            </a:xfrm>
            <a:custGeom>
              <a:rect b="b" l="l" r="r" t="t"/>
              <a:pathLst>
                <a:path extrusionOk="0" h="372" w="291">
                  <a:moveTo>
                    <a:pt x="154" y="0"/>
                  </a:moveTo>
                  <a:cubicBezTo>
                    <a:pt x="86" y="0"/>
                    <a:pt x="24" y="74"/>
                    <a:pt x="14" y="171"/>
                  </a:cubicBezTo>
                  <a:cubicBezTo>
                    <a:pt x="0" y="271"/>
                    <a:pt x="51" y="361"/>
                    <a:pt x="120" y="371"/>
                  </a:cubicBezTo>
                  <a:cubicBezTo>
                    <a:pt x="125" y="371"/>
                    <a:pt x="129" y="372"/>
                    <a:pt x="134" y="372"/>
                  </a:cubicBezTo>
                  <a:cubicBezTo>
                    <a:pt x="202" y="372"/>
                    <a:pt x="265" y="298"/>
                    <a:pt x="277" y="201"/>
                  </a:cubicBezTo>
                  <a:cubicBezTo>
                    <a:pt x="291" y="101"/>
                    <a:pt x="240" y="11"/>
                    <a:pt x="168" y="1"/>
                  </a:cubicBezTo>
                  <a:cubicBezTo>
                    <a:pt x="163" y="1"/>
                    <a:pt x="159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1"/>
            <p:cNvSpPr/>
            <p:nvPr/>
          </p:nvSpPr>
          <p:spPr>
            <a:xfrm>
              <a:off x="6623111" y="2671486"/>
              <a:ext cx="15715" cy="20090"/>
            </a:xfrm>
            <a:custGeom>
              <a:rect b="b" l="l" r="r" t="t"/>
              <a:pathLst>
                <a:path extrusionOk="0" h="372" w="291">
                  <a:moveTo>
                    <a:pt x="158" y="0"/>
                  </a:moveTo>
                  <a:cubicBezTo>
                    <a:pt x="90" y="0"/>
                    <a:pt x="26" y="74"/>
                    <a:pt x="14" y="168"/>
                  </a:cubicBezTo>
                  <a:cubicBezTo>
                    <a:pt x="1" y="271"/>
                    <a:pt x="51" y="361"/>
                    <a:pt x="124" y="371"/>
                  </a:cubicBezTo>
                  <a:cubicBezTo>
                    <a:pt x="127" y="372"/>
                    <a:pt x="130" y="372"/>
                    <a:pt x="133" y="372"/>
                  </a:cubicBezTo>
                  <a:cubicBezTo>
                    <a:pt x="203" y="372"/>
                    <a:pt x="264" y="300"/>
                    <a:pt x="277" y="201"/>
                  </a:cubicBezTo>
                  <a:cubicBezTo>
                    <a:pt x="291" y="101"/>
                    <a:pt x="241" y="11"/>
                    <a:pt x="171" y="1"/>
                  </a:cubicBezTo>
                  <a:cubicBezTo>
                    <a:pt x="167" y="0"/>
                    <a:pt x="163" y="0"/>
                    <a:pt x="1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1"/>
            <p:cNvSpPr/>
            <p:nvPr/>
          </p:nvSpPr>
          <p:spPr>
            <a:xfrm>
              <a:off x="6719025" y="2640919"/>
              <a:ext cx="55463" cy="27111"/>
            </a:xfrm>
            <a:custGeom>
              <a:rect b="b" l="l" r="r" t="t"/>
              <a:pathLst>
                <a:path extrusionOk="0" h="502" w="1027">
                  <a:moveTo>
                    <a:pt x="314" y="1"/>
                  </a:moveTo>
                  <a:cubicBezTo>
                    <a:pt x="224" y="1"/>
                    <a:pt x="1" y="34"/>
                    <a:pt x="21" y="201"/>
                  </a:cubicBezTo>
                  <a:cubicBezTo>
                    <a:pt x="27" y="274"/>
                    <a:pt x="98" y="324"/>
                    <a:pt x="161" y="357"/>
                  </a:cubicBezTo>
                  <a:cubicBezTo>
                    <a:pt x="336" y="452"/>
                    <a:pt x="533" y="501"/>
                    <a:pt x="731" y="501"/>
                  </a:cubicBezTo>
                  <a:cubicBezTo>
                    <a:pt x="743" y="501"/>
                    <a:pt x="755" y="501"/>
                    <a:pt x="767" y="501"/>
                  </a:cubicBezTo>
                  <a:cubicBezTo>
                    <a:pt x="864" y="497"/>
                    <a:pt x="977" y="467"/>
                    <a:pt x="1010" y="377"/>
                  </a:cubicBezTo>
                  <a:cubicBezTo>
                    <a:pt x="1027" y="324"/>
                    <a:pt x="1007" y="261"/>
                    <a:pt x="967" y="218"/>
                  </a:cubicBezTo>
                  <a:cubicBezTo>
                    <a:pt x="930" y="174"/>
                    <a:pt x="877" y="144"/>
                    <a:pt x="824" y="118"/>
                  </a:cubicBezTo>
                  <a:cubicBezTo>
                    <a:pt x="667" y="44"/>
                    <a:pt x="487" y="1"/>
                    <a:pt x="3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1"/>
            <p:cNvSpPr/>
            <p:nvPr/>
          </p:nvSpPr>
          <p:spPr>
            <a:xfrm>
              <a:off x="6609988" y="2628498"/>
              <a:ext cx="50441" cy="21710"/>
            </a:xfrm>
            <a:custGeom>
              <a:rect b="b" l="l" r="r" t="t"/>
              <a:pathLst>
                <a:path extrusionOk="0" h="402" w="934">
                  <a:moveTo>
                    <a:pt x="432" y="0"/>
                  </a:moveTo>
                  <a:cubicBezTo>
                    <a:pt x="377" y="0"/>
                    <a:pt x="321" y="5"/>
                    <a:pt x="267" y="14"/>
                  </a:cubicBezTo>
                  <a:cubicBezTo>
                    <a:pt x="190" y="31"/>
                    <a:pt x="0" y="91"/>
                    <a:pt x="44" y="234"/>
                  </a:cubicBezTo>
                  <a:cubicBezTo>
                    <a:pt x="60" y="294"/>
                    <a:pt x="127" y="328"/>
                    <a:pt x="190" y="348"/>
                  </a:cubicBezTo>
                  <a:cubicBezTo>
                    <a:pt x="296" y="384"/>
                    <a:pt x="408" y="402"/>
                    <a:pt x="520" y="402"/>
                  </a:cubicBezTo>
                  <a:cubicBezTo>
                    <a:pt x="592" y="402"/>
                    <a:pt x="664" y="395"/>
                    <a:pt x="734" y="380"/>
                  </a:cubicBezTo>
                  <a:cubicBezTo>
                    <a:pt x="817" y="364"/>
                    <a:pt x="914" y="320"/>
                    <a:pt x="927" y="237"/>
                  </a:cubicBezTo>
                  <a:cubicBezTo>
                    <a:pt x="934" y="188"/>
                    <a:pt x="907" y="137"/>
                    <a:pt x="867" y="104"/>
                  </a:cubicBezTo>
                  <a:cubicBezTo>
                    <a:pt x="827" y="74"/>
                    <a:pt x="777" y="54"/>
                    <a:pt x="727" y="40"/>
                  </a:cubicBezTo>
                  <a:cubicBezTo>
                    <a:pt x="632" y="15"/>
                    <a:pt x="533" y="0"/>
                    <a:pt x="4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1"/>
            <p:cNvSpPr/>
            <p:nvPr/>
          </p:nvSpPr>
          <p:spPr>
            <a:xfrm>
              <a:off x="6681761" y="2782035"/>
              <a:ext cx="36075" cy="22898"/>
            </a:xfrm>
            <a:custGeom>
              <a:rect b="b" l="l" r="r" t="t"/>
              <a:pathLst>
                <a:path extrusionOk="0" h="424" w="668">
                  <a:moveTo>
                    <a:pt x="491" y="1"/>
                  </a:moveTo>
                  <a:cubicBezTo>
                    <a:pt x="474" y="87"/>
                    <a:pt x="414" y="167"/>
                    <a:pt x="334" y="207"/>
                  </a:cubicBezTo>
                  <a:cubicBezTo>
                    <a:pt x="292" y="229"/>
                    <a:pt x="244" y="240"/>
                    <a:pt x="195" y="240"/>
                  </a:cubicBezTo>
                  <a:cubicBezTo>
                    <a:pt x="154" y="240"/>
                    <a:pt x="112" y="232"/>
                    <a:pt x="74" y="217"/>
                  </a:cubicBezTo>
                  <a:lnTo>
                    <a:pt x="1" y="381"/>
                  </a:lnTo>
                  <a:cubicBezTo>
                    <a:pt x="65" y="410"/>
                    <a:pt x="131" y="424"/>
                    <a:pt x="197" y="424"/>
                  </a:cubicBezTo>
                  <a:cubicBezTo>
                    <a:pt x="274" y="424"/>
                    <a:pt x="351" y="404"/>
                    <a:pt x="417" y="370"/>
                  </a:cubicBezTo>
                  <a:cubicBezTo>
                    <a:pt x="548" y="304"/>
                    <a:pt x="640" y="177"/>
                    <a:pt x="668" y="37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1"/>
            <p:cNvSpPr/>
            <p:nvPr/>
          </p:nvSpPr>
          <p:spPr>
            <a:xfrm>
              <a:off x="6620627" y="2483116"/>
              <a:ext cx="284930" cy="239566"/>
            </a:xfrm>
            <a:custGeom>
              <a:rect b="b" l="l" r="r" t="t"/>
              <a:pathLst>
                <a:path extrusionOk="0" h="4436" w="5276">
                  <a:moveTo>
                    <a:pt x="1859" y="0"/>
                  </a:moveTo>
                  <a:cubicBezTo>
                    <a:pt x="1551" y="0"/>
                    <a:pt x="1271" y="37"/>
                    <a:pt x="1017" y="97"/>
                  </a:cubicBezTo>
                  <a:cubicBezTo>
                    <a:pt x="737" y="164"/>
                    <a:pt x="170" y="440"/>
                    <a:pt x="83" y="953"/>
                  </a:cubicBezTo>
                  <a:cubicBezTo>
                    <a:pt x="0" y="1463"/>
                    <a:pt x="566" y="1746"/>
                    <a:pt x="1086" y="1920"/>
                  </a:cubicBezTo>
                  <a:cubicBezTo>
                    <a:pt x="1886" y="2186"/>
                    <a:pt x="2776" y="2246"/>
                    <a:pt x="3619" y="2249"/>
                  </a:cubicBezTo>
                  <a:cubicBezTo>
                    <a:pt x="3666" y="3103"/>
                    <a:pt x="4102" y="3922"/>
                    <a:pt x="4785" y="4436"/>
                  </a:cubicBezTo>
                  <a:lnTo>
                    <a:pt x="5259" y="3889"/>
                  </a:lnTo>
                  <a:cubicBezTo>
                    <a:pt x="5259" y="3863"/>
                    <a:pt x="5262" y="3836"/>
                    <a:pt x="5262" y="3803"/>
                  </a:cubicBezTo>
                  <a:cubicBezTo>
                    <a:pt x="5262" y="3779"/>
                    <a:pt x="5265" y="3749"/>
                    <a:pt x="5265" y="3723"/>
                  </a:cubicBezTo>
                  <a:lnTo>
                    <a:pt x="5265" y="3692"/>
                  </a:lnTo>
                  <a:cubicBezTo>
                    <a:pt x="5275" y="3186"/>
                    <a:pt x="5211" y="2226"/>
                    <a:pt x="4712" y="1417"/>
                  </a:cubicBezTo>
                  <a:cubicBezTo>
                    <a:pt x="4416" y="930"/>
                    <a:pt x="3956" y="483"/>
                    <a:pt x="3259" y="237"/>
                  </a:cubicBezTo>
                  <a:cubicBezTo>
                    <a:pt x="2736" y="67"/>
                    <a:pt x="2272" y="0"/>
                    <a:pt x="18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1"/>
            <p:cNvSpPr/>
            <p:nvPr/>
          </p:nvSpPr>
          <p:spPr>
            <a:xfrm>
              <a:off x="6845019" y="2686013"/>
              <a:ext cx="96345" cy="125292"/>
            </a:xfrm>
            <a:custGeom>
              <a:rect b="b" l="l" r="r" t="t"/>
              <a:pathLst>
                <a:path extrusionOk="0" h="2320" w="1784">
                  <a:moveTo>
                    <a:pt x="714" y="1"/>
                  </a:moveTo>
                  <a:cubicBezTo>
                    <a:pt x="492" y="1"/>
                    <a:pt x="265" y="103"/>
                    <a:pt x="147" y="292"/>
                  </a:cubicBezTo>
                  <a:lnTo>
                    <a:pt x="1" y="2219"/>
                  </a:lnTo>
                  <a:cubicBezTo>
                    <a:pt x="151" y="2287"/>
                    <a:pt x="314" y="2319"/>
                    <a:pt x="478" y="2319"/>
                  </a:cubicBezTo>
                  <a:cubicBezTo>
                    <a:pt x="856" y="2319"/>
                    <a:pt x="1238" y="2146"/>
                    <a:pt x="1464" y="1839"/>
                  </a:cubicBezTo>
                  <a:cubicBezTo>
                    <a:pt x="1783" y="1395"/>
                    <a:pt x="1750" y="732"/>
                    <a:pt x="1384" y="325"/>
                  </a:cubicBezTo>
                  <a:cubicBezTo>
                    <a:pt x="1224" y="149"/>
                    <a:pt x="1004" y="19"/>
                    <a:pt x="764" y="2"/>
                  </a:cubicBezTo>
                  <a:cubicBezTo>
                    <a:pt x="747" y="1"/>
                    <a:pt x="730" y="1"/>
                    <a:pt x="714" y="1"/>
                  </a:cubicBez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1"/>
            <p:cNvSpPr/>
            <p:nvPr/>
          </p:nvSpPr>
          <p:spPr>
            <a:xfrm>
              <a:off x="6880824" y="2716688"/>
              <a:ext cx="33159" cy="55679"/>
            </a:xfrm>
            <a:custGeom>
              <a:rect b="b" l="l" r="r" t="t"/>
              <a:pathLst>
                <a:path extrusionOk="0" h="1031" w="614">
                  <a:moveTo>
                    <a:pt x="114" y="1"/>
                  </a:moveTo>
                  <a:lnTo>
                    <a:pt x="1" y="124"/>
                  </a:lnTo>
                  <a:cubicBezTo>
                    <a:pt x="121" y="384"/>
                    <a:pt x="127" y="697"/>
                    <a:pt x="14" y="960"/>
                  </a:cubicBezTo>
                  <a:lnTo>
                    <a:pt x="181" y="1031"/>
                  </a:lnTo>
                  <a:cubicBezTo>
                    <a:pt x="287" y="784"/>
                    <a:pt x="304" y="500"/>
                    <a:pt x="234" y="237"/>
                  </a:cubicBezTo>
                  <a:lnTo>
                    <a:pt x="234" y="237"/>
                  </a:lnTo>
                  <a:lnTo>
                    <a:pt x="550" y="357"/>
                  </a:lnTo>
                  <a:lnTo>
                    <a:pt x="613" y="187"/>
                  </a:lnTo>
                  <a:lnTo>
                    <a:pt x="11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1"/>
            <p:cNvSpPr/>
            <p:nvPr/>
          </p:nvSpPr>
          <p:spPr>
            <a:xfrm>
              <a:off x="6607828" y="2495159"/>
              <a:ext cx="90728" cy="111250"/>
            </a:xfrm>
            <a:custGeom>
              <a:rect b="b" l="l" r="r" t="t"/>
              <a:pathLst>
                <a:path extrusionOk="0" h="2060" w="1680">
                  <a:moveTo>
                    <a:pt x="1680" y="1"/>
                  </a:moveTo>
                  <a:lnTo>
                    <a:pt x="1680" y="1"/>
                  </a:lnTo>
                  <a:cubicBezTo>
                    <a:pt x="1426" y="114"/>
                    <a:pt x="1190" y="277"/>
                    <a:pt x="977" y="487"/>
                  </a:cubicBezTo>
                  <a:cubicBezTo>
                    <a:pt x="937" y="527"/>
                    <a:pt x="894" y="570"/>
                    <a:pt x="854" y="614"/>
                  </a:cubicBezTo>
                  <a:cubicBezTo>
                    <a:pt x="823" y="647"/>
                    <a:pt x="797" y="677"/>
                    <a:pt x="767" y="710"/>
                  </a:cubicBezTo>
                  <a:cubicBezTo>
                    <a:pt x="760" y="720"/>
                    <a:pt x="754" y="727"/>
                    <a:pt x="743" y="737"/>
                  </a:cubicBezTo>
                  <a:cubicBezTo>
                    <a:pt x="734" y="750"/>
                    <a:pt x="723" y="764"/>
                    <a:pt x="714" y="777"/>
                  </a:cubicBezTo>
                  <a:cubicBezTo>
                    <a:pt x="623" y="890"/>
                    <a:pt x="540" y="1010"/>
                    <a:pt x="460" y="1137"/>
                  </a:cubicBezTo>
                  <a:cubicBezTo>
                    <a:pt x="440" y="1167"/>
                    <a:pt x="420" y="1200"/>
                    <a:pt x="400" y="1234"/>
                  </a:cubicBezTo>
                  <a:cubicBezTo>
                    <a:pt x="394" y="1237"/>
                    <a:pt x="394" y="1240"/>
                    <a:pt x="390" y="1243"/>
                  </a:cubicBezTo>
                  <a:cubicBezTo>
                    <a:pt x="377" y="1270"/>
                    <a:pt x="360" y="1297"/>
                    <a:pt x="344" y="1323"/>
                  </a:cubicBezTo>
                  <a:cubicBezTo>
                    <a:pt x="267" y="1463"/>
                    <a:pt x="194" y="1606"/>
                    <a:pt x="127" y="1757"/>
                  </a:cubicBezTo>
                  <a:cubicBezTo>
                    <a:pt x="84" y="1857"/>
                    <a:pt x="40" y="1957"/>
                    <a:pt x="0" y="2060"/>
                  </a:cubicBezTo>
                  <a:cubicBezTo>
                    <a:pt x="667" y="1474"/>
                    <a:pt x="1237" y="774"/>
                    <a:pt x="168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1"/>
            <p:cNvSpPr/>
            <p:nvPr/>
          </p:nvSpPr>
          <p:spPr>
            <a:xfrm>
              <a:off x="6164229" y="3003402"/>
              <a:ext cx="838860" cy="804837"/>
            </a:xfrm>
            <a:custGeom>
              <a:rect b="b" l="l" r="r" t="t"/>
              <a:pathLst>
                <a:path extrusionOk="0" h="14903" w="15533">
                  <a:moveTo>
                    <a:pt x="9081" y="0"/>
                  </a:moveTo>
                  <a:cubicBezTo>
                    <a:pt x="9081" y="0"/>
                    <a:pt x="5715" y="244"/>
                    <a:pt x="4909" y="876"/>
                  </a:cubicBezTo>
                  <a:cubicBezTo>
                    <a:pt x="4145" y="1473"/>
                    <a:pt x="0" y="7854"/>
                    <a:pt x="0" y="7854"/>
                  </a:cubicBezTo>
                  <a:lnTo>
                    <a:pt x="11853" y="14903"/>
                  </a:lnTo>
                  <a:cubicBezTo>
                    <a:pt x="11853" y="14903"/>
                    <a:pt x="14939" y="12866"/>
                    <a:pt x="15532" y="7785"/>
                  </a:cubicBezTo>
                  <a:lnTo>
                    <a:pt x="13183" y="313"/>
                  </a:lnTo>
                  <a:cubicBezTo>
                    <a:pt x="13183" y="313"/>
                    <a:pt x="11761" y="1504"/>
                    <a:pt x="10569" y="1504"/>
                  </a:cubicBezTo>
                  <a:cubicBezTo>
                    <a:pt x="9908" y="1504"/>
                    <a:pt x="9318" y="1138"/>
                    <a:pt x="9081" y="0"/>
                  </a:cubicBez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1"/>
            <p:cNvSpPr/>
            <p:nvPr/>
          </p:nvSpPr>
          <p:spPr>
            <a:xfrm>
              <a:off x="6436847" y="3251340"/>
              <a:ext cx="62484" cy="272725"/>
            </a:xfrm>
            <a:custGeom>
              <a:rect b="b" l="l" r="r" t="t"/>
              <a:pathLst>
                <a:path extrusionOk="0" h="5050" w="1157">
                  <a:moveTo>
                    <a:pt x="1157" y="1"/>
                  </a:moveTo>
                  <a:lnTo>
                    <a:pt x="1" y="4210"/>
                  </a:lnTo>
                  <a:lnTo>
                    <a:pt x="597" y="5050"/>
                  </a:lnTo>
                  <a:lnTo>
                    <a:pt x="1157" y="1"/>
                  </a:lnTo>
                  <a:close/>
                </a:path>
              </a:pathLst>
            </a:custGeom>
            <a:solidFill>
              <a:srgbClr val="CB76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1"/>
            <p:cNvSpPr/>
            <p:nvPr/>
          </p:nvSpPr>
          <p:spPr>
            <a:xfrm>
              <a:off x="3956387" y="3283095"/>
              <a:ext cx="3186511" cy="544046"/>
            </a:xfrm>
            <a:custGeom>
              <a:rect b="b" l="l" r="r" t="t"/>
              <a:pathLst>
                <a:path extrusionOk="0" h="10074" w="59004">
                  <a:moveTo>
                    <a:pt x="39473" y="1"/>
                  </a:moveTo>
                  <a:cubicBezTo>
                    <a:pt x="38500" y="1"/>
                    <a:pt x="37543" y="212"/>
                    <a:pt x="36597" y="516"/>
                  </a:cubicBezTo>
                  <a:cubicBezTo>
                    <a:pt x="35447" y="883"/>
                    <a:pt x="34318" y="1389"/>
                    <a:pt x="33195" y="1812"/>
                  </a:cubicBezTo>
                  <a:cubicBezTo>
                    <a:pt x="30084" y="2989"/>
                    <a:pt x="26759" y="3581"/>
                    <a:pt x="23434" y="3581"/>
                  </a:cubicBezTo>
                  <a:cubicBezTo>
                    <a:pt x="20732" y="3581"/>
                    <a:pt x="18029" y="3190"/>
                    <a:pt x="15443" y="2402"/>
                  </a:cubicBezTo>
                  <a:cubicBezTo>
                    <a:pt x="14402" y="2086"/>
                    <a:pt x="13300" y="1708"/>
                    <a:pt x="12237" y="1708"/>
                  </a:cubicBezTo>
                  <a:cubicBezTo>
                    <a:pt x="11786" y="1708"/>
                    <a:pt x="11343" y="1776"/>
                    <a:pt x="10914" y="1946"/>
                  </a:cubicBezTo>
                  <a:cubicBezTo>
                    <a:pt x="9851" y="2366"/>
                    <a:pt x="9075" y="3352"/>
                    <a:pt x="7988" y="3712"/>
                  </a:cubicBezTo>
                  <a:cubicBezTo>
                    <a:pt x="7633" y="3830"/>
                    <a:pt x="7263" y="3876"/>
                    <a:pt x="6885" y="3876"/>
                  </a:cubicBezTo>
                  <a:cubicBezTo>
                    <a:pt x="5535" y="3876"/>
                    <a:pt x="4082" y="3285"/>
                    <a:pt x="2803" y="3285"/>
                  </a:cubicBezTo>
                  <a:cubicBezTo>
                    <a:pt x="2192" y="3285"/>
                    <a:pt x="1621" y="3420"/>
                    <a:pt x="1120" y="3819"/>
                  </a:cubicBezTo>
                  <a:cubicBezTo>
                    <a:pt x="0" y="4705"/>
                    <a:pt x="34" y="6504"/>
                    <a:pt x="800" y="7711"/>
                  </a:cubicBezTo>
                  <a:cubicBezTo>
                    <a:pt x="1267" y="8447"/>
                    <a:pt x="1844" y="8944"/>
                    <a:pt x="2560" y="9353"/>
                  </a:cubicBezTo>
                  <a:cubicBezTo>
                    <a:pt x="3013" y="9613"/>
                    <a:pt x="3523" y="9840"/>
                    <a:pt x="4099" y="10073"/>
                  </a:cubicBezTo>
                  <a:lnTo>
                    <a:pt x="59003" y="10073"/>
                  </a:lnTo>
                  <a:cubicBezTo>
                    <a:pt x="56511" y="7198"/>
                    <a:pt x="53305" y="4939"/>
                    <a:pt x="49759" y="3559"/>
                  </a:cubicBezTo>
                  <a:cubicBezTo>
                    <a:pt x="48160" y="2935"/>
                    <a:pt x="46494" y="2489"/>
                    <a:pt x="44918" y="1809"/>
                  </a:cubicBezTo>
                  <a:cubicBezTo>
                    <a:pt x="43392" y="1149"/>
                    <a:pt x="41919" y="263"/>
                    <a:pt x="40269" y="50"/>
                  </a:cubicBezTo>
                  <a:cubicBezTo>
                    <a:pt x="40002" y="16"/>
                    <a:pt x="39737" y="1"/>
                    <a:pt x="394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1"/>
            <p:cNvSpPr/>
            <p:nvPr/>
          </p:nvSpPr>
          <p:spPr>
            <a:xfrm>
              <a:off x="3956387" y="3310908"/>
              <a:ext cx="1976421" cy="477350"/>
            </a:xfrm>
            <a:custGeom>
              <a:rect b="b" l="l" r="r" t="t"/>
              <a:pathLst>
                <a:path extrusionOk="0" h="8839" w="36597">
                  <a:moveTo>
                    <a:pt x="36597" y="1"/>
                  </a:moveTo>
                  <a:lnTo>
                    <a:pt x="36597" y="1"/>
                  </a:lnTo>
                  <a:cubicBezTo>
                    <a:pt x="35447" y="368"/>
                    <a:pt x="34318" y="874"/>
                    <a:pt x="33195" y="1297"/>
                  </a:cubicBezTo>
                  <a:cubicBezTo>
                    <a:pt x="30084" y="2474"/>
                    <a:pt x="26759" y="3066"/>
                    <a:pt x="23434" y="3066"/>
                  </a:cubicBezTo>
                  <a:cubicBezTo>
                    <a:pt x="20732" y="3066"/>
                    <a:pt x="18029" y="2675"/>
                    <a:pt x="15443" y="1887"/>
                  </a:cubicBezTo>
                  <a:cubicBezTo>
                    <a:pt x="14402" y="1571"/>
                    <a:pt x="13300" y="1193"/>
                    <a:pt x="12237" y="1193"/>
                  </a:cubicBezTo>
                  <a:cubicBezTo>
                    <a:pt x="11786" y="1193"/>
                    <a:pt x="11343" y="1261"/>
                    <a:pt x="10914" y="1431"/>
                  </a:cubicBezTo>
                  <a:cubicBezTo>
                    <a:pt x="9851" y="1851"/>
                    <a:pt x="9075" y="2837"/>
                    <a:pt x="7988" y="3197"/>
                  </a:cubicBezTo>
                  <a:cubicBezTo>
                    <a:pt x="7633" y="3315"/>
                    <a:pt x="7263" y="3361"/>
                    <a:pt x="6885" y="3361"/>
                  </a:cubicBezTo>
                  <a:cubicBezTo>
                    <a:pt x="5535" y="3361"/>
                    <a:pt x="4082" y="2770"/>
                    <a:pt x="2803" y="2770"/>
                  </a:cubicBezTo>
                  <a:cubicBezTo>
                    <a:pt x="2192" y="2770"/>
                    <a:pt x="1621" y="2905"/>
                    <a:pt x="1120" y="3304"/>
                  </a:cubicBezTo>
                  <a:cubicBezTo>
                    <a:pt x="0" y="4190"/>
                    <a:pt x="34" y="5989"/>
                    <a:pt x="800" y="7196"/>
                  </a:cubicBezTo>
                  <a:cubicBezTo>
                    <a:pt x="1267" y="7932"/>
                    <a:pt x="1844" y="8429"/>
                    <a:pt x="2560" y="8838"/>
                  </a:cubicBezTo>
                  <a:cubicBezTo>
                    <a:pt x="2410" y="8426"/>
                    <a:pt x="2360" y="7975"/>
                    <a:pt x="2427" y="7543"/>
                  </a:cubicBezTo>
                  <a:cubicBezTo>
                    <a:pt x="2567" y="6652"/>
                    <a:pt x="3190" y="5853"/>
                    <a:pt x="4019" y="5499"/>
                  </a:cubicBezTo>
                  <a:cubicBezTo>
                    <a:pt x="4429" y="5327"/>
                    <a:pt x="4853" y="5264"/>
                    <a:pt x="5286" y="5264"/>
                  </a:cubicBezTo>
                  <a:cubicBezTo>
                    <a:pt x="6474" y="5264"/>
                    <a:pt x="7731" y="5740"/>
                    <a:pt x="8947" y="5740"/>
                  </a:cubicBezTo>
                  <a:cubicBezTo>
                    <a:pt x="9201" y="5740"/>
                    <a:pt x="9453" y="5719"/>
                    <a:pt x="9702" y="5670"/>
                  </a:cubicBezTo>
                  <a:cubicBezTo>
                    <a:pt x="10877" y="5436"/>
                    <a:pt x="11831" y="4576"/>
                    <a:pt x="12950" y="4144"/>
                  </a:cubicBezTo>
                  <a:cubicBezTo>
                    <a:pt x="13635" y="3877"/>
                    <a:pt x="14347" y="3778"/>
                    <a:pt x="15071" y="3778"/>
                  </a:cubicBezTo>
                  <a:cubicBezTo>
                    <a:pt x="16495" y="3778"/>
                    <a:pt x="17970" y="4161"/>
                    <a:pt x="19395" y="4407"/>
                  </a:cubicBezTo>
                  <a:cubicBezTo>
                    <a:pt x="20553" y="4605"/>
                    <a:pt x="21726" y="4702"/>
                    <a:pt x="22899" y="4702"/>
                  </a:cubicBezTo>
                  <a:cubicBezTo>
                    <a:pt x="27807" y="4702"/>
                    <a:pt x="32715" y="3008"/>
                    <a:pt x="36597" y="1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1"/>
            <p:cNvSpPr/>
            <p:nvPr/>
          </p:nvSpPr>
          <p:spPr>
            <a:xfrm>
              <a:off x="6461474" y="3461042"/>
              <a:ext cx="571481" cy="347306"/>
            </a:xfrm>
            <a:custGeom>
              <a:rect b="b" l="l" r="r" t="t"/>
              <a:pathLst>
                <a:path extrusionOk="0" h="6431" w="10582">
                  <a:moveTo>
                    <a:pt x="2670" y="0"/>
                  </a:moveTo>
                  <a:lnTo>
                    <a:pt x="1" y="1344"/>
                  </a:lnTo>
                  <a:lnTo>
                    <a:pt x="238" y="2219"/>
                  </a:lnTo>
                  <a:lnTo>
                    <a:pt x="1334" y="6252"/>
                  </a:lnTo>
                  <a:cubicBezTo>
                    <a:pt x="1334" y="6252"/>
                    <a:pt x="2531" y="6431"/>
                    <a:pt x="4114" y="6431"/>
                  </a:cubicBezTo>
                  <a:cubicBezTo>
                    <a:pt x="5737" y="6431"/>
                    <a:pt x="7765" y="6243"/>
                    <a:pt x="9329" y="5482"/>
                  </a:cubicBezTo>
                  <a:cubicBezTo>
                    <a:pt x="9818" y="5242"/>
                    <a:pt x="10231" y="4979"/>
                    <a:pt x="10582" y="4706"/>
                  </a:cubicBezTo>
                  <a:cubicBezTo>
                    <a:pt x="8472" y="2810"/>
                    <a:pt x="6019" y="1293"/>
                    <a:pt x="3373" y="264"/>
                  </a:cubicBezTo>
                  <a:cubicBezTo>
                    <a:pt x="3140" y="174"/>
                    <a:pt x="2904" y="87"/>
                    <a:pt x="2670" y="0"/>
                  </a:cubicBezTo>
                  <a:close/>
                </a:path>
              </a:pathLst>
            </a:custGeom>
            <a:solidFill>
              <a:srgbClr val="E4E4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1"/>
            <p:cNvSpPr/>
            <p:nvPr/>
          </p:nvSpPr>
          <p:spPr>
            <a:xfrm>
              <a:off x="6854200" y="3580880"/>
              <a:ext cx="276290" cy="134310"/>
            </a:xfrm>
            <a:custGeom>
              <a:rect b="b" l="l" r="r" t="t"/>
              <a:pathLst>
                <a:path extrusionOk="0" h="2487" w="5116">
                  <a:moveTo>
                    <a:pt x="0" y="0"/>
                  </a:moveTo>
                  <a:cubicBezTo>
                    <a:pt x="1174" y="731"/>
                    <a:pt x="2283" y="1564"/>
                    <a:pt x="3310" y="2487"/>
                  </a:cubicBezTo>
                  <a:cubicBezTo>
                    <a:pt x="4585" y="1500"/>
                    <a:pt x="5025" y="397"/>
                    <a:pt x="5116" y="0"/>
                  </a:cubicBezTo>
                  <a:close/>
                </a:path>
              </a:pathLst>
            </a:custGeom>
            <a:solidFill>
              <a:srgbClr val="8AB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1"/>
            <p:cNvSpPr/>
            <p:nvPr/>
          </p:nvSpPr>
          <p:spPr>
            <a:xfrm>
              <a:off x="6605668" y="3279801"/>
              <a:ext cx="506837" cy="301132"/>
            </a:xfrm>
            <a:custGeom>
              <a:rect b="b" l="l" r="r" t="t"/>
              <a:pathLst>
                <a:path extrusionOk="0" h="5576" w="9385">
                  <a:moveTo>
                    <a:pt x="4379" y="1"/>
                  </a:moveTo>
                  <a:lnTo>
                    <a:pt x="3326" y="1684"/>
                  </a:lnTo>
                  <a:lnTo>
                    <a:pt x="0" y="3356"/>
                  </a:lnTo>
                  <a:cubicBezTo>
                    <a:pt x="234" y="3443"/>
                    <a:pt x="470" y="3530"/>
                    <a:pt x="703" y="3620"/>
                  </a:cubicBezTo>
                  <a:cubicBezTo>
                    <a:pt x="2060" y="4149"/>
                    <a:pt x="3366" y="4806"/>
                    <a:pt x="4602" y="5575"/>
                  </a:cubicBezTo>
                  <a:lnTo>
                    <a:pt x="9164" y="5575"/>
                  </a:lnTo>
                  <a:cubicBezTo>
                    <a:pt x="9244" y="5409"/>
                    <a:pt x="9318" y="5243"/>
                    <a:pt x="9384" y="5072"/>
                  </a:cubicBezTo>
                  <a:lnTo>
                    <a:pt x="4379" y="1"/>
                  </a:lnTo>
                  <a:close/>
                </a:path>
              </a:pathLst>
            </a:custGeom>
            <a:solidFill>
              <a:srgbClr val="CB76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1"/>
            <p:cNvSpPr/>
            <p:nvPr/>
          </p:nvSpPr>
          <p:spPr>
            <a:xfrm>
              <a:off x="6322410" y="3580717"/>
              <a:ext cx="251987" cy="181349"/>
            </a:xfrm>
            <a:custGeom>
              <a:rect b="b" l="l" r="r" t="t"/>
              <a:pathLst>
                <a:path extrusionOk="0" h="3358" w="4666">
                  <a:moveTo>
                    <a:pt x="3795" y="0"/>
                  </a:moveTo>
                  <a:cubicBezTo>
                    <a:pt x="3795" y="0"/>
                    <a:pt x="3149" y="87"/>
                    <a:pt x="2583" y="87"/>
                  </a:cubicBezTo>
                  <a:cubicBezTo>
                    <a:pt x="2571" y="87"/>
                    <a:pt x="2560" y="87"/>
                    <a:pt x="2548" y="87"/>
                  </a:cubicBezTo>
                  <a:cubicBezTo>
                    <a:pt x="1716" y="87"/>
                    <a:pt x="770" y="227"/>
                    <a:pt x="787" y="500"/>
                  </a:cubicBezTo>
                  <a:cubicBezTo>
                    <a:pt x="802" y="761"/>
                    <a:pt x="1041" y="923"/>
                    <a:pt x="1442" y="923"/>
                  </a:cubicBezTo>
                  <a:cubicBezTo>
                    <a:pt x="1559" y="923"/>
                    <a:pt x="1690" y="909"/>
                    <a:pt x="1833" y="880"/>
                  </a:cubicBezTo>
                  <a:lnTo>
                    <a:pt x="1833" y="880"/>
                  </a:lnTo>
                  <a:cubicBezTo>
                    <a:pt x="907" y="1337"/>
                    <a:pt x="1" y="1867"/>
                    <a:pt x="4" y="2183"/>
                  </a:cubicBezTo>
                  <a:cubicBezTo>
                    <a:pt x="6" y="2427"/>
                    <a:pt x="226" y="2447"/>
                    <a:pt x="300" y="2447"/>
                  </a:cubicBezTo>
                  <a:cubicBezTo>
                    <a:pt x="315" y="2447"/>
                    <a:pt x="324" y="2447"/>
                    <a:pt x="324" y="2447"/>
                  </a:cubicBezTo>
                  <a:lnTo>
                    <a:pt x="324" y="2447"/>
                  </a:lnTo>
                  <a:cubicBezTo>
                    <a:pt x="324" y="2447"/>
                    <a:pt x="193" y="2630"/>
                    <a:pt x="333" y="2793"/>
                  </a:cubicBezTo>
                  <a:cubicBezTo>
                    <a:pt x="402" y="2875"/>
                    <a:pt x="522" y="2895"/>
                    <a:pt x="627" y="2895"/>
                  </a:cubicBezTo>
                  <a:cubicBezTo>
                    <a:pt x="735" y="2895"/>
                    <a:pt x="827" y="2873"/>
                    <a:pt x="827" y="2873"/>
                  </a:cubicBezTo>
                  <a:lnTo>
                    <a:pt x="827" y="2873"/>
                  </a:lnTo>
                  <a:cubicBezTo>
                    <a:pt x="827" y="2873"/>
                    <a:pt x="664" y="3010"/>
                    <a:pt x="836" y="3219"/>
                  </a:cubicBezTo>
                  <a:cubicBezTo>
                    <a:pt x="921" y="3321"/>
                    <a:pt x="1280" y="3357"/>
                    <a:pt x="1747" y="3357"/>
                  </a:cubicBezTo>
                  <a:cubicBezTo>
                    <a:pt x="2886" y="3357"/>
                    <a:pt x="4666" y="3142"/>
                    <a:pt x="4666" y="3142"/>
                  </a:cubicBezTo>
                  <a:lnTo>
                    <a:pt x="3795" y="0"/>
                  </a:ln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1"/>
            <p:cNvSpPr/>
            <p:nvPr/>
          </p:nvSpPr>
          <p:spPr>
            <a:xfrm>
              <a:off x="6336776" y="3670474"/>
              <a:ext cx="76417" cy="46336"/>
            </a:xfrm>
            <a:custGeom>
              <a:rect b="b" l="l" r="r" t="t"/>
              <a:pathLst>
                <a:path extrusionOk="0" h="858" w="1415">
                  <a:moveTo>
                    <a:pt x="1354" y="1"/>
                  </a:moveTo>
                  <a:cubicBezTo>
                    <a:pt x="558" y="285"/>
                    <a:pt x="24" y="694"/>
                    <a:pt x="1" y="714"/>
                  </a:cubicBezTo>
                  <a:lnTo>
                    <a:pt x="114" y="857"/>
                  </a:lnTo>
                  <a:cubicBezTo>
                    <a:pt x="118" y="851"/>
                    <a:pt x="644" y="445"/>
                    <a:pt x="1414" y="171"/>
                  </a:cubicBezTo>
                  <a:lnTo>
                    <a:pt x="135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1"/>
            <p:cNvSpPr/>
            <p:nvPr/>
          </p:nvSpPr>
          <p:spPr>
            <a:xfrm>
              <a:off x="6364696" y="3704875"/>
              <a:ext cx="64266" cy="35319"/>
            </a:xfrm>
            <a:custGeom>
              <a:rect b="b" l="l" r="r" t="t"/>
              <a:pathLst>
                <a:path extrusionOk="0" h="654" w="1190">
                  <a:moveTo>
                    <a:pt x="1133" y="1"/>
                  </a:moveTo>
                  <a:cubicBezTo>
                    <a:pt x="577" y="188"/>
                    <a:pt x="24" y="480"/>
                    <a:pt x="1" y="494"/>
                  </a:cubicBezTo>
                  <a:lnTo>
                    <a:pt x="87" y="654"/>
                  </a:lnTo>
                  <a:cubicBezTo>
                    <a:pt x="93" y="651"/>
                    <a:pt x="650" y="354"/>
                    <a:pt x="1190" y="174"/>
                  </a:cubicBezTo>
                  <a:lnTo>
                    <a:pt x="113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1"/>
            <p:cNvSpPr/>
            <p:nvPr/>
          </p:nvSpPr>
          <p:spPr>
            <a:xfrm>
              <a:off x="6493715" y="3020306"/>
              <a:ext cx="707898" cy="760120"/>
            </a:xfrm>
            <a:custGeom>
              <a:rect b="b" l="l" r="r" t="t"/>
              <a:pathLst>
                <a:path extrusionOk="0" h="14075" w="13108">
                  <a:moveTo>
                    <a:pt x="7082" y="0"/>
                  </a:moveTo>
                  <a:lnTo>
                    <a:pt x="6452" y="4806"/>
                  </a:lnTo>
                  <a:lnTo>
                    <a:pt x="5752" y="6945"/>
                  </a:lnTo>
                  <a:lnTo>
                    <a:pt x="0" y="9785"/>
                  </a:lnTo>
                  <a:lnTo>
                    <a:pt x="174" y="10380"/>
                  </a:lnTo>
                  <a:lnTo>
                    <a:pt x="1227" y="14027"/>
                  </a:lnTo>
                  <a:cubicBezTo>
                    <a:pt x="1227" y="14027"/>
                    <a:pt x="1741" y="14075"/>
                    <a:pt x="2541" y="14075"/>
                  </a:cubicBezTo>
                  <a:cubicBezTo>
                    <a:pt x="4862" y="14075"/>
                    <a:pt x="9596" y="13667"/>
                    <a:pt x="11184" y="10488"/>
                  </a:cubicBezTo>
                  <a:cubicBezTo>
                    <a:pt x="11204" y="10451"/>
                    <a:pt x="11220" y="10417"/>
                    <a:pt x="11237" y="10380"/>
                  </a:cubicBezTo>
                  <a:cubicBezTo>
                    <a:pt x="11317" y="10214"/>
                    <a:pt x="11391" y="10048"/>
                    <a:pt x="11457" y="9877"/>
                  </a:cubicBezTo>
                  <a:cubicBezTo>
                    <a:pt x="13107" y="5732"/>
                    <a:pt x="10931" y="1013"/>
                    <a:pt x="10274" y="563"/>
                  </a:cubicBezTo>
                  <a:cubicBezTo>
                    <a:pt x="9714" y="177"/>
                    <a:pt x="7082" y="0"/>
                    <a:pt x="7082" y="0"/>
                  </a:cubicBezTo>
                  <a:close/>
                </a:path>
              </a:pathLst>
            </a:custGeom>
            <a:solidFill>
              <a:srgbClr val="DF8B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1"/>
            <p:cNvSpPr/>
            <p:nvPr/>
          </p:nvSpPr>
          <p:spPr>
            <a:xfrm>
              <a:off x="6559979" y="3512131"/>
              <a:ext cx="96831" cy="269863"/>
            </a:xfrm>
            <a:custGeom>
              <a:rect b="b" l="l" r="r" t="t"/>
              <a:pathLst>
                <a:path extrusionOk="0" h="4997" w="1793">
                  <a:moveTo>
                    <a:pt x="173" y="1"/>
                  </a:moveTo>
                  <a:lnTo>
                    <a:pt x="0" y="58"/>
                  </a:lnTo>
                  <a:lnTo>
                    <a:pt x="1620" y="4996"/>
                  </a:lnTo>
                  <a:lnTo>
                    <a:pt x="1793" y="4940"/>
                  </a:lnTo>
                  <a:lnTo>
                    <a:pt x="17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1"/>
            <p:cNvSpPr/>
            <p:nvPr/>
          </p:nvSpPr>
          <p:spPr>
            <a:xfrm>
              <a:off x="5508929" y="3286983"/>
              <a:ext cx="148190" cy="96345"/>
            </a:xfrm>
            <a:custGeom>
              <a:rect b="b" l="l" r="r" t="t"/>
              <a:pathLst>
                <a:path extrusionOk="0" h="1784" w="2744">
                  <a:moveTo>
                    <a:pt x="1" y="1"/>
                  </a:moveTo>
                  <a:lnTo>
                    <a:pt x="1514" y="1527"/>
                  </a:lnTo>
                  <a:cubicBezTo>
                    <a:pt x="1788" y="1701"/>
                    <a:pt x="2034" y="1784"/>
                    <a:pt x="2227" y="1784"/>
                  </a:cubicBezTo>
                  <a:cubicBezTo>
                    <a:pt x="2418" y="1784"/>
                    <a:pt x="2559" y="1703"/>
                    <a:pt x="2627" y="1551"/>
                  </a:cubicBezTo>
                  <a:cubicBezTo>
                    <a:pt x="2743" y="1297"/>
                    <a:pt x="1887" y="817"/>
                    <a:pt x="1100" y="517"/>
                  </a:cubicBezTo>
                  <a:cubicBezTo>
                    <a:pt x="571" y="31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1"/>
            <p:cNvSpPr/>
            <p:nvPr/>
          </p:nvSpPr>
          <p:spPr>
            <a:xfrm>
              <a:off x="5404051" y="3286983"/>
              <a:ext cx="259926" cy="220880"/>
            </a:xfrm>
            <a:custGeom>
              <a:rect b="b" l="l" r="r" t="t"/>
              <a:pathLst>
                <a:path extrusionOk="0" h="4090" w="4813">
                  <a:moveTo>
                    <a:pt x="1943" y="1"/>
                  </a:moveTo>
                  <a:lnTo>
                    <a:pt x="0" y="2620"/>
                  </a:lnTo>
                  <a:cubicBezTo>
                    <a:pt x="0" y="2620"/>
                    <a:pt x="2775" y="4090"/>
                    <a:pt x="3443" y="4090"/>
                  </a:cubicBezTo>
                  <a:cubicBezTo>
                    <a:pt x="3486" y="4090"/>
                    <a:pt x="3521" y="4084"/>
                    <a:pt x="3546" y="4070"/>
                  </a:cubicBezTo>
                  <a:cubicBezTo>
                    <a:pt x="3782" y="3936"/>
                    <a:pt x="3679" y="3750"/>
                    <a:pt x="3679" y="3750"/>
                  </a:cubicBezTo>
                  <a:lnTo>
                    <a:pt x="3679" y="3750"/>
                  </a:lnTo>
                  <a:cubicBezTo>
                    <a:pt x="3679" y="3750"/>
                    <a:pt x="3871" y="3882"/>
                    <a:pt x="4045" y="3882"/>
                  </a:cubicBezTo>
                  <a:cubicBezTo>
                    <a:pt x="4089" y="3882"/>
                    <a:pt x="4131" y="3874"/>
                    <a:pt x="4169" y="3853"/>
                  </a:cubicBezTo>
                  <a:cubicBezTo>
                    <a:pt x="4359" y="3750"/>
                    <a:pt x="4302" y="3533"/>
                    <a:pt x="4302" y="3533"/>
                  </a:cubicBezTo>
                  <a:lnTo>
                    <a:pt x="4302" y="3533"/>
                  </a:lnTo>
                  <a:cubicBezTo>
                    <a:pt x="4302" y="3533"/>
                    <a:pt x="4375" y="3570"/>
                    <a:pt x="4462" y="3570"/>
                  </a:cubicBezTo>
                  <a:cubicBezTo>
                    <a:pt x="4545" y="3570"/>
                    <a:pt x="4641" y="3536"/>
                    <a:pt x="4696" y="3403"/>
                  </a:cubicBezTo>
                  <a:cubicBezTo>
                    <a:pt x="4812" y="3107"/>
                    <a:pt x="4159" y="2287"/>
                    <a:pt x="3456" y="1527"/>
                  </a:cubicBezTo>
                  <a:lnTo>
                    <a:pt x="1943" y="1"/>
                  </a:lnTo>
                  <a:close/>
                </a:path>
              </a:pathLst>
            </a:custGeom>
            <a:solidFill>
              <a:srgbClr val="ECB5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1"/>
            <p:cNvSpPr/>
            <p:nvPr/>
          </p:nvSpPr>
          <p:spPr>
            <a:xfrm>
              <a:off x="5579892" y="3412977"/>
              <a:ext cx="60648" cy="67344"/>
            </a:xfrm>
            <a:custGeom>
              <a:rect b="b" l="l" r="r" t="t"/>
              <a:pathLst>
                <a:path extrusionOk="0" h="1247" w="1123">
                  <a:moveTo>
                    <a:pt x="120" y="1"/>
                  </a:moveTo>
                  <a:lnTo>
                    <a:pt x="0" y="141"/>
                  </a:lnTo>
                  <a:cubicBezTo>
                    <a:pt x="620" y="670"/>
                    <a:pt x="966" y="1240"/>
                    <a:pt x="969" y="1247"/>
                  </a:cubicBezTo>
                  <a:lnTo>
                    <a:pt x="1123" y="1154"/>
                  </a:lnTo>
                  <a:cubicBezTo>
                    <a:pt x="1109" y="1127"/>
                    <a:pt x="760" y="550"/>
                    <a:pt x="1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1"/>
            <p:cNvSpPr/>
            <p:nvPr/>
          </p:nvSpPr>
          <p:spPr>
            <a:xfrm>
              <a:off x="5552674" y="3439440"/>
              <a:ext cx="53897" cy="53141"/>
            </a:xfrm>
            <a:custGeom>
              <a:rect b="b" l="l" r="r" t="t"/>
              <a:pathLst>
                <a:path extrusionOk="0" h="984" w="998">
                  <a:moveTo>
                    <a:pt x="118" y="0"/>
                  </a:moveTo>
                  <a:lnTo>
                    <a:pt x="1" y="140"/>
                  </a:lnTo>
                  <a:cubicBezTo>
                    <a:pt x="441" y="504"/>
                    <a:pt x="854" y="980"/>
                    <a:pt x="861" y="984"/>
                  </a:cubicBezTo>
                  <a:lnTo>
                    <a:pt x="997" y="867"/>
                  </a:lnTo>
                  <a:cubicBezTo>
                    <a:pt x="981" y="847"/>
                    <a:pt x="567" y="374"/>
                    <a:pt x="1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1"/>
            <p:cNvSpPr/>
            <p:nvPr/>
          </p:nvSpPr>
          <p:spPr>
            <a:xfrm>
              <a:off x="4903369" y="2643619"/>
              <a:ext cx="642011" cy="817420"/>
            </a:xfrm>
            <a:custGeom>
              <a:rect b="b" l="l" r="r" t="t"/>
              <a:pathLst>
                <a:path extrusionOk="0" h="15136" w="11888">
                  <a:moveTo>
                    <a:pt x="8208" y="0"/>
                  </a:moveTo>
                  <a:cubicBezTo>
                    <a:pt x="8208" y="0"/>
                    <a:pt x="5679" y="100"/>
                    <a:pt x="4839" y="454"/>
                  </a:cubicBezTo>
                  <a:cubicBezTo>
                    <a:pt x="3930" y="840"/>
                    <a:pt x="0" y="5863"/>
                    <a:pt x="1090" y="10625"/>
                  </a:cubicBezTo>
                  <a:cubicBezTo>
                    <a:pt x="1930" y="14307"/>
                    <a:pt x="9474" y="15136"/>
                    <a:pt x="9474" y="15136"/>
                  </a:cubicBezTo>
                  <a:lnTo>
                    <a:pt x="11887" y="11781"/>
                  </a:lnTo>
                  <a:lnTo>
                    <a:pt x="6558" y="8238"/>
                  </a:lnTo>
                  <a:lnTo>
                    <a:pt x="6558" y="5995"/>
                  </a:lnTo>
                  <a:lnTo>
                    <a:pt x="82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1"/>
            <p:cNvSpPr/>
            <p:nvPr/>
          </p:nvSpPr>
          <p:spPr>
            <a:xfrm>
              <a:off x="5568011" y="2623853"/>
              <a:ext cx="59406" cy="183077"/>
            </a:xfrm>
            <a:custGeom>
              <a:rect b="b" l="l" r="r" t="t"/>
              <a:pathLst>
                <a:path extrusionOk="0" h="3390" w="1100">
                  <a:moveTo>
                    <a:pt x="110" y="0"/>
                  </a:moveTo>
                  <a:lnTo>
                    <a:pt x="0" y="103"/>
                  </a:lnTo>
                  <a:cubicBezTo>
                    <a:pt x="1100" y="1300"/>
                    <a:pt x="877" y="3350"/>
                    <a:pt x="873" y="3370"/>
                  </a:cubicBezTo>
                  <a:lnTo>
                    <a:pt x="1026" y="3389"/>
                  </a:lnTo>
                  <a:cubicBezTo>
                    <a:pt x="1029" y="3366"/>
                    <a:pt x="1086" y="2850"/>
                    <a:pt x="1006" y="2170"/>
                  </a:cubicBezTo>
                  <a:cubicBezTo>
                    <a:pt x="869" y="1030"/>
                    <a:pt x="443" y="363"/>
                    <a:pt x="1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1"/>
            <p:cNvSpPr/>
            <p:nvPr/>
          </p:nvSpPr>
          <p:spPr>
            <a:xfrm>
              <a:off x="5292963" y="2608192"/>
              <a:ext cx="60216" cy="132852"/>
            </a:xfrm>
            <a:custGeom>
              <a:rect b="b" l="l" r="r" t="t"/>
              <a:pathLst>
                <a:path extrusionOk="0" h="2460" w="1115">
                  <a:moveTo>
                    <a:pt x="1014" y="1"/>
                  </a:moveTo>
                  <a:cubicBezTo>
                    <a:pt x="1" y="890"/>
                    <a:pt x="51" y="2396"/>
                    <a:pt x="55" y="2460"/>
                  </a:cubicBezTo>
                  <a:lnTo>
                    <a:pt x="208" y="2453"/>
                  </a:lnTo>
                  <a:cubicBezTo>
                    <a:pt x="208" y="2440"/>
                    <a:pt x="158" y="953"/>
                    <a:pt x="1114" y="113"/>
                  </a:cubicBezTo>
                  <a:lnTo>
                    <a:pt x="101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1"/>
            <p:cNvSpPr/>
            <p:nvPr/>
          </p:nvSpPr>
          <p:spPr>
            <a:xfrm>
              <a:off x="5592475" y="2803799"/>
              <a:ext cx="51683" cy="50441"/>
            </a:xfrm>
            <a:custGeom>
              <a:rect b="b" l="l" r="r" t="t"/>
              <a:pathLst>
                <a:path extrusionOk="0" h="934" w="957">
                  <a:moveTo>
                    <a:pt x="475" y="0"/>
                  </a:moveTo>
                  <a:cubicBezTo>
                    <a:pt x="227" y="0"/>
                    <a:pt x="23" y="195"/>
                    <a:pt x="10" y="447"/>
                  </a:cubicBezTo>
                  <a:cubicBezTo>
                    <a:pt x="1" y="704"/>
                    <a:pt x="201" y="924"/>
                    <a:pt x="456" y="933"/>
                  </a:cubicBezTo>
                  <a:cubicBezTo>
                    <a:pt x="465" y="934"/>
                    <a:pt x="473" y="934"/>
                    <a:pt x="481" y="934"/>
                  </a:cubicBezTo>
                  <a:cubicBezTo>
                    <a:pt x="730" y="934"/>
                    <a:pt x="934" y="739"/>
                    <a:pt x="947" y="487"/>
                  </a:cubicBezTo>
                  <a:cubicBezTo>
                    <a:pt x="956" y="230"/>
                    <a:pt x="756" y="10"/>
                    <a:pt x="500" y="1"/>
                  </a:cubicBezTo>
                  <a:cubicBezTo>
                    <a:pt x="492" y="0"/>
                    <a:pt x="484" y="0"/>
                    <a:pt x="475" y="0"/>
                  </a:cubicBezTo>
                  <a:close/>
                </a:path>
              </a:pathLst>
            </a:custGeom>
            <a:solidFill>
              <a:srgbClr val="2A2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1"/>
            <p:cNvSpPr/>
            <p:nvPr/>
          </p:nvSpPr>
          <p:spPr>
            <a:xfrm>
              <a:off x="5157085" y="2732836"/>
              <a:ext cx="258522" cy="385056"/>
            </a:xfrm>
            <a:custGeom>
              <a:rect b="b" l="l" r="r" t="t"/>
              <a:pathLst>
                <a:path extrusionOk="0" h="7130" w="4787">
                  <a:moveTo>
                    <a:pt x="2611" y="1"/>
                  </a:moveTo>
                  <a:cubicBezTo>
                    <a:pt x="2340" y="1"/>
                    <a:pt x="2069" y="145"/>
                    <a:pt x="1814" y="428"/>
                  </a:cubicBezTo>
                  <a:cubicBezTo>
                    <a:pt x="654" y="1707"/>
                    <a:pt x="1" y="5577"/>
                    <a:pt x="88" y="6190"/>
                  </a:cubicBezTo>
                  <a:cubicBezTo>
                    <a:pt x="138" y="6523"/>
                    <a:pt x="401" y="6780"/>
                    <a:pt x="848" y="6926"/>
                  </a:cubicBezTo>
                  <a:cubicBezTo>
                    <a:pt x="1174" y="7036"/>
                    <a:pt x="1480" y="7053"/>
                    <a:pt x="1494" y="7053"/>
                  </a:cubicBezTo>
                  <a:lnTo>
                    <a:pt x="1500" y="6900"/>
                  </a:lnTo>
                  <a:cubicBezTo>
                    <a:pt x="1491" y="6900"/>
                    <a:pt x="338" y="6840"/>
                    <a:pt x="241" y="6166"/>
                  </a:cubicBezTo>
                  <a:cubicBezTo>
                    <a:pt x="194" y="5863"/>
                    <a:pt x="341" y="4754"/>
                    <a:pt x="631" y="3591"/>
                  </a:cubicBezTo>
                  <a:cubicBezTo>
                    <a:pt x="837" y="2751"/>
                    <a:pt x="1281" y="1241"/>
                    <a:pt x="1928" y="528"/>
                  </a:cubicBezTo>
                  <a:cubicBezTo>
                    <a:pt x="2153" y="280"/>
                    <a:pt x="2381" y="154"/>
                    <a:pt x="2606" y="154"/>
                  </a:cubicBezTo>
                  <a:cubicBezTo>
                    <a:pt x="2617" y="154"/>
                    <a:pt x="2629" y="154"/>
                    <a:pt x="2640" y="155"/>
                  </a:cubicBezTo>
                  <a:cubicBezTo>
                    <a:pt x="2880" y="165"/>
                    <a:pt x="3107" y="312"/>
                    <a:pt x="3320" y="592"/>
                  </a:cubicBezTo>
                  <a:cubicBezTo>
                    <a:pt x="3900" y="1361"/>
                    <a:pt x="4207" y="2904"/>
                    <a:pt x="4336" y="3757"/>
                  </a:cubicBezTo>
                  <a:cubicBezTo>
                    <a:pt x="4520" y="4940"/>
                    <a:pt x="4567" y="6060"/>
                    <a:pt x="4493" y="6360"/>
                  </a:cubicBezTo>
                  <a:cubicBezTo>
                    <a:pt x="4355" y="6943"/>
                    <a:pt x="3437" y="6977"/>
                    <a:pt x="3220" y="6977"/>
                  </a:cubicBezTo>
                  <a:cubicBezTo>
                    <a:pt x="3191" y="6977"/>
                    <a:pt x="3175" y="6976"/>
                    <a:pt x="3174" y="6976"/>
                  </a:cubicBezTo>
                  <a:lnTo>
                    <a:pt x="3167" y="7126"/>
                  </a:lnTo>
                  <a:cubicBezTo>
                    <a:pt x="3170" y="7126"/>
                    <a:pt x="3194" y="7130"/>
                    <a:pt x="3230" y="7130"/>
                  </a:cubicBezTo>
                  <a:cubicBezTo>
                    <a:pt x="3337" y="7130"/>
                    <a:pt x="3573" y="7119"/>
                    <a:pt x="3820" y="7063"/>
                  </a:cubicBezTo>
                  <a:cubicBezTo>
                    <a:pt x="4280" y="6953"/>
                    <a:pt x="4564" y="6723"/>
                    <a:pt x="4644" y="6393"/>
                  </a:cubicBezTo>
                  <a:cubicBezTo>
                    <a:pt x="4787" y="5793"/>
                    <a:pt x="4484" y="1881"/>
                    <a:pt x="3440" y="501"/>
                  </a:cubicBezTo>
                  <a:cubicBezTo>
                    <a:pt x="3200" y="181"/>
                    <a:pt x="2934" y="15"/>
                    <a:pt x="2647" y="1"/>
                  </a:cubicBezTo>
                  <a:cubicBezTo>
                    <a:pt x="2635" y="1"/>
                    <a:pt x="2623" y="1"/>
                    <a:pt x="261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1"/>
            <p:cNvSpPr/>
            <p:nvPr/>
          </p:nvSpPr>
          <p:spPr>
            <a:xfrm>
              <a:off x="5224430" y="3096237"/>
              <a:ext cx="27057" cy="26516"/>
            </a:xfrm>
            <a:custGeom>
              <a:rect b="b" l="l" r="r" t="t"/>
              <a:pathLst>
                <a:path extrusionOk="0" h="491" w="501">
                  <a:moveTo>
                    <a:pt x="248" y="1"/>
                  </a:moveTo>
                  <a:cubicBezTo>
                    <a:pt x="120" y="1"/>
                    <a:pt x="10" y="105"/>
                    <a:pt x="4" y="237"/>
                  </a:cubicBezTo>
                  <a:cubicBezTo>
                    <a:pt x="1" y="370"/>
                    <a:pt x="104" y="487"/>
                    <a:pt x="241" y="490"/>
                  </a:cubicBezTo>
                  <a:cubicBezTo>
                    <a:pt x="245" y="491"/>
                    <a:pt x="249" y="491"/>
                    <a:pt x="252" y="491"/>
                  </a:cubicBezTo>
                  <a:cubicBezTo>
                    <a:pt x="380" y="491"/>
                    <a:pt x="490" y="390"/>
                    <a:pt x="497" y="257"/>
                  </a:cubicBezTo>
                  <a:cubicBezTo>
                    <a:pt x="501" y="124"/>
                    <a:pt x="397" y="7"/>
                    <a:pt x="261" y="1"/>
                  </a:cubicBezTo>
                  <a:cubicBezTo>
                    <a:pt x="256" y="1"/>
                    <a:pt x="252" y="1"/>
                    <a:pt x="248" y="1"/>
                  </a:cubicBezTo>
                  <a:close/>
                </a:path>
              </a:pathLst>
            </a:custGeom>
            <a:solidFill>
              <a:srgbClr val="2A2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1"/>
            <p:cNvSpPr/>
            <p:nvPr/>
          </p:nvSpPr>
          <p:spPr>
            <a:xfrm>
              <a:off x="5315159" y="3100341"/>
              <a:ext cx="27219" cy="26570"/>
            </a:xfrm>
            <a:custGeom>
              <a:rect b="b" l="l" r="r" t="t"/>
              <a:pathLst>
                <a:path extrusionOk="0" h="492" w="504">
                  <a:moveTo>
                    <a:pt x="252" y="1"/>
                  </a:moveTo>
                  <a:cubicBezTo>
                    <a:pt x="120" y="1"/>
                    <a:pt x="13" y="105"/>
                    <a:pt x="7" y="234"/>
                  </a:cubicBezTo>
                  <a:cubicBezTo>
                    <a:pt x="0" y="371"/>
                    <a:pt x="107" y="485"/>
                    <a:pt x="240" y="491"/>
                  </a:cubicBezTo>
                  <a:cubicBezTo>
                    <a:pt x="244" y="491"/>
                    <a:pt x="248" y="491"/>
                    <a:pt x="252" y="491"/>
                  </a:cubicBezTo>
                  <a:cubicBezTo>
                    <a:pt x="384" y="491"/>
                    <a:pt x="490" y="390"/>
                    <a:pt x="497" y="258"/>
                  </a:cubicBezTo>
                  <a:cubicBezTo>
                    <a:pt x="503" y="121"/>
                    <a:pt x="400" y="8"/>
                    <a:pt x="263" y="1"/>
                  </a:cubicBezTo>
                  <a:cubicBezTo>
                    <a:pt x="259" y="1"/>
                    <a:pt x="256" y="1"/>
                    <a:pt x="252" y="1"/>
                  </a:cubicBezTo>
                  <a:close/>
                </a:path>
              </a:pathLst>
            </a:custGeom>
            <a:solidFill>
              <a:srgbClr val="2A2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420" name="Shape 1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1" name="Google Shape;1421;p42"/>
          <p:cNvSpPr txBox="1"/>
          <p:nvPr>
            <p:ph idx="2" type="subTitle"/>
          </p:nvPr>
        </p:nvSpPr>
        <p:spPr>
          <a:xfrm>
            <a:off x="1141159" y="2198867"/>
            <a:ext cx="38043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AUTHOR (YEAR). </a:t>
            </a:r>
            <a:r>
              <a:rPr i="1" lang="es">
                <a:solidFill>
                  <a:srgbClr val="FFFFFF"/>
                </a:solidFill>
              </a:rPr>
              <a:t>Title of the publication</a:t>
            </a:r>
            <a:r>
              <a:rPr lang="es">
                <a:solidFill>
                  <a:srgbClr val="FFFFFF"/>
                </a:solidFill>
              </a:rPr>
              <a:t>. Publisher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22" name="Google Shape;1422;p42"/>
          <p:cNvSpPr txBox="1"/>
          <p:nvPr>
            <p:ph idx="3" type="subTitle"/>
          </p:nvPr>
        </p:nvSpPr>
        <p:spPr>
          <a:xfrm>
            <a:off x="1141159" y="2667867"/>
            <a:ext cx="38043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AUTHOR (YEAR). </a:t>
            </a:r>
            <a:r>
              <a:rPr i="1" lang="es">
                <a:solidFill>
                  <a:srgbClr val="FFFFFF"/>
                </a:solidFill>
              </a:rPr>
              <a:t>Title of the publication</a:t>
            </a:r>
            <a:r>
              <a:rPr lang="es">
                <a:solidFill>
                  <a:srgbClr val="FFFFFF"/>
                </a:solidFill>
              </a:rPr>
              <a:t>. Publisher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23" name="Google Shape;1423;p42"/>
          <p:cNvSpPr txBox="1"/>
          <p:nvPr>
            <p:ph idx="4" type="subTitle"/>
          </p:nvPr>
        </p:nvSpPr>
        <p:spPr>
          <a:xfrm>
            <a:off x="1141159" y="3136867"/>
            <a:ext cx="38043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AUTHOR (YEAR). </a:t>
            </a:r>
            <a:r>
              <a:rPr i="1" lang="es">
                <a:solidFill>
                  <a:srgbClr val="FFFFFF"/>
                </a:solidFill>
              </a:rPr>
              <a:t>Title of the publication</a:t>
            </a:r>
            <a:r>
              <a:rPr lang="es">
                <a:solidFill>
                  <a:srgbClr val="FFFFFF"/>
                </a:solidFill>
              </a:rPr>
              <a:t>. Publisher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24" name="Google Shape;1424;p42"/>
          <p:cNvSpPr txBox="1"/>
          <p:nvPr>
            <p:ph idx="5" type="subTitle"/>
          </p:nvPr>
        </p:nvSpPr>
        <p:spPr>
          <a:xfrm>
            <a:off x="1141159" y="1260867"/>
            <a:ext cx="38043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AUTHOR (YEAR). </a:t>
            </a:r>
            <a:r>
              <a:rPr i="1" lang="es">
                <a:solidFill>
                  <a:srgbClr val="FFFFFF"/>
                </a:solidFill>
              </a:rPr>
              <a:t>Title of the publication</a:t>
            </a:r>
            <a:r>
              <a:rPr lang="es">
                <a:solidFill>
                  <a:srgbClr val="FFFFFF"/>
                </a:solidFill>
              </a:rPr>
              <a:t>. Publisher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25" name="Google Shape;1425;p42"/>
          <p:cNvSpPr txBox="1"/>
          <p:nvPr>
            <p:ph idx="6" type="subTitle"/>
          </p:nvPr>
        </p:nvSpPr>
        <p:spPr>
          <a:xfrm>
            <a:off x="1141159" y="3605867"/>
            <a:ext cx="38043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AUTHOR (YEAR). </a:t>
            </a:r>
            <a:r>
              <a:rPr i="1" lang="es">
                <a:solidFill>
                  <a:srgbClr val="FFFFFF"/>
                </a:solidFill>
              </a:rPr>
              <a:t>Title of the publication</a:t>
            </a:r>
            <a:r>
              <a:rPr lang="es">
                <a:solidFill>
                  <a:srgbClr val="FFFFFF"/>
                </a:solidFill>
              </a:rPr>
              <a:t>. Publisher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26" name="Google Shape;1426;p42"/>
          <p:cNvSpPr txBox="1"/>
          <p:nvPr>
            <p:ph type="title"/>
          </p:nvPr>
        </p:nvSpPr>
        <p:spPr>
          <a:xfrm>
            <a:off x="5839150" y="2208550"/>
            <a:ext cx="26622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REFERENCES</a:t>
            </a:r>
            <a:endParaRPr b="0"/>
          </a:p>
        </p:txBody>
      </p:sp>
      <p:sp>
        <p:nvSpPr>
          <p:cNvPr id="1427" name="Google Shape;1427;p42"/>
          <p:cNvSpPr txBox="1"/>
          <p:nvPr>
            <p:ph idx="1" type="subTitle"/>
          </p:nvPr>
        </p:nvSpPr>
        <p:spPr>
          <a:xfrm>
            <a:off x="1141159" y="1729867"/>
            <a:ext cx="3804300" cy="317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-298450" lvl="0" marL="45720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</a:rPr>
              <a:t>AUTHOR (YEAR). </a:t>
            </a:r>
            <a:r>
              <a:rPr i="1" lang="es">
                <a:solidFill>
                  <a:srgbClr val="FFFFFF"/>
                </a:solidFill>
              </a:rPr>
              <a:t>Title of the publication</a:t>
            </a:r>
            <a:r>
              <a:rPr lang="es">
                <a:solidFill>
                  <a:srgbClr val="FFFFFF"/>
                </a:solidFill>
              </a:rPr>
              <a:t>. Publisher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431" name="Shape 1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" name="Google Shape;1432;p43"/>
          <p:cNvSpPr/>
          <p:nvPr/>
        </p:nvSpPr>
        <p:spPr>
          <a:xfrm rot="5400000">
            <a:off x="127975" y="405300"/>
            <a:ext cx="3977400" cy="4233300"/>
          </a:xfrm>
          <a:prstGeom prst="rect">
            <a:avLst/>
          </a:prstGeom>
          <a:solidFill>
            <a:srgbClr val="AAD3B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433" name="Google Shape;1433;p43"/>
          <p:cNvSpPr/>
          <p:nvPr/>
        </p:nvSpPr>
        <p:spPr>
          <a:xfrm>
            <a:off x="2360347" y="4459205"/>
            <a:ext cx="3790500" cy="144900"/>
          </a:xfrm>
          <a:prstGeom prst="ellipse">
            <a:avLst/>
          </a:prstGeom>
          <a:solidFill>
            <a:srgbClr val="F3DA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" name="Google Shape;1434;p43"/>
          <p:cNvSpPr txBox="1"/>
          <p:nvPr/>
        </p:nvSpPr>
        <p:spPr>
          <a:xfrm>
            <a:off x="4321550" y="847050"/>
            <a:ext cx="2176200" cy="603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You can replace the image on the screen with your own</a:t>
            </a:r>
            <a:endParaRPr sz="12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1435" name="Google Shape;1435;p43"/>
          <p:cNvSpPr txBox="1"/>
          <p:nvPr/>
        </p:nvSpPr>
        <p:spPr>
          <a:xfrm>
            <a:off x="2049025" y="851225"/>
            <a:ext cx="2176200" cy="603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Anaheim"/>
                <a:ea typeface="Anaheim"/>
                <a:cs typeface="Anaheim"/>
                <a:sym typeface="Anaheim"/>
              </a:rPr>
              <a:t>You can replace the image on the screen with your own</a:t>
            </a:r>
            <a:endParaRPr sz="1200">
              <a:solidFill>
                <a:srgbClr val="FFFFFF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1436" name="Google Shape;1436;p43"/>
          <p:cNvSpPr txBox="1"/>
          <p:nvPr/>
        </p:nvSpPr>
        <p:spPr>
          <a:xfrm>
            <a:off x="2196475" y="539995"/>
            <a:ext cx="1881300" cy="428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Dr. </a:t>
            </a:r>
            <a:r>
              <a:rPr lang="es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Jenna Doe</a:t>
            </a:r>
            <a:endParaRPr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437" name="Google Shape;1437;p43"/>
          <p:cNvSpPr txBox="1"/>
          <p:nvPr/>
        </p:nvSpPr>
        <p:spPr>
          <a:xfrm>
            <a:off x="4431025" y="539996"/>
            <a:ext cx="1881300" cy="428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Dr. Amanda </a:t>
            </a:r>
            <a:r>
              <a:rPr lang="es"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rPr>
              <a:t>Patterson</a:t>
            </a:r>
            <a:endParaRPr>
              <a:solidFill>
                <a:srgbClr val="FFFFFF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438" name="Google Shape;1438;p43"/>
          <p:cNvSpPr txBox="1"/>
          <p:nvPr>
            <p:ph type="title"/>
          </p:nvPr>
        </p:nvSpPr>
        <p:spPr>
          <a:xfrm>
            <a:off x="6869800" y="2208550"/>
            <a:ext cx="16317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OUR TEAM</a:t>
            </a:r>
            <a:endParaRPr b="0"/>
          </a:p>
        </p:txBody>
      </p:sp>
      <p:grpSp>
        <p:nvGrpSpPr>
          <p:cNvPr id="1439" name="Google Shape;1439;p43"/>
          <p:cNvGrpSpPr/>
          <p:nvPr/>
        </p:nvGrpSpPr>
        <p:grpSpPr>
          <a:xfrm>
            <a:off x="2550780" y="1556223"/>
            <a:ext cx="3409650" cy="3032417"/>
            <a:chOff x="2550780" y="1556223"/>
            <a:chExt cx="3409650" cy="3032417"/>
          </a:xfrm>
        </p:grpSpPr>
        <p:grpSp>
          <p:nvGrpSpPr>
            <p:cNvPr id="1440" name="Google Shape;1440;p43"/>
            <p:cNvGrpSpPr/>
            <p:nvPr/>
          </p:nvGrpSpPr>
          <p:grpSpPr>
            <a:xfrm>
              <a:off x="4906569" y="1599578"/>
              <a:ext cx="975104" cy="732634"/>
              <a:chOff x="4833838" y="674808"/>
              <a:chExt cx="1260150" cy="946800"/>
            </a:xfrm>
          </p:grpSpPr>
          <p:sp>
            <p:nvSpPr>
              <p:cNvPr id="1441" name="Google Shape;1441;p43"/>
              <p:cNvSpPr/>
              <p:nvPr/>
            </p:nvSpPr>
            <p:spPr>
              <a:xfrm>
                <a:off x="4833838" y="978626"/>
                <a:ext cx="1260150" cy="642982"/>
              </a:xfrm>
              <a:custGeom>
                <a:rect b="b" l="l" r="r" t="t"/>
                <a:pathLst>
                  <a:path extrusionOk="0" h="8083" w="14157">
                    <a:moveTo>
                      <a:pt x="9058" y="0"/>
                    </a:moveTo>
                    <a:lnTo>
                      <a:pt x="9058" y="0"/>
                    </a:lnTo>
                    <a:cubicBezTo>
                      <a:pt x="8055" y="214"/>
                      <a:pt x="7103" y="483"/>
                      <a:pt x="6099" y="693"/>
                    </a:cubicBezTo>
                    <a:cubicBezTo>
                      <a:pt x="6030" y="1283"/>
                      <a:pt x="5559" y="1763"/>
                      <a:pt x="5019" y="2019"/>
                    </a:cubicBezTo>
                    <a:cubicBezTo>
                      <a:pt x="4484" y="2273"/>
                      <a:pt x="3880" y="2343"/>
                      <a:pt x="3290" y="2416"/>
                    </a:cubicBezTo>
                    <a:cubicBezTo>
                      <a:pt x="2700" y="2490"/>
                      <a:pt x="2097" y="2576"/>
                      <a:pt x="1571" y="2859"/>
                    </a:cubicBezTo>
                    <a:cubicBezTo>
                      <a:pt x="525" y="3422"/>
                      <a:pt x="1" y="4775"/>
                      <a:pt x="321" y="5922"/>
                    </a:cubicBezTo>
                    <a:cubicBezTo>
                      <a:pt x="641" y="7068"/>
                      <a:pt x="1734" y="7935"/>
                      <a:pt x="2917" y="8064"/>
                    </a:cubicBezTo>
                    <a:cubicBezTo>
                      <a:pt x="3029" y="8076"/>
                      <a:pt x="3141" y="8082"/>
                      <a:pt x="3254" y="8082"/>
                    </a:cubicBezTo>
                    <a:cubicBezTo>
                      <a:pt x="4326" y="8082"/>
                      <a:pt x="5385" y="7532"/>
                      <a:pt x="6039" y="6678"/>
                    </a:cubicBezTo>
                    <a:lnTo>
                      <a:pt x="10928" y="7935"/>
                    </a:lnTo>
                    <a:cubicBezTo>
                      <a:pt x="10948" y="7935"/>
                      <a:pt x="10967" y="7935"/>
                      <a:pt x="10987" y="7935"/>
                    </a:cubicBezTo>
                    <a:cubicBezTo>
                      <a:pt x="12468" y="7935"/>
                      <a:pt x="13853" y="6692"/>
                      <a:pt x="14004" y="5215"/>
                    </a:cubicBezTo>
                    <a:cubicBezTo>
                      <a:pt x="14157" y="3719"/>
                      <a:pt x="13021" y="2203"/>
                      <a:pt x="11542" y="1933"/>
                    </a:cubicBezTo>
                    <a:cubicBezTo>
                      <a:pt x="11011" y="1833"/>
                      <a:pt x="10445" y="1876"/>
                      <a:pt x="9962" y="1636"/>
                    </a:cubicBezTo>
                    <a:cubicBezTo>
                      <a:pt x="9385" y="1356"/>
                      <a:pt x="8949" y="630"/>
                      <a:pt x="9058" y="0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43"/>
              <p:cNvSpPr/>
              <p:nvPr/>
            </p:nvSpPr>
            <p:spPr>
              <a:xfrm>
                <a:off x="5148579" y="674808"/>
                <a:ext cx="612900" cy="834900"/>
              </a:xfrm>
              <a:prstGeom prst="ellipse">
                <a:avLst/>
              </a:pr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3" name="Google Shape;1443;p43"/>
            <p:cNvGrpSpPr/>
            <p:nvPr/>
          </p:nvGrpSpPr>
          <p:grpSpPr>
            <a:xfrm flipH="1">
              <a:off x="4584584" y="1613318"/>
              <a:ext cx="1375846" cy="2896156"/>
              <a:chOff x="2614500" y="376578"/>
              <a:chExt cx="1959337" cy="4124403"/>
            </a:xfrm>
          </p:grpSpPr>
          <p:sp>
            <p:nvSpPr>
              <p:cNvPr id="1444" name="Google Shape;1444;p43"/>
              <p:cNvSpPr/>
              <p:nvPr/>
            </p:nvSpPr>
            <p:spPr>
              <a:xfrm flipH="1">
                <a:off x="2722958" y="4130022"/>
                <a:ext cx="707175" cy="370958"/>
              </a:xfrm>
              <a:custGeom>
                <a:rect b="b" l="l" r="r" t="t"/>
                <a:pathLst>
                  <a:path extrusionOk="0" h="4570" w="8712">
                    <a:moveTo>
                      <a:pt x="8055" y="0"/>
                    </a:moveTo>
                    <a:lnTo>
                      <a:pt x="4682" y="71"/>
                    </a:lnTo>
                    <a:cubicBezTo>
                      <a:pt x="4679" y="746"/>
                      <a:pt x="4390" y="1413"/>
                      <a:pt x="3919" y="1826"/>
                    </a:cubicBezTo>
                    <a:cubicBezTo>
                      <a:pt x="3486" y="2210"/>
                      <a:pt x="2936" y="2373"/>
                      <a:pt x="2400" y="2503"/>
                    </a:cubicBezTo>
                    <a:cubicBezTo>
                      <a:pt x="1866" y="2633"/>
                      <a:pt x="1314" y="2750"/>
                      <a:pt x="840" y="3066"/>
                    </a:cubicBezTo>
                    <a:cubicBezTo>
                      <a:pt x="367" y="3379"/>
                      <a:pt x="0" y="3945"/>
                      <a:pt x="24" y="4569"/>
                    </a:cubicBezTo>
                    <a:lnTo>
                      <a:pt x="8712" y="4569"/>
                    </a:lnTo>
                    <a:lnTo>
                      <a:pt x="8055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1445" name="Google Shape;1445;p43"/>
              <p:cNvSpPr/>
              <p:nvPr/>
            </p:nvSpPr>
            <p:spPr>
              <a:xfrm flipH="1">
                <a:off x="3788980" y="4043493"/>
                <a:ext cx="741024" cy="457488"/>
              </a:xfrm>
              <a:custGeom>
                <a:rect b="b" l="l" r="r" t="t"/>
                <a:pathLst>
                  <a:path extrusionOk="0" h="5636" w="9129">
                    <a:moveTo>
                      <a:pt x="5953" y="0"/>
                    </a:moveTo>
                    <a:cubicBezTo>
                      <a:pt x="5710" y="630"/>
                      <a:pt x="5203" y="1149"/>
                      <a:pt x="4616" y="1369"/>
                    </a:cubicBezTo>
                    <a:cubicBezTo>
                      <a:pt x="4321" y="1483"/>
                      <a:pt x="4017" y="1521"/>
                      <a:pt x="3713" y="1521"/>
                    </a:cubicBezTo>
                    <a:cubicBezTo>
                      <a:pt x="3460" y="1521"/>
                      <a:pt x="3206" y="1494"/>
                      <a:pt x="2957" y="1463"/>
                    </a:cubicBezTo>
                    <a:cubicBezTo>
                      <a:pt x="2614" y="1421"/>
                      <a:pt x="2266" y="1371"/>
                      <a:pt x="1918" y="1371"/>
                    </a:cubicBezTo>
                    <a:cubicBezTo>
                      <a:pt x="1711" y="1371"/>
                      <a:pt x="1504" y="1389"/>
                      <a:pt x="1297" y="1436"/>
                    </a:cubicBezTo>
                    <a:cubicBezTo>
                      <a:pt x="745" y="1563"/>
                      <a:pt x="201" y="1960"/>
                      <a:pt x="1" y="2549"/>
                    </a:cubicBezTo>
                    <a:lnTo>
                      <a:pt x="8122" y="5635"/>
                    </a:lnTo>
                    <a:lnTo>
                      <a:pt x="9129" y="1129"/>
                    </a:lnTo>
                    <a:lnTo>
                      <a:pt x="5953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1446" name="Google Shape;1446;p43"/>
              <p:cNvSpPr/>
              <p:nvPr/>
            </p:nvSpPr>
            <p:spPr>
              <a:xfrm flipH="1">
                <a:off x="2614500" y="1848377"/>
                <a:ext cx="1597394" cy="2338823"/>
              </a:xfrm>
              <a:custGeom>
                <a:rect b="b" l="l" r="r" t="t"/>
                <a:pathLst>
                  <a:path extrusionOk="0" h="28813" w="19679">
                    <a:moveTo>
                      <a:pt x="12961" y="0"/>
                    </a:moveTo>
                    <a:cubicBezTo>
                      <a:pt x="12961" y="0"/>
                      <a:pt x="12064" y="417"/>
                      <a:pt x="10414" y="660"/>
                    </a:cubicBezTo>
                    <a:cubicBezTo>
                      <a:pt x="9730" y="763"/>
                      <a:pt x="8917" y="835"/>
                      <a:pt x="7984" y="835"/>
                    </a:cubicBezTo>
                    <a:cubicBezTo>
                      <a:pt x="7304" y="835"/>
                      <a:pt x="6560" y="796"/>
                      <a:pt x="5756" y="703"/>
                    </a:cubicBezTo>
                    <a:lnTo>
                      <a:pt x="5449" y="2103"/>
                    </a:lnTo>
                    <a:lnTo>
                      <a:pt x="1" y="27056"/>
                    </a:lnTo>
                    <a:lnTo>
                      <a:pt x="6809" y="28812"/>
                    </a:lnTo>
                    <a:lnTo>
                      <a:pt x="10035" y="16906"/>
                    </a:lnTo>
                    <a:lnTo>
                      <a:pt x="11994" y="28812"/>
                    </a:lnTo>
                    <a:lnTo>
                      <a:pt x="19679" y="28812"/>
                    </a:lnTo>
                    <a:cubicBezTo>
                      <a:pt x="19679" y="28812"/>
                      <a:pt x="18015" y="13893"/>
                      <a:pt x="14987" y="4726"/>
                    </a:cubicBezTo>
                    <a:cubicBezTo>
                      <a:pt x="14676" y="3790"/>
                      <a:pt x="14353" y="2913"/>
                      <a:pt x="14017" y="2120"/>
                    </a:cubicBezTo>
                    <a:cubicBezTo>
                      <a:pt x="13677" y="1323"/>
                      <a:pt x="13324" y="611"/>
                      <a:pt x="12961" y="0"/>
                    </a:cubicBezTo>
                    <a:close/>
                  </a:path>
                </a:pathLst>
              </a:custGeom>
              <a:solidFill>
                <a:srgbClr val="AAD3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43"/>
              <p:cNvSpPr/>
              <p:nvPr/>
            </p:nvSpPr>
            <p:spPr>
              <a:xfrm flipH="1">
                <a:off x="3397338" y="2511141"/>
                <a:ext cx="116970" cy="877799"/>
              </a:xfrm>
              <a:custGeom>
                <a:rect b="b" l="l" r="r" t="t"/>
                <a:pathLst>
                  <a:path extrusionOk="0" h="10814" w="1441">
                    <a:moveTo>
                      <a:pt x="1" y="0"/>
                    </a:moveTo>
                    <a:lnTo>
                      <a:pt x="878" y="10813"/>
                    </a:lnTo>
                    <a:lnTo>
                      <a:pt x="1441" y="874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AAD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43"/>
              <p:cNvSpPr/>
              <p:nvPr/>
            </p:nvSpPr>
            <p:spPr>
              <a:xfrm flipH="1">
                <a:off x="2948531" y="1427747"/>
                <a:ext cx="821303" cy="667481"/>
              </a:xfrm>
              <a:custGeom>
                <a:rect b="b" l="l" r="r" t="t"/>
                <a:pathLst>
                  <a:path extrusionOk="0" h="8223" w="10118">
                    <a:moveTo>
                      <a:pt x="10117" y="1"/>
                    </a:moveTo>
                    <a:lnTo>
                      <a:pt x="193" y="2240"/>
                    </a:lnTo>
                    <a:cubicBezTo>
                      <a:pt x="193" y="2320"/>
                      <a:pt x="30" y="6602"/>
                      <a:pt x="3" y="7285"/>
                    </a:cubicBezTo>
                    <a:cubicBezTo>
                      <a:pt x="0" y="7345"/>
                      <a:pt x="0" y="7379"/>
                      <a:pt x="0" y="7379"/>
                    </a:cubicBezTo>
                    <a:cubicBezTo>
                      <a:pt x="0" y="7379"/>
                      <a:pt x="735" y="8223"/>
                      <a:pt x="3196" y="8223"/>
                    </a:cubicBezTo>
                    <a:cubicBezTo>
                      <a:pt x="3519" y="8223"/>
                      <a:pt x="3871" y="8208"/>
                      <a:pt x="4256" y="8175"/>
                    </a:cubicBezTo>
                    <a:cubicBezTo>
                      <a:pt x="5396" y="8078"/>
                      <a:pt x="6815" y="7822"/>
                      <a:pt x="8571" y="7302"/>
                    </a:cubicBezTo>
                    <a:cubicBezTo>
                      <a:pt x="9061" y="7159"/>
                      <a:pt x="9574" y="6992"/>
                      <a:pt x="10117" y="6805"/>
                    </a:cubicBezTo>
                    <a:lnTo>
                      <a:pt x="10117" y="1"/>
                    </a:lnTo>
                    <a:close/>
                  </a:path>
                </a:pathLst>
              </a:custGeom>
              <a:solidFill>
                <a:srgbClr val="CBE5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43"/>
              <p:cNvSpPr/>
              <p:nvPr/>
            </p:nvSpPr>
            <p:spPr>
              <a:xfrm flipH="1">
                <a:off x="3224683" y="728294"/>
                <a:ext cx="320388" cy="603842"/>
              </a:xfrm>
              <a:custGeom>
                <a:rect b="b" l="l" r="r" t="t"/>
                <a:pathLst>
                  <a:path extrusionOk="0" h="7439" w="3947">
                    <a:moveTo>
                      <a:pt x="3210" y="0"/>
                    </a:moveTo>
                    <a:lnTo>
                      <a:pt x="727" y="1623"/>
                    </a:lnTo>
                    <a:lnTo>
                      <a:pt x="427" y="4199"/>
                    </a:lnTo>
                    <a:lnTo>
                      <a:pt x="0" y="5296"/>
                    </a:lnTo>
                    <a:lnTo>
                      <a:pt x="2176" y="7438"/>
                    </a:lnTo>
                    <a:lnTo>
                      <a:pt x="3946" y="4102"/>
                    </a:lnTo>
                    <a:lnTo>
                      <a:pt x="3210" y="0"/>
                    </a:ln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43"/>
              <p:cNvSpPr/>
              <p:nvPr/>
            </p:nvSpPr>
            <p:spPr>
              <a:xfrm flipH="1">
                <a:off x="4294847" y="1215971"/>
                <a:ext cx="278990" cy="302773"/>
              </a:xfrm>
              <a:custGeom>
                <a:rect b="b" l="l" r="r" t="t"/>
                <a:pathLst>
                  <a:path extrusionOk="0" h="3730" w="3437">
                    <a:moveTo>
                      <a:pt x="2354" y="1"/>
                    </a:moveTo>
                    <a:cubicBezTo>
                      <a:pt x="1994" y="1"/>
                      <a:pt x="1995" y="579"/>
                      <a:pt x="2134" y="950"/>
                    </a:cubicBezTo>
                    <a:cubicBezTo>
                      <a:pt x="1559" y="513"/>
                      <a:pt x="946" y="106"/>
                      <a:pt x="666" y="106"/>
                    </a:cubicBezTo>
                    <a:cubicBezTo>
                      <a:pt x="633" y="106"/>
                      <a:pt x="604" y="112"/>
                      <a:pt x="581" y="124"/>
                    </a:cubicBezTo>
                    <a:cubicBezTo>
                      <a:pt x="374" y="227"/>
                      <a:pt x="508" y="441"/>
                      <a:pt x="508" y="441"/>
                    </a:cubicBezTo>
                    <a:cubicBezTo>
                      <a:pt x="508" y="441"/>
                      <a:pt x="494" y="438"/>
                      <a:pt x="474" y="438"/>
                    </a:cubicBezTo>
                    <a:cubicBezTo>
                      <a:pt x="419" y="438"/>
                      <a:pt x="316" y="454"/>
                      <a:pt x="268" y="567"/>
                    </a:cubicBezTo>
                    <a:cubicBezTo>
                      <a:pt x="201" y="724"/>
                      <a:pt x="385" y="941"/>
                      <a:pt x="385" y="941"/>
                    </a:cubicBezTo>
                    <a:cubicBezTo>
                      <a:pt x="385" y="941"/>
                      <a:pt x="361" y="931"/>
                      <a:pt x="326" y="931"/>
                    </a:cubicBezTo>
                    <a:cubicBezTo>
                      <a:pt x="273" y="931"/>
                      <a:pt x="197" y="954"/>
                      <a:pt x="145" y="1070"/>
                    </a:cubicBezTo>
                    <a:cubicBezTo>
                      <a:pt x="1" y="1393"/>
                      <a:pt x="1537" y="3729"/>
                      <a:pt x="1537" y="3729"/>
                    </a:cubicBezTo>
                    <a:lnTo>
                      <a:pt x="3437" y="2020"/>
                    </a:lnTo>
                    <a:cubicBezTo>
                      <a:pt x="3437" y="2020"/>
                      <a:pt x="2994" y="1307"/>
                      <a:pt x="2827" y="897"/>
                    </a:cubicBezTo>
                    <a:cubicBezTo>
                      <a:pt x="2664" y="484"/>
                      <a:pt x="2747" y="7"/>
                      <a:pt x="2360" y="1"/>
                    </a:cubicBezTo>
                    <a:cubicBezTo>
                      <a:pt x="2358" y="1"/>
                      <a:pt x="2356" y="1"/>
                      <a:pt x="2354" y="1"/>
                    </a:cubicBez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43"/>
              <p:cNvSpPr/>
              <p:nvPr/>
            </p:nvSpPr>
            <p:spPr>
              <a:xfrm flipH="1">
                <a:off x="3368603" y="826755"/>
                <a:ext cx="133448" cy="170219"/>
              </a:xfrm>
              <a:custGeom>
                <a:rect b="b" l="l" r="r" t="t"/>
                <a:pathLst>
                  <a:path extrusionOk="0" h="2097" w="1644">
                    <a:moveTo>
                      <a:pt x="930" y="1"/>
                    </a:moveTo>
                    <a:lnTo>
                      <a:pt x="190" y="487"/>
                    </a:lnTo>
                    <a:lnTo>
                      <a:pt x="0" y="2097"/>
                    </a:lnTo>
                    <a:cubicBezTo>
                      <a:pt x="743" y="1777"/>
                      <a:pt x="1360" y="1160"/>
                      <a:pt x="1643" y="400"/>
                    </a:cubicBezTo>
                    <a:cubicBezTo>
                      <a:pt x="1397" y="267"/>
                      <a:pt x="1166" y="133"/>
                      <a:pt x="93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43"/>
              <p:cNvSpPr/>
              <p:nvPr/>
            </p:nvSpPr>
            <p:spPr>
              <a:xfrm flipH="1">
                <a:off x="3258287" y="376578"/>
                <a:ext cx="419905" cy="550999"/>
              </a:xfrm>
              <a:custGeom>
                <a:rect b="b" l="l" r="r" t="t"/>
                <a:pathLst>
                  <a:path extrusionOk="0" h="6788" w="5173">
                    <a:moveTo>
                      <a:pt x="2437" y="1"/>
                    </a:moveTo>
                    <a:cubicBezTo>
                      <a:pt x="2323" y="1"/>
                      <a:pt x="2217" y="11"/>
                      <a:pt x="2110" y="31"/>
                    </a:cubicBezTo>
                    <a:cubicBezTo>
                      <a:pt x="2070" y="41"/>
                      <a:pt x="2030" y="51"/>
                      <a:pt x="1994" y="61"/>
                    </a:cubicBezTo>
                    <a:cubicBezTo>
                      <a:pt x="1943" y="74"/>
                      <a:pt x="1897" y="88"/>
                      <a:pt x="1850" y="108"/>
                    </a:cubicBezTo>
                    <a:cubicBezTo>
                      <a:pt x="1750" y="145"/>
                      <a:pt x="1654" y="191"/>
                      <a:pt x="1563" y="248"/>
                    </a:cubicBezTo>
                    <a:cubicBezTo>
                      <a:pt x="1163" y="494"/>
                      <a:pt x="854" y="908"/>
                      <a:pt x="634" y="1411"/>
                    </a:cubicBezTo>
                    <a:cubicBezTo>
                      <a:pt x="614" y="1457"/>
                      <a:pt x="594" y="1504"/>
                      <a:pt x="574" y="1554"/>
                    </a:cubicBezTo>
                    <a:cubicBezTo>
                      <a:pt x="557" y="1591"/>
                      <a:pt x="544" y="1628"/>
                      <a:pt x="531" y="1668"/>
                    </a:cubicBezTo>
                    <a:cubicBezTo>
                      <a:pt x="528" y="1677"/>
                      <a:pt x="524" y="1688"/>
                      <a:pt x="520" y="1697"/>
                    </a:cubicBezTo>
                    <a:cubicBezTo>
                      <a:pt x="504" y="1740"/>
                      <a:pt x="491" y="1788"/>
                      <a:pt x="474" y="1831"/>
                    </a:cubicBezTo>
                    <a:cubicBezTo>
                      <a:pt x="474" y="1834"/>
                      <a:pt x="474" y="1840"/>
                      <a:pt x="471" y="1844"/>
                    </a:cubicBezTo>
                    <a:cubicBezTo>
                      <a:pt x="468" y="1854"/>
                      <a:pt x="464" y="1864"/>
                      <a:pt x="460" y="1874"/>
                    </a:cubicBezTo>
                    <a:lnTo>
                      <a:pt x="454" y="1894"/>
                    </a:lnTo>
                    <a:cubicBezTo>
                      <a:pt x="440" y="1944"/>
                      <a:pt x="428" y="1991"/>
                      <a:pt x="414" y="2040"/>
                    </a:cubicBezTo>
                    <a:cubicBezTo>
                      <a:pt x="1" y="3564"/>
                      <a:pt x="244" y="5513"/>
                      <a:pt x="1077" y="6246"/>
                    </a:cubicBezTo>
                    <a:cubicBezTo>
                      <a:pt x="1536" y="6648"/>
                      <a:pt x="1990" y="6788"/>
                      <a:pt x="2399" y="6788"/>
                    </a:cubicBezTo>
                    <a:cubicBezTo>
                      <a:pt x="3335" y="6788"/>
                      <a:pt x="4039" y="6059"/>
                      <a:pt x="4039" y="6059"/>
                    </a:cubicBezTo>
                    <a:lnTo>
                      <a:pt x="5116" y="3204"/>
                    </a:lnTo>
                    <a:lnTo>
                      <a:pt x="5173" y="3050"/>
                    </a:lnTo>
                    <a:lnTo>
                      <a:pt x="5173" y="3040"/>
                    </a:lnTo>
                    <a:cubicBezTo>
                      <a:pt x="5173" y="3027"/>
                      <a:pt x="5173" y="3000"/>
                      <a:pt x="5169" y="2960"/>
                    </a:cubicBezTo>
                    <a:cubicBezTo>
                      <a:pt x="5169" y="2934"/>
                      <a:pt x="5166" y="2900"/>
                      <a:pt x="5162" y="2860"/>
                    </a:cubicBezTo>
                    <a:lnTo>
                      <a:pt x="5159" y="2817"/>
                    </a:lnTo>
                    <a:lnTo>
                      <a:pt x="5159" y="2797"/>
                    </a:lnTo>
                    <a:cubicBezTo>
                      <a:pt x="5156" y="2791"/>
                      <a:pt x="5156" y="2780"/>
                      <a:pt x="5156" y="2774"/>
                    </a:cubicBezTo>
                    <a:cubicBezTo>
                      <a:pt x="5156" y="2767"/>
                      <a:pt x="5156" y="2760"/>
                      <a:pt x="5153" y="2754"/>
                    </a:cubicBezTo>
                    <a:cubicBezTo>
                      <a:pt x="5106" y="2327"/>
                      <a:pt x="4956" y="1524"/>
                      <a:pt x="4450" y="897"/>
                    </a:cubicBezTo>
                    <a:cubicBezTo>
                      <a:pt x="4050" y="398"/>
                      <a:pt x="3430" y="8"/>
                      <a:pt x="2467" y="1"/>
                    </a:cubicBez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43"/>
              <p:cNvSpPr/>
              <p:nvPr/>
            </p:nvSpPr>
            <p:spPr>
              <a:xfrm flipH="1">
                <a:off x="3532570" y="631781"/>
                <a:ext cx="29060" cy="123626"/>
              </a:xfrm>
              <a:custGeom>
                <a:rect b="b" l="l" r="r" t="t"/>
                <a:pathLst>
                  <a:path extrusionOk="0" h="1523" w="358">
                    <a:moveTo>
                      <a:pt x="101" y="0"/>
                    </a:moveTo>
                    <a:lnTo>
                      <a:pt x="11" y="1146"/>
                    </a:lnTo>
                    <a:cubicBezTo>
                      <a:pt x="1" y="1243"/>
                      <a:pt x="38" y="1340"/>
                      <a:pt x="101" y="1409"/>
                    </a:cubicBezTo>
                    <a:cubicBezTo>
                      <a:pt x="167" y="1480"/>
                      <a:pt x="261" y="1523"/>
                      <a:pt x="358" y="1523"/>
                    </a:cubicBezTo>
                    <a:lnTo>
                      <a:pt x="358" y="1323"/>
                    </a:lnTo>
                    <a:cubicBezTo>
                      <a:pt x="314" y="1323"/>
                      <a:pt x="278" y="1306"/>
                      <a:pt x="247" y="1276"/>
                    </a:cubicBezTo>
                    <a:cubicBezTo>
                      <a:pt x="218" y="1243"/>
                      <a:pt x="204" y="1203"/>
                      <a:pt x="207" y="1160"/>
                    </a:cubicBezTo>
                    <a:lnTo>
                      <a:pt x="298" y="16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43"/>
              <p:cNvSpPr/>
              <p:nvPr/>
            </p:nvSpPr>
            <p:spPr>
              <a:xfrm flipH="1">
                <a:off x="3457893" y="628534"/>
                <a:ext cx="18183" cy="25407"/>
              </a:xfrm>
              <a:custGeom>
                <a:rect b="b" l="l" r="r" t="t"/>
                <a:pathLst>
                  <a:path extrusionOk="0" h="313" w="224">
                    <a:moveTo>
                      <a:pt x="110" y="0"/>
                    </a:moveTo>
                    <a:cubicBezTo>
                      <a:pt x="50" y="0"/>
                      <a:pt x="0" y="70"/>
                      <a:pt x="0" y="156"/>
                    </a:cubicBezTo>
                    <a:cubicBezTo>
                      <a:pt x="0" y="243"/>
                      <a:pt x="50" y="313"/>
                      <a:pt x="113" y="313"/>
                    </a:cubicBezTo>
                    <a:cubicBezTo>
                      <a:pt x="173" y="313"/>
                      <a:pt x="223" y="243"/>
                      <a:pt x="223" y="156"/>
                    </a:cubicBezTo>
                    <a:cubicBezTo>
                      <a:pt x="223" y="70"/>
                      <a:pt x="173" y="0"/>
                      <a:pt x="11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43"/>
              <p:cNvSpPr/>
              <p:nvPr/>
            </p:nvSpPr>
            <p:spPr>
              <a:xfrm flipH="1">
                <a:off x="3596371" y="628778"/>
                <a:ext cx="18507" cy="25407"/>
              </a:xfrm>
              <a:custGeom>
                <a:rect b="b" l="l" r="r" t="t"/>
                <a:pathLst>
                  <a:path extrusionOk="0" h="313" w="228">
                    <a:moveTo>
                      <a:pt x="114" y="0"/>
                    </a:moveTo>
                    <a:cubicBezTo>
                      <a:pt x="51" y="0"/>
                      <a:pt x="0" y="70"/>
                      <a:pt x="0" y="157"/>
                    </a:cubicBezTo>
                    <a:cubicBezTo>
                      <a:pt x="0" y="243"/>
                      <a:pt x="51" y="313"/>
                      <a:pt x="114" y="313"/>
                    </a:cubicBezTo>
                    <a:cubicBezTo>
                      <a:pt x="177" y="313"/>
                      <a:pt x="227" y="243"/>
                      <a:pt x="227" y="157"/>
                    </a:cubicBezTo>
                    <a:cubicBezTo>
                      <a:pt x="227" y="70"/>
                      <a:pt x="174" y="0"/>
                      <a:pt x="1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43"/>
              <p:cNvSpPr/>
              <p:nvPr/>
            </p:nvSpPr>
            <p:spPr>
              <a:xfrm flipH="1">
                <a:off x="3428427" y="577640"/>
                <a:ext cx="72893" cy="22972"/>
              </a:xfrm>
              <a:custGeom>
                <a:rect b="b" l="l" r="r" t="t"/>
                <a:pathLst>
                  <a:path extrusionOk="0" h="283" w="898">
                    <a:moveTo>
                      <a:pt x="328" y="1"/>
                    </a:moveTo>
                    <a:cubicBezTo>
                      <a:pt x="304" y="1"/>
                      <a:pt x="279" y="2"/>
                      <a:pt x="254" y="3"/>
                    </a:cubicBezTo>
                    <a:cubicBezTo>
                      <a:pt x="181" y="7"/>
                      <a:pt x="1" y="37"/>
                      <a:pt x="44" y="137"/>
                    </a:cubicBezTo>
                    <a:cubicBezTo>
                      <a:pt x="61" y="177"/>
                      <a:pt x="128" y="203"/>
                      <a:pt x="184" y="223"/>
                    </a:cubicBezTo>
                    <a:cubicBezTo>
                      <a:pt x="315" y="262"/>
                      <a:pt x="453" y="283"/>
                      <a:pt x="589" y="283"/>
                    </a:cubicBezTo>
                    <a:cubicBezTo>
                      <a:pt x="630" y="283"/>
                      <a:pt x="671" y="281"/>
                      <a:pt x="711" y="277"/>
                    </a:cubicBezTo>
                    <a:cubicBezTo>
                      <a:pt x="791" y="270"/>
                      <a:pt x="881" y="250"/>
                      <a:pt x="891" y="194"/>
                    </a:cubicBezTo>
                    <a:cubicBezTo>
                      <a:pt x="897" y="160"/>
                      <a:pt x="871" y="123"/>
                      <a:pt x="831" y="100"/>
                    </a:cubicBezTo>
                    <a:cubicBezTo>
                      <a:pt x="794" y="77"/>
                      <a:pt x="744" y="60"/>
                      <a:pt x="698" y="47"/>
                    </a:cubicBezTo>
                    <a:cubicBezTo>
                      <a:pt x="579" y="19"/>
                      <a:pt x="451" y="1"/>
                      <a:pt x="32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43"/>
              <p:cNvSpPr/>
              <p:nvPr/>
            </p:nvSpPr>
            <p:spPr>
              <a:xfrm flipH="1">
                <a:off x="3575266" y="577315"/>
                <a:ext cx="64451" cy="20374"/>
              </a:xfrm>
              <a:custGeom>
                <a:rect b="b" l="l" r="r" t="t"/>
                <a:pathLst>
                  <a:path extrusionOk="0" h="251" w="794">
                    <a:moveTo>
                      <a:pt x="482" y="1"/>
                    </a:moveTo>
                    <a:cubicBezTo>
                      <a:pt x="394" y="1"/>
                      <a:pt x="304" y="11"/>
                      <a:pt x="220" y="31"/>
                    </a:cubicBezTo>
                    <a:cubicBezTo>
                      <a:pt x="157" y="47"/>
                      <a:pt x="0" y="101"/>
                      <a:pt x="50" y="184"/>
                    </a:cubicBezTo>
                    <a:cubicBezTo>
                      <a:pt x="70" y="218"/>
                      <a:pt x="130" y="234"/>
                      <a:pt x="183" y="241"/>
                    </a:cubicBezTo>
                    <a:cubicBezTo>
                      <a:pt x="236" y="248"/>
                      <a:pt x="289" y="251"/>
                      <a:pt x="342" y="251"/>
                    </a:cubicBezTo>
                    <a:cubicBezTo>
                      <a:pt x="445" y="251"/>
                      <a:pt x="547" y="239"/>
                      <a:pt x="643" y="214"/>
                    </a:cubicBezTo>
                    <a:cubicBezTo>
                      <a:pt x="713" y="194"/>
                      <a:pt x="789" y="161"/>
                      <a:pt x="789" y="111"/>
                    </a:cubicBezTo>
                    <a:cubicBezTo>
                      <a:pt x="793" y="78"/>
                      <a:pt x="766" y="51"/>
                      <a:pt x="729" y="34"/>
                    </a:cubicBezTo>
                    <a:cubicBezTo>
                      <a:pt x="693" y="18"/>
                      <a:pt x="649" y="11"/>
                      <a:pt x="606" y="7"/>
                    </a:cubicBezTo>
                    <a:cubicBezTo>
                      <a:pt x="566" y="3"/>
                      <a:pt x="524" y="1"/>
                      <a:pt x="48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43"/>
              <p:cNvSpPr/>
              <p:nvPr/>
            </p:nvSpPr>
            <p:spPr>
              <a:xfrm flipH="1">
                <a:off x="3460652" y="755324"/>
                <a:ext cx="56009" cy="32225"/>
              </a:xfrm>
              <a:custGeom>
                <a:rect b="b" l="l" r="r" t="t"/>
                <a:pathLst>
                  <a:path extrusionOk="0" h="397" w="690">
                    <a:moveTo>
                      <a:pt x="653" y="1"/>
                    </a:moveTo>
                    <a:lnTo>
                      <a:pt x="0" y="127"/>
                    </a:lnTo>
                    <a:cubicBezTo>
                      <a:pt x="33" y="286"/>
                      <a:pt x="172" y="396"/>
                      <a:pt x="328" y="396"/>
                    </a:cubicBezTo>
                    <a:cubicBezTo>
                      <a:pt x="348" y="396"/>
                      <a:pt x="369" y="394"/>
                      <a:pt x="390" y="390"/>
                    </a:cubicBezTo>
                    <a:cubicBezTo>
                      <a:pt x="573" y="353"/>
                      <a:pt x="690" y="181"/>
                      <a:pt x="6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43"/>
              <p:cNvSpPr/>
              <p:nvPr/>
            </p:nvSpPr>
            <p:spPr>
              <a:xfrm flipH="1">
                <a:off x="3199361" y="601342"/>
                <a:ext cx="122002" cy="159423"/>
              </a:xfrm>
              <a:custGeom>
                <a:rect b="b" l="l" r="r" t="t"/>
                <a:pathLst>
                  <a:path extrusionOk="0" h="1964" w="1503">
                    <a:moveTo>
                      <a:pt x="593" y="0"/>
                    </a:moveTo>
                    <a:cubicBezTo>
                      <a:pt x="403" y="0"/>
                      <a:pt x="213" y="90"/>
                      <a:pt x="114" y="251"/>
                    </a:cubicBezTo>
                    <a:lnTo>
                      <a:pt x="0" y="1881"/>
                    </a:lnTo>
                    <a:cubicBezTo>
                      <a:pt x="125" y="1937"/>
                      <a:pt x="261" y="1964"/>
                      <a:pt x="397" y="1964"/>
                    </a:cubicBezTo>
                    <a:cubicBezTo>
                      <a:pt x="721" y="1964"/>
                      <a:pt x="1046" y="1813"/>
                      <a:pt x="1237" y="1547"/>
                    </a:cubicBezTo>
                    <a:cubicBezTo>
                      <a:pt x="1503" y="1175"/>
                      <a:pt x="1470" y="611"/>
                      <a:pt x="1160" y="271"/>
                    </a:cubicBezTo>
                    <a:cubicBezTo>
                      <a:pt x="1023" y="125"/>
                      <a:pt x="833" y="15"/>
                      <a:pt x="633" y="2"/>
                    </a:cubicBezTo>
                    <a:cubicBezTo>
                      <a:pt x="620" y="1"/>
                      <a:pt x="607" y="0"/>
                      <a:pt x="593" y="0"/>
                    </a:cubicBez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43"/>
              <p:cNvSpPr/>
              <p:nvPr/>
            </p:nvSpPr>
            <p:spPr>
              <a:xfrm flipH="1">
                <a:off x="3250175" y="642739"/>
                <a:ext cx="42534" cy="67536"/>
              </a:xfrm>
              <a:custGeom>
                <a:rect b="b" l="l" r="r" t="t"/>
                <a:pathLst>
                  <a:path extrusionOk="0" h="832" w="524">
                    <a:moveTo>
                      <a:pt x="73" y="1"/>
                    </a:moveTo>
                    <a:lnTo>
                      <a:pt x="1" y="168"/>
                    </a:lnTo>
                    <a:cubicBezTo>
                      <a:pt x="164" y="338"/>
                      <a:pt x="250" y="581"/>
                      <a:pt x="233" y="818"/>
                    </a:cubicBezTo>
                    <a:lnTo>
                      <a:pt x="433" y="831"/>
                    </a:lnTo>
                    <a:cubicBezTo>
                      <a:pt x="450" y="611"/>
                      <a:pt x="390" y="391"/>
                      <a:pt x="277" y="205"/>
                    </a:cubicBezTo>
                    <a:lnTo>
                      <a:pt x="277" y="205"/>
                    </a:lnTo>
                    <a:lnTo>
                      <a:pt x="517" y="208"/>
                    </a:lnTo>
                    <a:lnTo>
                      <a:pt x="524" y="1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43"/>
              <p:cNvSpPr/>
              <p:nvPr/>
            </p:nvSpPr>
            <p:spPr>
              <a:xfrm flipH="1">
                <a:off x="3259667" y="376578"/>
                <a:ext cx="376316" cy="230611"/>
              </a:xfrm>
              <a:custGeom>
                <a:rect b="b" l="l" r="r" t="t"/>
                <a:pathLst>
                  <a:path extrusionOk="0" h="2841" w="4636">
                    <a:moveTo>
                      <a:pt x="1917" y="1"/>
                    </a:moveTo>
                    <a:cubicBezTo>
                      <a:pt x="1803" y="1"/>
                      <a:pt x="1697" y="11"/>
                      <a:pt x="1590" y="31"/>
                    </a:cubicBezTo>
                    <a:cubicBezTo>
                      <a:pt x="1550" y="41"/>
                      <a:pt x="1510" y="51"/>
                      <a:pt x="1474" y="61"/>
                    </a:cubicBezTo>
                    <a:cubicBezTo>
                      <a:pt x="1423" y="74"/>
                      <a:pt x="1377" y="88"/>
                      <a:pt x="1330" y="108"/>
                    </a:cubicBezTo>
                    <a:cubicBezTo>
                      <a:pt x="1230" y="145"/>
                      <a:pt x="1134" y="191"/>
                      <a:pt x="1043" y="248"/>
                    </a:cubicBezTo>
                    <a:cubicBezTo>
                      <a:pt x="643" y="494"/>
                      <a:pt x="334" y="908"/>
                      <a:pt x="114" y="1411"/>
                    </a:cubicBezTo>
                    <a:cubicBezTo>
                      <a:pt x="94" y="1457"/>
                      <a:pt x="74" y="1504"/>
                      <a:pt x="54" y="1554"/>
                    </a:cubicBezTo>
                    <a:cubicBezTo>
                      <a:pt x="37" y="1591"/>
                      <a:pt x="24" y="1628"/>
                      <a:pt x="11" y="1668"/>
                    </a:cubicBezTo>
                    <a:cubicBezTo>
                      <a:pt x="8" y="1677"/>
                      <a:pt x="4" y="1688"/>
                      <a:pt x="0" y="1697"/>
                    </a:cubicBezTo>
                    <a:cubicBezTo>
                      <a:pt x="31" y="1700"/>
                      <a:pt x="61" y="1701"/>
                      <a:pt x="92" y="1701"/>
                    </a:cubicBezTo>
                    <a:cubicBezTo>
                      <a:pt x="276" y="1701"/>
                      <a:pt x="461" y="1658"/>
                      <a:pt x="623" y="1580"/>
                    </a:cubicBezTo>
                    <a:cubicBezTo>
                      <a:pt x="977" y="1411"/>
                      <a:pt x="1243" y="1094"/>
                      <a:pt x="1414" y="737"/>
                    </a:cubicBezTo>
                    <a:cubicBezTo>
                      <a:pt x="1487" y="585"/>
                      <a:pt x="1543" y="425"/>
                      <a:pt x="1587" y="261"/>
                    </a:cubicBezTo>
                    <a:cubicBezTo>
                      <a:pt x="1674" y="728"/>
                      <a:pt x="1827" y="1181"/>
                      <a:pt x="2077" y="1588"/>
                    </a:cubicBezTo>
                    <a:cubicBezTo>
                      <a:pt x="2450" y="2197"/>
                      <a:pt x="3073" y="2697"/>
                      <a:pt x="3802" y="2817"/>
                    </a:cubicBezTo>
                    <a:cubicBezTo>
                      <a:pt x="3905" y="2833"/>
                      <a:pt x="4009" y="2841"/>
                      <a:pt x="4113" y="2841"/>
                    </a:cubicBezTo>
                    <a:cubicBezTo>
                      <a:pt x="4290" y="2841"/>
                      <a:pt x="4466" y="2818"/>
                      <a:pt x="4636" y="2774"/>
                    </a:cubicBezTo>
                    <a:cubicBezTo>
                      <a:pt x="4636" y="2767"/>
                      <a:pt x="4636" y="2760"/>
                      <a:pt x="4633" y="2754"/>
                    </a:cubicBezTo>
                    <a:cubicBezTo>
                      <a:pt x="4586" y="2327"/>
                      <a:pt x="4436" y="1524"/>
                      <a:pt x="3930" y="897"/>
                    </a:cubicBezTo>
                    <a:cubicBezTo>
                      <a:pt x="3530" y="398"/>
                      <a:pt x="2910" y="8"/>
                      <a:pt x="1947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 cap="flat" cmpd="sng" w="9525">
                <a:solidFill>
                  <a:srgbClr val="15161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43"/>
              <p:cNvSpPr/>
              <p:nvPr/>
            </p:nvSpPr>
            <p:spPr>
              <a:xfrm flipH="1">
                <a:off x="2848760" y="1060447"/>
                <a:ext cx="1661195" cy="1013357"/>
              </a:xfrm>
              <a:custGeom>
                <a:rect b="b" l="l" r="r" t="t"/>
                <a:pathLst>
                  <a:path extrusionOk="0" h="12484" w="20465">
                    <a:moveTo>
                      <a:pt x="15809" y="1"/>
                    </a:moveTo>
                    <a:cubicBezTo>
                      <a:pt x="15809" y="1"/>
                      <a:pt x="14432" y="1113"/>
                      <a:pt x="13391" y="1113"/>
                    </a:cubicBezTo>
                    <a:cubicBezTo>
                      <a:pt x="12892" y="1113"/>
                      <a:pt x="12471" y="858"/>
                      <a:pt x="12314" y="104"/>
                    </a:cubicBezTo>
                    <a:cubicBezTo>
                      <a:pt x="12314" y="104"/>
                      <a:pt x="9838" y="880"/>
                      <a:pt x="9221" y="1273"/>
                    </a:cubicBezTo>
                    <a:cubicBezTo>
                      <a:pt x="8688" y="1617"/>
                      <a:pt x="6762" y="6545"/>
                      <a:pt x="6762" y="6545"/>
                    </a:cubicBezTo>
                    <a:lnTo>
                      <a:pt x="3030" y="3383"/>
                    </a:lnTo>
                    <a:lnTo>
                      <a:pt x="1" y="5756"/>
                    </a:lnTo>
                    <a:cubicBezTo>
                      <a:pt x="1" y="5756"/>
                      <a:pt x="3237" y="12484"/>
                      <a:pt x="6958" y="12484"/>
                    </a:cubicBezTo>
                    <a:cubicBezTo>
                      <a:pt x="7039" y="12484"/>
                      <a:pt x="7120" y="12480"/>
                      <a:pt x="7202" y="12474"/>
                    </a:cubicBezTo>
                    <a:cubicBezTo>
                      <a:pt x="7536" y="12447"/>
                      <a:pt x="7859" y="12384"/>
                      <a:pt x="8171" y="12290"/>
                    </a:cubicBezTo>
                    <a:cubicBezTo>
                      <a:pt x="8498" y="12190"/>
                      <a:pt x="8815" y="12060"/>
                      <a:pt x="9118" y="11904"/>
                    </a:cubicBezTo>
                    <a:cubicBezTo>
                      <a:pt x="11887" y="10478"/>
                      <a:pt x="13703" y="6939"/>
                      <a:pt x="13703" y="6939"/>
                    </a:cubicBezTo>
                    <a:lnTo>
                      <a:pt x="20465" y="6939"/>
                    </a:lnTo>
                    <a:lnTo>
                      <a:pt x="15809" y="1"/>
                    </a:lnTo>
                    <a:close/>
                  </a:path>
                </a:pathLst>
              </a:custGeom>
              <a:solidFill>
                <a:srgbClr val="CBE5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43"/>
              <p:cNvSpPr/>
              <p:nvPr/>
            </p:nvSpPr>
            <p:spPr>
              <a:xfrm flipH="1">
                <a:off x="2948535" y="1534650"/>
                <a:ext cx="531030" cy="556762"/>
              </a:xfrm>
              <a:custGeom>
                <a:rect b="b" l="l" r="r" t="t"/>
                <a:pathLst>
                  <a:path extrusionOk="0" h="6859" w="6542">
                    <a:moveTo>
                      <a:pt x="3512" y="0"/>
                    </a:moveTo>
                    <a:lnTo>
                      <a:pt x="3469" y="2240"/>
                    </a:lnTo>
                    <a:lnTo>
                      <a:pt x="1392" y="4525"/>
                    </a:lnTo>
                    <a:lnTo>
                      <a:pt x="0" y="6062"/>
                    </a:lnTo>
                    <a:lnTo>
                      <a:pt x="680" y="6858"/>
                    </a:lnTo>
                    <a:cubicBezTo>
                      <a:pt x="1820" y="6761"/>
                      <a:pt x="3239" y="6505"/>
                      <a:pt x="4995" y="5985"/>
                    </a:cubicBezTo>
                    <a:cubicBezTo>
                      <a:pt x="5485" y="5842"/>
                      <a:pt x="5998" y="5675"/>
                      <a:pt x="6541" y="5488"/>
                    </a:cubicBezTo>
                    <a:lnTo>
                      <a:pt x="6541" y="3802"/>
                    </a:lnTo>
                    <a:lnTo>
                      <a:pt x="3512" y="0"/>
                    </a:lnTo>
                    <a:close/>
                  </a:path>
                </a:pathLst>
              </a:custGeom>
              <a:solidFill>
                <a:srgbClr val="6AAD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43"/>
              <p:cNvSpPr/>
              <p:nvPr/>
            </p:nvSpPr>
            <p:spPr>
              <a:xfrm flipH="1">
                <a:off x="2995373" y="2020379"/>
                <a:ext cx="429078" cy="323635"/>
              </a:xfrm>
              <a:custGeom>
                <a:rect b="b" l="l" r="r" t="t"/>
                <a:pathLst>
                  <a:path extrusionOk="0" h="3987" w="5286">
                    <a:moveTo>
                      <a:pt x="4316" y="1"/>
                    </a:moveTo>
                    <a:cubicBezTo>
                      <a:pt x="2560" y="521"/>
                      <a:pt x="1141" y="777"/>
                      <a:pt x="1" y="874"/>
                    </a:cubicBezTo>
                    <a:lnTo>
                      <a:pt x="2656" y="3987"/>
                    </a:lnTo>
                    <a:cubicBezTo>
                      <a:pt x="2656" y="3987"/>
                      <a:pt x="3909" y="3433"/>
                      <a:pt x="5286" y="2607"/>
                    </a:cubicBezTo>
                    <a:cubicBezTo>
                      <a:pt x="4975" y="1671"/>
                      <a:pt x="4652" y="794"/>
                      <a:pt x="4316" y="1"/>
                    </a:cubicBezTo>
                    <a:close/>
                  </a:path>
                </a:pathLst>
              </a:custGeom>
              <a:solidFill>
                <a:srgbClr val="6AAD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43"/>
              <p:cNvSpPr/>
              <p:nvPr/>
            </p:nvSpPr>
            <p:spPr>
              <a:xfrm flipH="1">
                <a:off x="3359430" y="2074196"/>
                <a:ext cx="170462" cy="121759"/>
              </a:xfrm>
              <a:custGeom>
                <a:rect b="b" l="l" r="r" t="t"/>
                <a:pathLst>
                  <a:path extrusionOk="0" h="1500" w="2100">
                    <a:moveTo>
                      <a:pt x="2100" y="1"/>
                    </a:moveTo>
                    <a:lnTo>
                      <a:pt x="2100" y="1"/>
                    </a:lnTo>
                    <a:cubicBezTo>
                      <a:pt x="2099" y="1"/>
                      <a:pt x="1663" y="274"/>
                      <a:pt x="1256" y="454"/>
                    </a:cubicBezTo>
                    <a:cubicBezTo>
                      <a:pt x="650" y="725"/>
                      <a:pt x="0" y="1137"/>
                      <a:pt x="100" y="1331"/>
                    </a:cubicBezTo>
                    <a:cubicBezTo>
                      <a:pt x="158" y="1442"/>
                      <a:pt x="263" y="1500"/>
                      <a:pt x="400" y="1500"/>
                    </a:cubicBezTo>
                    <a:cubicBezTo>
                      <a:pt x="556" y="1500"/>
                      <a:pt x="755" y="1424"/>
                      <a:pt x="973" y="1265"/>
                    </a:cubicBezTo>
                    <a:lnTo>
                      <a:pt x="2100" y="1"/>
                    </a:ln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43"/>
              <p:cNvSpPr/>
              <p:nvPr/>
            </p:nvSpPr>
            <p:spPr>
              <a:xfrm flipH="1">
                <a:off x="3226307" y="2074196"/>
                <a:ext cx="305533" cy="266246"/>
              </a:xfrm>
              <a:custGeom>
                <a:rect b="b" l="l" r="r" t="t"/>
                <a:pathLst>
                  <a:path extrusionOk="0" h="3280" w="3764">
                    <a:moveTo>
                      <a:pt x="2124" y="1"/>
                    </a:moveTo>
                    <a:lnTo>
                      <a:pt x="997" y="1265"/>
                    </a:lnTo>
                    <a:cubicBezTo>
                      <a:pt x="480" y="1894"/>
                      <a:pt x="0" y="2564"/>
                      <a:pt x="107" y="2794"/>
                    </a:cubicBezTo>
                    <a:cubicBezTo>
                      <a:pt x="152" y="2888"/>
                      <a:pt x="220" y="2913"/>
                      <a:pt x="282" y="2913"/>
                    </a:cubicBezTo>
                    <a:cubicBezTo>
                      <a:pt x="356" y="2913"/>
                      <a:pt x="420" y="2877"/>
                      <a:pt x="420" y="2877"/>
                    </a:cubicBezTo>
                    <a:lnTo>
                      <a:pt x="420" y="2877"/>
                    </a:lnTo>
                    <a:cubicBezTo>
                      <a:pt x="420" y="2877"/>
                      <a:pt x="384" y="3050"/>
                      <a:pt x="540" y="3124"/>
                    </a:cubicBezTo>
                    <a:cubicBezTo>
                      <a:pt x="566" y="3136"/>
                      <a:pt x="595" y="3142"/>
                      <a:pt x="624" y="3142"/>
                    </a:cubicBezTo>
                    <a:cubicBezTo>
                      <a:pt x="764" y="3142"/>
                      <a:pt x="920" y="3020"/>
                      <a:pt x="920" y="3020"/>
                    </a:cubicBezTo>
                    <a:lnTo>
                      <a:pt x="920" y="3020"/>
                    </a:lnTo>
                    <a:cubicBezTo>
                      <a:pt x="920" y="3020"/>
                      <a:pt x="847" y="3174"/>
                      <a:pt x="1037" y="3267"/>
                    </a:cubicBezTo>
                    <a:cubicBezTo>
                      <a:pt x="1053" y="3275"/>
                      <a:pt x="1075" y="3279"/>
                      <a:pt x="1102" y="3279"/>
                    </a:cubicBezTo>
                    <a:cubicBezTo>
                      <a:pt x="1598" y="3279"/>
                      <a:pt x="3763" y="1977"/>
                      <a:pt x="3763" y="1977"/>
                    </a:cubicBezTo>
                    <a:lnTo>
                      <a:pt x="2124" y="1"/>
                    </a:ln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43"/>
              <p:cNvSpPr/>
              <p:nvPr/>
            </p:nvSpPr>
            <p:spPr>
              <a:xfrm flipH="1">
                <a:off x="3433054" y="2226554"/>
                <a:ext cx="71756" cy="85069"/>
              </a:xfrm>
              <a:custGeom>
                <a:rect b="b" l="l" r="r" t="t"/>
                <a:pathLst>
                  <a:path extrusionOk="0" h="1048" w="884">
                    <a:moveTo>
                      <a:pt x="744" y="0"/>
                    </a:moveTo>
                    <a:cubicBezTo>
                      <a:pt x="261" y="463"/>
                      <a:pt x="11" y="933"/>
                      <a:pt x="1" y="953"/>
                    </a:cubicBezTo>
                    <a:lnTo>
                      <a:pt x="174" y="1047"/>
                    </a:lnTo>
                    <a:cubicBezTo>
                      <a:pt x="177" y="1043"/>
                      <a:pt x="424" y="583"/>
                      <a:pt x="884" y="143"/>
                    </a:cubicBezTo>
                    <a:lnTo>
                      <a:pt x="74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43"/>
              <p:cNvSpPr/>
              <p:nvPr/>
            </p:nvSpPr>
            <p:spPr>
              <a:xfrm flipH="1">
                <a:off x="3399449" y="2256019"/>
                <a:ext cx="64289" cy="68185"/>
              </a:xfrm>
              <a:custGeom>
                <a:rect b="b" l="l" r="r" t="t"/>
                <a:pathLst>
                  <a:path extrusionOk="0" h="840" w="792">
                    <a:moveTo>
                      <a:pt x="658" y="0"/>
                    </a:moveTo>
                    <a:cubicBezTo>
                      <a:pt x="318" y="314"/>
                      <a:pt x="15" y="704"/>
                      <a:pt x="1" y="720"/>
                    </a:cubicBezTo>
                    <a:lnTo>
                      <a:pt x="158" y="840"/>
                    </a:lnTo>
                    <a:cubicBezTo>
                      <a:pt x="161" y="837"/>
                      <a:pt x="465" y="447"/>
                      <a:pt x="791" y="144"/>
                    </a:cubicBezTo>
                    <a:lnTo>
                      <a:pt x="6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43"/>
              <p:cNvSpPr/>
              <p:nvPr/>
            </p:nvSpPr>
            <p:spPr>
              <a:xfrm flipH="1">
                <a:off x="2645276" y="1060447"/>
                <a:ext cx="777551" cy="1233578"/>
              </a:xfrm>
              <a:custGeom>
                <a:rect b="b" l="l" r="r" t="t"/>
                <a:pathLst>
                  <a:path extrusionOk="0" h="15197" w="9579">
                    <a:moveTo>
                      <a:pt x="2416" y="1"/>
                    </a:moveTo>
                    <a:lnTo>
                      <a:pt x="2813" y="5842"/>
                    </a:lnTo>
                    <a:lnTo>
                      <a:pt x="3296" y="8301"/>
                    </a:lnTo>
                    <a:lnTo>
                      <a:pt x="1" y="11904"/>
                    </a:lnTo>
                    <a:lnTo>
                      <a:pt x="2770" y="15196"/>
                    </a:lnTo>
                    <a:cubicBezTo>
                      <a:pt x="2770" y="15196"/>
                      <a:pt x="7731" y="12563"/>
                      <a:pt x="8654" y="8918"/>
                    </a:cubicBezTo>
                    <a:cubicBezTo>
                      <a:pt x="9578" y="5272"/>
                      <a:pt x="6195" y="527"/>
                      <a:pt x="5492" y="307"/>
                    </a:cubicBezTo>
                    <a:cubicBezTo>
                      <a:pt x="4789" y="87"/>
                      <a:pt x="2416" y="1"/>
                      <a:pt x="2416" y="1"/>
                    </a:cubicBezTo>
                    <a:close/>
                  </a:path>
                </a:pathLst>
              </a:custGeom>
              <a:solidFill>
                <a:srgbClr val="CBE5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43"/>
              <p:cNvSpPr/>
              <p:nvPr/>
            </p:nvSpPr>
            <p:spPr>
              <a:xfrm flipH="1">
                <a:off x="3754086" y="1609571"/>
                <a:ext cx="92618" cy="448478"/>
              </a:xfrm>
              <a:custGeom>
                <a:rect b="b" l="l" r="r" t="t"/>
                <a:pathLst>
                  <a:path extrusionOk="0" h="5525" w="1141">
                    <a:moveTo>
                      <a:pt x="1140" y="0"/>
                    </a:moveTo>
                    <a:lnTo>
                      <a:pt x="0" y="5525"/>
                    </a:lnTo>
                    <a:cubicBezTo>
                      <a:pt x="327" y="5425"/>
                      <a:pt x="644" y="5295"/>
                      <a:pt x="947" y="5139"/>
                    </a:cubicBezTo>
                    <a:lnTo>
                      <a:pt x="1140" y="0"/>
                    </a:lnTo>
                    <a:close/>
                  </a:path>
                </a:pathLst>
              </a:custGeom>
              <a:solidFill>
                <a:srgbClr val="6AAD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43"/>
              <p:cNvSpPr/>
              <p:nvPr/>
            </p:nvSpPr>
            <p:spPr>
              <a:xfrm flipH="1">
                <a:off x="3150415" y="1049651"/>
                <a:ext cx="78737" cy="238647"/>
              </a:xfrm>
              <a:custGeom>
                <a:rect b="b" l="l" r="r" t="t"/>
                <a:pathLst>
                  <a:path extrusionOk="0" h="2940" w="970">
                    <a:moveTo>
                      <a:pt x="124" y="0"/>
                    </a:moveTo>
                    <a:lnTo>
                      <a:pt x="1" y="110"/>
                    </a:lnTo>
                    <a:cubicBezTo>
                      <a:pt x="947" y="1137"/>
                      <a:pt x="754" y="2899"/>
                      <a:pt x="750" y="2919"/>
                    </a:cubicBezTo>
                    <a:lnTo>
                      <a:pt x="917" y="2939"/>
                    </a:lnTo>
                    <a:cubicBezTo>
                      <a:pt x="920" y="2919"/>
                      <a:pt x="970" y="2470"/>
                      <a:pt x="900" y="1883"/>
                    </a:cubicBezTo>
                    <a:cubicBezTo>
                      <a:pt x="834" y="1337"/>
                      <a:pt x="647" y="566"/>
                      <a:pt x="1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43"/>
              <p:cNvSpPr/>
              <p:nvPr/>
            </p:nvSpPr>
            <p:spPr>
              <a:xfrm flipH="1">
                <a:off x="3506108" y="1064505"/>
                <a:ext cx="80361" cy="173709"/>
              </a:xfrm>
              <a:custGeom>
                <a:rect b="b" l="l" r="r" t="t"/>
                <a:pathLst>
                  <a:path extrusionOk="0" h="2140" w="990">
                    <a:moveTo>
                      <a:pt x="880" y="0"/>
                    </a:moveTo>
                    <a:cubicBezTo>
                      <a:pt x="1" y="774"/>
                      <a:pt x="44" y="2083"/>
                      <a:pt x="47" y="2140"/>
                    </a:cubicBezTo>
                    <a:lnTo>
                      <a:pt x="213" y="2133"/>
                    </a:lnTo>
                    <a:cubicBezTo>
                      <a:pt x="210" y="2120"/>
                      <a:pt x="170" y="847"/>
                      <a:pt x="990" y="127"/>
                    </a:cubicBez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43"/>
              <p:cNvSpPr/>
              <p:nvPr/>
            </p:nvSpPr>
            <p:spPr>
              <a:xfrm flipH="1">
                <a:off x="3129311" y="1283830"/>
                <a:ext cx="67130" cy="65912"/>
              </a:xfrm>
              <a:custGeom>
                <a:rect b="b" l="l" r="r" t="t"/>
                <a:pathLst>
                  <a:path extrusionOk="0" h="812" w="827">
                    <a:moveTo>
                      <a:pt x="416" y="0"/>
                    </a:moveTo>
                    <a:cubicBezTo>
                      <a:pt x="201" y="0"/>
                      <a:pt x="20" y="171"/>
                      <a:pt x="11" y="388"/>
                    </a:cubicBezTo>
                    <a:cubicBezTo>
                      <a:pt x="1" y="611"/>
                      <a:pt x="174" y="800"/>
                      <a:pt x="397" y="811"/>
                    </a:cubicBezTo>
                    <a:cubicBezTo>
                      <a:pt x="403" y="811"/>
                      <a:pt x="409" y="811"/>
                      <a:pt x="415" y="811"/>
                    </a:cubicBezTo>
                    <a:cubicBezTo>
                      <a:pt x="630" y="811"/>
                      <a:pt x="807" y="642"/>
                      <a:pt x="817" y="425"/>
                    </a:cubicBezTo>
                    <a:cubicBezTo>
                      <a:pt x="827" y="201"/>
                      <a:pt x="657" y="11"/>
                      <a:pt x="434" y="1"/>
                    </a:cubicBezTo>
                    <a:cubicBezTo>
                      <a:pt x="428" y="0"/>
                      <a:pt x="422" y="0"/>
                      <a:pt x="416" y="0"/>
                    </a:cubicBezTo>
                    <a:close/>
                  </a:path>
                </a:pathLst>
              </a:custGeom>
              <a:solidFill>
                <a:srgbClr val="2A2A2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43"/>
              <p:cNvSpPr/>
              <p:nvPr/>
            </p:nvSpPr>
            <p:spPr>
              <a:xfrm flipH="1">
                <a:off x="3424689" y="1226199"/>
                <a:ext cx="338165" cy="502782"/>
              </a:xfrm>
              <a:custGeom>
                <a:rect b="b" l="l" r="r" t="t"/>
                <a:pathLst>
                  <a:path extrusionOk="0" h="6194" w="4166">
                    <a:moveTo>
                      <a:pt x="2274" y="1"/>
                    </a:moveTo>
                    <a:cubicBezTo>
                      <a:pt x="2035" y="1"/>
                      <a:pt x="1797" y="125"/>
                      <a:pt x="1571" y="375"/>
                    </a:cubicBezTo>
                    <a:cubicBezTo>
                      <a:pt x="564" y="1484"/>
                      <a:pt x="1" y="4833"/>
                      <a:pt x="77" y="5366"/>
                    </a:cubicBezTo>
                    <a:cubicBezTo>
                      <a:pt x="177" y="6066"/>
                      <a:pt x="1260" y="6123"/>
                      <a:pt x="1307" y="6126"/>
                    </a:cubicBezTo>
                    <a:lnTo>
                      <a:pt x="1314" y="5960"/>
                    </a:lnTo>
                    <a:cubicBezTo>
                      <a:pt x="1303" y="5960"/>
                      <a:pt x="324" y="5909"/>
                      <a:pt x="241" y="5343"/>
                    </a:cubicBezTo>
                    <a:cubicBezTo>
                      <a:pt x="204" y="5083"/>
                      <a:pt x="334" y="4110"/>
                      <a:pt x="577" y="3120"/>
                    </a:cubicBezTo>
                    <a:cubicBezTo>
                      <a:pt x="757" y="2401"/>
                      <a:pt x="1140" y="1098"/>
                      <a:pt x="1694" y="484"/>
                    </a:cubicBezTo>
                    <a:cubicBezTo>
                      <a:pt x="1885" y="274"/>
                      <a:pt x="2080" y="167"/>
                      <a:pt x="2272" y="167"/>
                    </a:cubicBezTo>
                    <a:cubicBezTo>
                      <a:pt x="2280" y="167"/>
                      <a:pt x="2289" y="167"/>
                      <a:pt x="2297" y="168"/>
                    </a:cubicBezTo>
                    <a:cubicBezTo>
                      <a:pt x="2497" y="175"/>
                      <a:pt x="2690" y="301"/>
                      <a:pt x="2870" y="538"/>
                    </a:cubicBezTo>
                    <a:cubicBezTo>
                      <a:pt x="3366" y="1198"/>
                      <a:pt x="3633" y="2530"/>
                      <a:pt x="3746" y="3264"/>
                    </a:cubicBezTo>
                    <a:cubicBezTo>
                      <a:pt x="3900" y="4270"/>
                      <a:pt x="3943" y="5253"/>
                      <a:pt x="3883" y="5506"/>
                    </a:cubicBezTo>
                    <a:cubicBezTo>
                      <a:pt x="3766" y="5995"/>
                      <a:pt x="2985" y="6023"/>
                      <a:pt x="2797" y="6023"/>
                    </a:cubicBezTo>
                    <a:cubicBezTo>
                      <a:pt x="2772" y="6023"/>
                      <a:pt x="2758" y="6023"/>
                      <a:pt x="2757" y="6023"/>
                    </a:cubicBezTo>
                    <a:lnTo>
                      <a:pt x="2750" y="6189"/>
                    </a:lnTo>
                    <a:cubicBezTo>
                      <a:pt x="2757" y="6189"/>
                      <a:pt x="2777" y="6193"/>
                      <a:pt x="2810" y="6193"/>
                    </a:cubicBezTo>
                    <a:cubicBezTo>
                      <a:pt x="3046" y="6193"/>
                      <a:pt x="3900" y="6149"/>
                      <a:pt x="4043" y="5543"/>
                    </a:cubicBezTo>
                    <a:cubicBezTo>
                      <a:pt x="4166" y="5023"/>
                      <a:pt x="3903" y="1634"/>
                      <a:pt x="3003" y="438"/>
                    </a:cubicBezTo>
                    <a:cubicBezTo>
                      <a:pt x="2793" y="158"/>
                      <a:pt x="2557" y="11"/>
                      <a:pt x="2303" y="1"/>
                    </a:cubicBezTo>
                    <a:cubicBezTo>
                      <a:pt x="2294" y="1"/>
                      <a:pt x="2284" y="1"/>
                      <a:pt x="227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43"/>
              <p:cNvSpPr/>
              <p:nvPr/>
            </p:nvSpPr>
            <p:spPr>
              <a:xfrm flipH="1">
                <a:off x="3638905" y="1699346"/>
                <a:ext cx="35229" cy="34498"/>
              </a:xfrm>
              <a:custGeom>
                <a:rect b="b" l="l" r="r" t="t"/>
                <a:pathLst>
                  <a:path extrusionOk="0" h="425" w="434">
                    <a:moveTo>
                      <a:pt x="221" y="0"/>
                    </a:moveTo>
                    <a:cubicBezTo>
                      <a:pt x="107" y="0"/>
                      <a:pt x="10" y="89"/>
                      <a:pt x="4" y="204"/>
                    </a:cubicBezTo>
                    <a:cubicBezTo>
                      <a:pt x="1" y="320"/>
                      <a:pt x="91" y="420"/>
                      <a:pt x="207" y="424"/>
                    </a:cubicBezTo>
                    <a:cubicBezTo>
                      <a:pt x="211" y="424"/>
                      <a:pt x="215" y="424"/>
                      <a:pt x="219" y="424"/>
                    </a:cubicBezTo>
                    <a:cubicBezTo>
                      <a:pt x="331" y="424"/>
                      <a:pt x="424" y="336"/>
                      <a:pt x="427" y="224"/>
                    </a:cubicBezTo>
                    <a:cubicBezTo>
                      <a:pt x="434" y="107"/>
                      <a:pt x="344" y="7"/>
                      <a:pt x="227" y="0"/>
                    </a:cubicBezTo>
                    <a:cubicBezTo>
                      <a:pt x="225" y="0"/>
                      <a:pt x="223" y="0"/>
                      <a:pt x="221" y="0"/>
                    </a:cubicBezTo>
                    <a:close/>
                  </a:path>
                </a:pathLst>
              </a:custGeom>
              <a:solidFill>
                <a:srgbClr val="2A2A2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43"/>
              <p:cNvSpPr/>
              <p:nvPr/>
            </p:nvSpPr>
            <p:spPr>
              <a:xfrm flipH="1">
                <a:off x="3520963" y="1704704"/>
                <a:ext cx="35229" cy="34498"/>
              </a:xfrm>
              <a:custGeom>
                <a:rect b="b" l="l" r="r" t="t"/>
                <a:pathLst>
                  <a:path extrusionOk="0" h="425" w="434">
                    <a:moveTo>
                      <a:pt x="214" y="1"/>
                    </a:moveTo>
                    <a:cubicBezTo>
                      <a:pt x="100" y="1"/>
                      <a:pt x="10" y="89"/>
                      <a:pt x="4" y="205"/>
                    </a:cubicBezTo>
                    <a:cubicBezTo>
                      <a:pt x="0" y="321"/>
                      <a:pt x="91" y="418"/>
                      <a:pt x="207" y="424"/>
                    </a:cubicBezTo>
                    <a:cubicBezTo>
                      <a:pt x="211" y="425"/>
                      <a:pt x="215" y="425"/>
                      <a:pt x="219" y="425"/>
                    </a:cubicBezTo>
                    <a:cubicBezTo>
                      <a:pt x="331" y="425"/>
                      <a:pt x="424" y="334"/>
                      <a:pt x="427" y="221"/>
                    </a:cubicBezTo>
                    <a:cubicBezTo>
                      <a:pt x="434" y="105"/>
                      <a:pt x="344" y="5"/>
                      <a:pt x="227" y="1"/>
                    </a:cubicBezTo>
                    <a:cubicBezTo>
                      <a:pt x="223" y="1"/>
                      <a:pt x="219" y="1"/>
                      <a:pt x="214" y="1"/>
                    </a:cubicBezTo>
                    <a:close/>
                  </a:path>
                </a:pathLst>
              </a:custGeom>
              <a:solidFill>
                <a:srgbClr val="2A2A2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7" name="Google Shape;1477;p43"/>
            <p:cNvGrpSpPr/>
            <p:nvPr/>
          </p:nvGrpSpPr>
          <p:grpSpPr>
            <a:xfrm>
              <a:off x="2550780" y="1556223"/>
              <a:ext cx="1459144" cy="3032417"/>
              <a:chOff x="2550780" y="1556223"/>
              <a:chExt cx="1459144" cy="3032417"/>
            </a:xfrm>
          </p:grpSpPr>
          <p:sp>
            <p:nvSpPr>
              <p:cNvPr id="1478" name="Google Shape;1478;p43"/>
              <p:cNvSpPr/>
              <p:nvPr/>
            </p:nvSpPr>
            <p:spPr>
              <a:xfrm flipH="1">
                <a:off x="3187615" y="1594823"/>
                <a:ext cx="177989" cy="144371"/>
              </a:xfrm>
              <a:custGeom>
                <a:rect b="b" l="l" r="r" t="t"/>
                <a:pathLst>
                  <a:path extrusionOk="0" h="2435" w="3002">
                    <a:moveTo>
                      <a:pt x="1323" y="1"/>
                    </a:moveTo>
                    <a:cubicBezTo>
                      <a:pt x="1305" y="1"/>
                      <a:pt x="1288" y="1"/>
                      <a:pt x="1270" y="2"/>
                    </a:cubicBezTo>
                    <a:cubicBezTo>
                      <a:pt x="767" y="19"/>
                      <a:pt x="297" y="379"/>
                      <a:pt x="148" y="855"/>
                    </a:cubicBezTo>
                    <a:cubicBezTo>
                      <a:pt x="0" y="1335"/>
                      <a:pt x="180" y="1898"/>
                      <a:pt x="580" y="2198"/>
                    </a:cubicBezTo>
                    <a:cubicBezTo>
                      <a:pt x="792" y="2355"/>
                      <a:pt x="1055" y="2435"/>
                      <a:pt x="1317" y="2435"/>
                    </a:cubicBezTo>
                    <a:cubicBezTo>
                      <a:pt x="1555" y="2435"/>
                      <a:pt x="1792" y="2370"/>
                      <a:pt x="1990" y="2238"/>
                    </a:cubicBezTo>
                    <a:cubicBezTo>
                      <a:pt x="3002" y="1565"/>
                      <a:pt x="2518" y="1"/>
                      <a:pt x="132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43"/>
              <p:cNvSpPr/>
              <p:nvPr/>
            </p:nvSpPr>
            <p:spPr>
              <a:xfrm flipH="1">
                <a:off x="3242527" y="1706973"/>
                <a:ext cx="177989" cy="144371"/>
              </a:xfrm>
              <a:custGeom>
                <a:rect b="b" l="l" r="r" t="t"/>
                <a:pathLst>
                  <a:path extrusionOk="0" h="2435" w="3002">
                    <a:moveTo>
                      <a:pt x="1323" y="1"/>
                    </a:moveTo>
                    <a:cubicBezTo>
                      <a:pt x="1305" y="1"/>
                      <a:pt x="1288" y="1"/>
                      <a:pt x="1270" y="2"/>
                    </a:cubicBezTo>
                    <a:cubicBezTo>
                      <a:pt x="767" y="19"/>
                      <a:pt x="297" y="379"/>
                      <a:pt x="148" y="855"/>
                    </a:cubicBezTo>
                    <a:cubicBezTo>
                      <a:pt x="0" y="1335"/>
                      <a:pt x="180" y="1898"/>
                      <a:pt x="580" y="2198"/>
                    </a:cubicBezTo>
                    <a:cubicBezTo>
                      <a:pt x="792" y="2355"/>
                      <a:pt x="1055" y="2435"/>
                      <a:pt x="1317" y="2435"/>
                    </a:cubicBezTo>
                    <a:cubicBezTo>
                      <a:pt x="1555" y="2435"/>
                      <a:pt x="1792" y="2370"/>
                      <a:pt x="1990" y="2238"/>
                    </a:cubicBezTo>
                    <a:cubicBezTo>
                      <a:pt x="3002" y="1565"/>
                      <a:pt x="2518" y="1"/>
                      <a:pt x="132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43"/>
              <p:cNvSpPr/>
              <p:nvPr/>
            </p:nvSpPr>
            <p:spPr>
              <a:xfrm flipH="1">
                <a:off x="3279402" y="1812848"/>
                <a:ext cx="177989" cy="144371"/>
              </a:xfrm>
              <a:custGeom>
                <a:rect b="b" l="l" r="r" t="t"/>
                <a:pathLst>
                  <a:path extrusionOk="0" h="2435" w="3002">
                    <a:moveTo>
                      <a:pt x="1323" y="1"/>
                    </a:moveTo>
                    <a:cubicBezTo>
                      <a:pt x="1305" y="1"/>
                      <a:pt x="1288" y="1"/>
                      <a:pt x="1270" y="2"/>
                    </a:cubicBezTo>
                    <a:cubicBezTo>
                      <a:pt x="767" y="19"/>
                      <a:pt x="297" y="379"/>
                      <a:pt x="148" y="855"/>
                    </a:cubicBezTo>
                    <a:cubicBezTo>
                      <a:pt x="0" y="1335"/>
                      <a:pt x="180" y="1898"/>
                      <a:pt x="580" y="2198"/>
                    </a:cubicBezTo>
                    <a:cubicBezTo>
                      <a:pt x="792" y="2355"/>
                      <a:pt x="1055" y="2435"/>
                      <a:pt x="1317" y="2435"/>
                    </a:cubicBezTo>
                    <a:cubicBezTo>
                      <a:pt x="1555" y="2435"/>
                      <a:pt x="1792" y="2370"/>
                      <a:pt x="1990" y="2238"/>
                    </a:cubicBezTo>
                    <a:cubicBezTo>
                      <a:pt x="3002" y="1565"/>
                      <a:pt x="2518" y="1"/>
                      <a:pt x="132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43"/>
              <p:cNvSpPr/>
              <p:nvPr/>
            </p:nvSpPr>
            <p:spPr>
              <a:xfrm flipH="1">
                <a:off x="3255452" y="1881848"/>
                <a:ext cx="177989" cy="144371"/>
              </a:xfrm>
              <a:custGeom>
                <a:rect b="b" l="l" r="r" t="t"/>
                <a:pathLst>
                  <a:path extrusionOk="0" h="2435" w="3002">
                    <a:moveTo>
                      <a:pt x="1323" y="1"/>
                    </a:moveTo>
                    <a:cubicBezTo>
                      <a:pt x="1305" y="1"/>
                      <a:pt x="1288" y="1"/>
                      <a:pt x="1270" y="2"/>
                    </a:cubicBezTo>
                    <a:cubicBezTo>
                      <a:pt x="767" y="19"/>
                      <a:pt x="297" y="379"/>
                      <a:pt x="148" y="855"/>
                    </a:cubicBezTo>
                    <a:cubicBezTo>
                      <a:pt x="0" y="1335"/>
                      <a:pt x="180" y="1898"/>
                      <a:pt x="580" y="2198"/>
                    </a:cubicBezTo>
                    <a:cubicBezTo>
                      <a:pt x="792" y="2355"/>
                      <a:pt x="1055" y="2435"/>
                      <a:pt x="1317" y="2435"/>
                    </a:cubicBezTo>
                    <a:cubicBezTo>
                      <a:pt x="1555" y="2435"/>
                      <a:pt x="1792" y="2370"/>
                      <a:pt x="1990" y="2238"/>
                    </a:cubicBezTo>
                    <a:cubicBezTo>
                      <a:pt x="3002" y="1565"/>
                      <a:pt x="2518" y="1"/>
                      <a:pt x="132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43"/>
              <p:cNvSpPr/>
              <p:nvPr/>
            </p:nvSpPr>
            <p:spPr>
              <a:xfrm flipH="1">
                <a:off x="2880715" y="1774761"/>
                <a:ext cx="177989" cy="144371"/>
              </a:xfrm>
              <a:custGeom>
                <a:rect b="b" l="l" r="r" t="t"/>
                <a:pathLst>
                  <a:path extrusionOk="0" h="2435" w="3002">
                    <a:moveTo>
                      <a:pt x="1323" y="1"/>
                    </a:moveTo>
                    <a:cubicBezTo>
                      <a:pt x="1305" y="1"/>
                      <a:pt x="1288" y="1"/>
                      <a:pt x="1270" y="2"/>
                    </a:cubicBezTo>
                    <a:cubicBezTo>
                      <a:pt x="767" y="19"/>
                      <a:pt x="297" y="379"/>
                      <a:pt x="148" y="855"/>
                    </a:cubicBezTo>
                    <a:cubicBezTo>
                      <a:pt x="0" y="1335"/>
                      <a:pt x="180" y="1898"/>
                      <a:pt x="580" y="2198"/>
                    </a:cubicBezTo>
                    <a:cubicBezTo>
                      <a:pt x="792" y="2355"/>
                      <a:pt x="1055" y="2435"/>
                      <a:pt x="1317" y="2435"/>
                    </a:cubicBezTo>
                    <a:cubicBezTo>
                      <a:pt x="1555" y="2435"/>
                      <a:pt x="1792" y="2370"/>
                      <a:pt x="1990" y="2238"/>
                    </a:cubicBezTo>
                    <a:cubicBezTo>
                      <a:pt x="3002" y="1565"/>
                      <a:pt x="2518" y="1"/>
                      <a:pt x="132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43"/>
              <p:cNvSpPr/>
              <p:nvPr/>
            </p:nvSpPr>
            <p:spPr>
              <a:xfrm flipH="1">
                <a:off x="2681752" y="4257267"/>
                <a:ext cx="498807" cy="271726"/>
              </a:xfrm>
              <a:custGeom>
                <a:rect b="b" l="l" r="r" t="t"/>
                <a:pathLst>
                  <a:path extrusionOk="0" h="4583" w="8413">
                    <a:moveTo>
                      <a:pt x="3764" y="1"/>
                    </a:moveTo>
                    <a:cubicBezTo>
                      <a:pt x="3900" y="730"/>
                      <a:pt x="3637" y="1520"/>
                      <a:pt x="3094" y="2023"/>
                    </a:cubicBezTo>
                    <a:cubicBezTo>
                      <a:pt x="2584" y="2493"/>
                      <a:pt x="1888" y="2693"/>
                      <a:pt x="1268" y="3003"/>
                    </a:cubicBezTo>
                    <a:cubicBezTo>
                      <a:pt x="648" y="3317"/>
                      <a:pt x="34" y="3889"/>
                      <a:pt x="1" y="4583"/>
                    </a:cubicBezTo>
                    <a:lnTo>
                      <a:pt x="8412" y="4583"/>
                    </a:lnTo>
                    <a:lnTo>
                      <a:pt x="7906" y="27"/>
                    </a:lnTo>
                    <a:lnTo>
                      <a:pt x="3764" y="1"/>
                    </a:lnTo>
                    <a:close/>
                  </a:path>
                </a:pathLst>
              </a:custGeom>
              <a:solidFill>
                <a:srgbClr val="293D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43"/>
              <p:cNvSpPr/>
              <p:nvPr/>
            </p:nvSpPr>
            <p:spPr>
              <a:xfrm flipH="1">
                <a:off x="3218633" y="4257267"/>
                <a:ext cx="492759" cy="271726"/>
              </a:xfrm>
              <a:custGeom>
                <a:rect b="b" l="l" r="r" t="t"/>
                <a:pathLst>
                  <a:path extrusionOk="0" h="4583" w="8311">
                    <a:moveTo>
                      <a:pt x="4089" y="1"/>
                    </a:moveTo>
                    <a:cubicBezTo>
                      <a:pt x="3972" y="793"/>
                      <a:pt x="3635" y="1520"/>
                      <a:pt x="3092" y="2023"/>
                    </a:cubicBezTo>
                    <a:cubicBezTo>
                      <a:pt x="2583" y="2493"/>
                      <a:pt x="1886" y="2693"/>
                      <a:pt x="1270" y="3003"/>
                    </a:cubicBezTo>
                    <a:cubicBezTo>
                      <a:pt x="650" y="3317"/>
                      <a:pt x="33" y="3889"/>
                      <a:pt x="1" y="4583"/>
                    </a:cubicBezTo>
                    <a:lnTo>
                      <a:pt x="7608" y="4583"/>
                    </a:lnTo>
                    <a:lnTo>
                      <a:pt x="8311" y="27"/>
                    </a:lnTo>
                    <a:lnTo>
                      <a:pt x="4089" y="1"/>
                    </a:lnTo>
                    <a:close/>
                  </a:path>
                </a:pathLst>
              </a:custGeom>
              <a:solidFill>
                <a:srgbClr val="293D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43"/>
              <p:cNvSpPr/>
              <p:nvPr/>
            </p:nvSpPr>
            <p:spPr>
              <a:xfrm flipH="1">
                <a:off x="3759779" y="2690268"/>
                <a:ext cx="250145" cy="198206"/>
              </a:xfrm>
              <a:custGeom>
                <a:rect b="b" l="l" r="r" t="t"/>
                <a:pathLst>
                  <a:path extrusionOk="0" h="3343" w="4219">
                    <a:moveTo>
                      <a:pt x="2879" y="1"/>
                    </a:moveTo>
                    <a:cubicBezTo>
                      <a:pt x="2879" y="1"/>
                      <a:pt x="1989" y="287"/>
                      <a:pt x="1513" y="417"/>
                    </a:cubicBezTo>
                    <a:cubicBezTo>
                      <a:pt x="1033" y="554"/>
                      <a:pt x="270" y="594"/>
                      <a:pt x="333" y="950"/>
                    </a:cubicBezTo>
                    <a:cubicBezTo>
                      <a:pt x="369" y="1157"/>
                      <a:pt x="518" y="1233"/>
                      <a:pt x="741" y="1233"/>
                    </a:cubicBezTo>
                    <a:cubicBezTo>
                      <a:pt x="913" y="1233"/>
                      <a:pt x="1130" y="1187"/>
                      <a:pt x="1373" y="1120"/>
                    </a:cubicBezTo>
                    <a:lnTo>
                      <a:pt x="1373" y="1120"/>
                    </a:lnTo>
                    <a:cubicBezTo>
                      <a:pt x="670" y="1687"/>
                      <a:pt x="0" y="2310"/>
                      <a:pt x="63" y="2580"/>
                    </a:cubicBezTo>
                    <a:cubicBezTo>
                      <a:pt x="97" y="2727"/>
                      <a:pt x="203" y="2757"/>
                      <a:pt x="283" y="2757"/>
                    </a:cubicBezTo>
                    <a:cubicBezTo>
                      <a:pt x="339" y="2757"/>
                      <a:pt x="383" y="2743"/>
                      <a:pt x="383" y="2743"/>
                    </a:cubicBezTo>
                    <a:lnTo>
                      <a:pt x="383" y="2743"/>
                    </a:lnTo>
                    <a:cubicBezTo>
                      <a:pt x="383" y="2743"/>
                      <a:pt x="307" y="2923"/>
                      <a:pt x="460" y="3037"/>
                    </a:cubicBezTo>
                    <a:cubicBezTo>
                      <a:pt x="503" y="3070"/>
                      <a:pt x="557" y="3082"/>
                      <a:pt x="613" y="3082"/>
                    </a:cubicBezTo>
                    <a:cubicBezTo>
                      <a:pt x="749" y="3082"/>
                      <a:pt x="893" y="3009"/>
                      <a:pt x="893" y="3009"/>
                    </a:cubicBezTo>
                    <a:lnTo>
                      <a:pt x="893" y="3009"/>
                    </a:lnTo>
                    <a:cubicBezTo>
                      <a:pt x="893" y="3009"/>
                      <a:pt x="783" y="3160"/>
                      <a:pt x="970" y="3306"/>
                    </a:cubicBezTo>
                    <a:cubicBezTo>
                      <a:pt x="1002" y="3331"/>
                      <a:pt x="1063" y="3342"/>
                      <a:pt x="1146" y="3342"/>
                    </a:cubicBezTo>
                    <a:cubicBezTo>
                      <a:pt x="1860" y="3342"/>
                      <a:pt x="4219" y="2513"/>
                      <a:pt x="4219" y="2513"/>
                    </a:cubicBezTo>
                    <a:lnTo>
                      <a:pt x="2879" y="1"/>
                    </a:ln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43"/>
              <p:cNvSpPr/>
              <p:nvPr/>
            </p:nvSpPr>
            <p:spPr>
              <a:xfrm flipH="1">
                <a:off x="3924724" y="2797525"/>
                <a:ext cx="67057" cy="59171"/>
              </a:xfrm>
              <a:custGeom>
                <a:rect b="b" l="l" r="r" t="t"/>
                <a:pathLst>
                  <a:path extrusionOk="0" h="998" w="1131">
                    <a:moveTo>
                      <a:pt x="1023" y="1"/>
                    </a:moveTo>
                    <a:cubicBezTo>
                      <a:pt x="394" y="397"/>
                      <a:pt x="17" y="851"/>
                      <a:pt x="1" y="871"/>
                    </a:cubicBezTo>
                    <a:lnTo>
                      <a:pt x="157" y="997"/>
                    </a:lnTo>
                    <a:cubicBezTo>
                      <a:pt x="160" y="994"/>
                      <a:pt x="531" y="551"/>
                      <a:pt x="1131" y="174"/>
                    </a:cubicBezTo>
                    <a:lnTo>
                      <a:pt x="1023" y="1"/>
                    </a:ln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43"/>
              <p:cNvSpPr/>
              <p:nvPr/>
            </p:nvSpPr>
            <p:spPr>
              <a:xfrm flipH="1">
                <a:off x="3902786" y="2826578"/>
                <a:ext cx="57986" cy="46721"/>
              </a:xfrm>
              <a:custGeom>
                <a:rect b="b" l="l" r="r" t="t"/>
                <a:pathLst>
                  <a:path extrusionOk="0" h="788" w="978">
                    <a:moveTo>
                      <a:pt x="874" y="1"/>
                    </a:moveTo>
                    <a:cubicBezTo>
                      <a:pt x="434" y="264"/>
                      <a:pt x="17" y="621"/>
                      <a:pt x="1" y="634"/>
                    </a:cubicBezTo>
                    <a:lnTo>
                      <a:pt x="131" y="787"/>
                    </a:lnTo>
                    <a:cubicBezTo>
                      <a:pt x="134" y="784"/>
                      <a:pt x="554" y="427"/>
                      <a:pt x="977" y="174"/>
                    </a:cubicBezTo>
                    <a:lnTo>
                      <a:pt x="874" y="1"/>
                    </a:ln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43"/>
              <p:cNvSpPr/>
              <p:nvPr/>
            </p:nvSpPr>
            <p:spPr>
              <a:xfrm flipH="1">
                <a:off x="3846696" y="2745586"/>
                <a:ext cx="59942" cy="28934"/>
              </a:xfrm>
              <a:custGeom>
                <a:rect b="b" l="l" r="r" t="t"/>
                <a:pathLst>
                  <a:path extrusionOk="0" h="488" w="1011">
                    <a:moveTo>
                      <a:pt x="154" y="1"/>
                    </a:moveTo>
                    <a:lnTo>
                      <a:pt x="1" y="130"/>
                    </a:lnTo>
                    <a:cubicBezTo>
                      <a:pt x="194" y="357"/>
                      <a:pt x="494" y="487"/>
                      <a:pt x="790" y="487"/>
                    </a:cubicBezTo>
                    <a:cubicBezTo>
                      <a:pt x="867" y="487"/>
                      <a:pt x="941" y="481"/>
                      <a:pt x="1010" y="464"/>
                    </a:cubicBezTo>
                    <a:lnTo>
                      <a:pt x="967" y="267"/>
                    </a:lnTo>
                    <a:cubicBezTo>
                      <a:pt x="909" y="280"/>
                      <a:pt x="850" y="287"/>
                      <a:pt x="791" y="287"/>
                    </a:cubicBezTo>
                    <a:cubicBezTo>
                      <a:pt x="551" y="287"/>
                      <a:pt x="312" y="182"/>
                      <a:pt x="154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43"/>
              <p:cNvSpPr/>
              <p:nvPr/>
            </p:nvSpPr>
            <p:spPr>
              <a:xfrm flipH="1">
                <a:off x="3004231" y="1907510"/>
                <a:ext cx="239532" cy="336886"/>
              </a:xfrm>
              <a:custGeom>
                <a:rect b="b" l="l" r="r" t="t"/>
                <a:pathLst>
                  <a:path extrusionOk="0" h="5682" w="4040">
                    <a:moveTo>
                      <a:pt x="3160" y="0"/>
                    </a:moveTo>
                    <a:lnTo>
                      <a:pt x="647" y="1746"/>
                    </a:lnTo>
                    <a:lnTo>
                      <a:pt x="411" y="4412"/>
                    </a:lnTo>
                    <a:lnTo>
                      <a:pt x="1" y="5558"/>
                    </a:lnTo>
                    <a:lnTo>
                      <a:pt x="3710" y="5682"/>
                    </a:lnTo>
                    <a:lnTo>
                      <a:pt x="4040" y="4208"/>
                    </a:lnTo>
                    <a:lnTo>
                      <a:pt x="3160" y="0"/>
                    </a:ln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43"/>
              <p:cNvSpPr/>
              <p:nvPr/>
            </p:nvSpPr>
            <p:spPr>
              <a:xfrm flipH="1">
                <a:off x="3117060" y="1984706"/>
                <a:ext cx="97591" cy="129845"/>
              </a:xfrm>
              <a:custGeom>
                <a:rect b="b" l="l" r="r" t="t"/>
                <a:pathLst>
                  <a:path extrusionOk="0" h="2190" w="1646">
                    <a:moveTo>
                      <a:pt x="896" y="1"/>
                    </a:moveTo>
                    <a:lnTo>
                      <a:pt x="146" y="524"/>
                    </a:lnTo>
                    <a:lnTo>
                      <a:pt x="0" y="2190"/>
                    </a:lnTo>
                    <a:cubicBezTo>
                      <a:pt x="756" y="1837"/>
                      <a:pt x="1376" y="1184"/>
                      <a:pt x="1646" y="390"/>
                    </a:cubicBezTo>
                    <a:cubicBezTo>
                      <a:pt x="1389" y="261"/>
                      <a:pt x="1149" y="130"/>
                      <a:pt x="896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43"/>
              <p:cNvSpPr/>
              <p:nvPr/>
            </p:nvSpPr>
            <p:spPr>
              <a:xfrm flipH="1">
                <a:off x="3049472" y="1662164"/>
                <a:ext cx="314178" cy="415445"/>
              </a:xfrm>
              <a:custGeom>
                <a:rect b="b" l="l" r="r" t="t"/>
                <a:pathLst>
                  <a:path extrusionOk="0" h="7007" w="5299">
                    <a:moveTo>
                      <a:pt x="2509" y="1"/>
                    </a:moveTo>
                    <a:cubicBezTo>
                      <a:pt x="2450" y="1"/>
                      <a:pt x="2390" y="2"/>
                      <a:pt x="2329" y="6"/>
                    </a:cubicBezTo>
                    <a:cubicBezTo>
                      <a:pt x="2320" y="6"/>
                      <a:pt x="2309" y="9"/>
                      <a:pt x="2300" y="9"/>
                    </a:cubicBezTo>
                    <a:cubicBezTo>
                      <a:pt x="2183" y="15"/>
                      <a:pt x="2073" y="32"/>
                      <a:pt x="1966" y="59"/>
                    </a:cubicBezTo>
                    <a:cubicBezTo>
                      <a:pt x="1923" y="69"/>
                      <a:pt x="1883" y="82"/>
                      <a:pt x="1843" y="95"/>
                    </a:cubicBezTo>
                    <a:cubicBezTo>
                      <a:pt x="1796" y="112"/>
                      <a:pt x="1746" y="129"/>
                      <a:pt x="1700" y="152"/>
                    </a:cubicBezTo>
                    <a:cubicBezTo>
                      <a:pt x="1600" y="195"/>
                      <a:pt x="1503" y="249"/>
                      <a:pt x="1413" y="312"/>
                    </a:cubicBezTo>
                    <a:cubicBezTo>
                      <a:pt x="1100" y="532"/>
                      <a:pt x="850" y="852"/>
                      <a:pt x="663" y="1239"/>
                    </a:cubicBezTo>
                    <a:cubicBezTo>
                      <a:pt x="614" y="1345"/>
                      <a:pt x="566" y="1452"/>
                      <a:pt x="523" y="1565"/>
                    </a:cubicBezTo>
                    <a:cubicBezTo>
                      <a:pt x="506" y="1615"/>
                      <a:pt x="486" y="1665"/>
                      <a:pt x="470" y="1719"/>
                    </a:cubicBezTo>
                    <a:lnTo>
                      <a:pt x="470" y="1725"/>
                    </a:lnTo>
                    <a:cubicBezTo>
                      <a:pt x="457" y="1762"/>
                      <a:pt x="443" y="1799"/>
                      <a:pt x="434" y="1839"/>
                    </a:cubicBezTo>
                    <a:cubicBezTo>
                      <a:pt x="430" y="1851"/>
                      <a:pt x="423" y="1868"/>
                      <a:pt x="420" y="1885"/>
                    </a:cubicBezTo>
                    <a:cubicBezTo>
                      <a:pt x="406" y="1925"/>
                      <a:pt x="397" y="1965"/>
                      <a:pt x="383" y="2008"/>
                    </a:cubicBezTo>
                    <a:cubicBezTo>
                      <a:pt x="380" y="2025"/>
                      <a:pt x="377" y="2039"/>
                      <a:pt x="374" y="2055"/>
                    </a:cubicBezTo>
                    <a:lnTo>
                      <a:pt x="367" y="2079"/>
                    </a:lnTo>
                    <a:cubicBezTo>
                      <a:pt x="357" y="2125"/>
                      <a:pt x="343" y="2175"/>
                      <a:pt x="334" y="2228"/>
                    </a:cubicBezTo>
                    <a:cubicBezTo>
                      <a:pt x="0" y="3824"/>
                      <a:pt x="363" y="5818"/>
                      <a:pt x="1266" y="6524"/>
                    </a:cubicBezTo>
                    <a:cubicBezTo>
                      <a:pt x="1722" y="6879"/>
                      <a:pt x="2161" y="7006"/>
                      <a:pt x="2556" y="7006"/>
                    </a:cubicBezTo>
                    <a:cubicBezTo>
                      <a:pt x="3575" y="7006"/>
                      <a:pt x="4309" y="6157"/>
                      <a:pt x="4309" y="6157"/>
                    </a:cubicBezTo>
                    <a:lnTo>
                      <a:pt x="5248" y="3148"/>
                    </a:lnTo>
                    <a:lnTo>
                      <a:pt x="5299" y="2988"/>
                    </a:lnTo>
                    <a:lnTo>
                      <a:pt x="5299" y="2978"/>
                    </a:lnTo>
                    <a:cubicBezTo>
                      <a:pt x="5299" y="2965"/>
                      <a:pt x="5295" y="2938"/>
                      <a:pt x="5292" y="2898"/>
                    </a:cubicBezTo>
                    <a:cubicBezTo>
                      <a:pt x="5288" y="2868"/>
                      <a:pt x="5282" y="2834"/>
                      <a:pt x="5279" y="2794"/>
                    </a:cubicBezTo>
                    <a:lnTo>
                      <a:pt x="5272" y="2751"/>
                    </a:lnTo>
                    <a:lnTo>
                      <a:pt x="5268" y="2728"/>
                    </a:lnTo>
                    <a:cubicBezTo>
                      <a:pt x="5255" y="2631"/>
                      <a:pt x="5232" y="2514"/>
                      <a:pt x="5199" y="2382"/>
                    </a:cubicBezTo>
                    <a:cubicBezTo>
                      <a:pt x="5195" y="2362"/>
                      <a:pt x="5192" y="2342"/>
                      <a:pt x="5185" y="2322"/>
                    </a:cubicBezTo>
                    <a:cubicBezTo>
                      <a:pt x="5076" y="1875"/>
                      <a:pt x="4856" y="1285"/>
                      <a:pt x="4425" y="812"/>
                    </a:cubicBezTo>
                    <a:cubicBezTo>
                      <a:pt x="4013" y="353"/>
                      <a:pt x="3403" y="1"/>
                      <a:pt x="2509" y="1"/>
                    </a:cubicBez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43"/>
              <p:cNvSpPr/>
              <p:nvPr/>
            </p:nvSpPr>
            <p:spPr>
              <a:xfrm flipH="1">
                <a:off x="3250167" y="1857883"/>
                <a:ext cx="22827" cy="91899"/>
              </a:xfrm>
              <a:custGeom>
                <a:rect b="b" l="l" r="r" t="t"/>
                <a:pathLst>
                  <a:path extrusionOk="0" h="1550" w="385">
                    <a:moveTo>
                      <a:pt x="28" y="0"/>
                    </a:moveTo>
                    <a:lnTo>
                      <a:pt x="4" y="1187"/>
                    </a:lnTo>
                    <a:cubicBezTo>
                      <a:pt x="0" y="1283"/>
                      <a:pt x="40" y="1380"/>
                      <a:pt x="114" y="1450"/>
                    </a:cubicBezTo>
                    <a:cubicBezTo>
                      <a:pt x="180" y="1513"/>
                      <a:pt x="271" y="1550"/>
                      <a:pt x="360" y="1550"/>
                    </a:cubicBezTo>
                    <a:lnTo>
                      <a:pt x="384" y="1550"/>
                    </a:lnTo>
                    <a:lnTo>
                      <a:pt x="371" y="1350"/>
                    </a:lnTo>
                    <a:cubicBezTo>
                      <a:pt x="327" y="1350"/>
                      <a:pt x="284" y="1337"/>
                      <a:pt x="254" y="1306"/>
                    </a:cubicBezTo>
                    <a:cubicBezTo>
                      <a:pt x="220" y="1273"/>
                      <a:pt x="204" y="1233"/>
                      <a:pt x="204" y="1190"/>
                    </a:cubicBezTo>
                    <a:lnTo>
                      <a:pt x="231" y="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43"/>
              <p:cNvSpPr/>
              <p:nvPr/>
            </p:nvSpPr>
            <p:spPr>
              <a:xfrm flipH="1">
                <a:off x="3198643" y="1851539"/>
                <a:ext cx="14467" cy="19447"/>
              </a:xfrm>
              <a:custGeom>
                <a:rect b="b" l="l" r="r" t="t"/>
                <a:pathLst>
                  <a:path extrusionOk="0" h="328" w="244">
                    <a:moveTo>
                      <a:pt x="118" y="0"/>
                    </a:moveTo>
                    <a:cubicBezTo>
                      <a:pt x="117" y="0"/>
                      <a:pt x="115" y="0"/>
                      <a:pt x="114" y="0"/>
                    </a:cubicBezTo>
                    <a:cubicBezTo>
                      <a:pt x="47" y="4"/>
                      <a:pt x="0" y="80"/>
                      <a:pt x="7" y="171"/>
                    </a:cubicBezTo>
                    <a:cubicBezTo>
                      <a:pt x="10" y="258"/>
                      <a:pt x="64" y="327"/>
                      <a:pt x="126" y="327"/>
                    </a:cubicBezTo>
                    <a:cubicBezTo>
                      <a:pt x="127" y="327"/>
                      <a:pt x="129" y="327"/>
                      <a:pt x="130" y="327"/>
                    </a:cubicBezTo>
                    <a:cubicBezTo>
                      <a:pt x="194" y="320"/>
                      <a:pt x="244" y="247"/>
                      <a:pt x="237" y="157"/>
                    </a:cubicBezTo>
                    <a:cubicBezTo>
                      <a:pt x="234" y="69"/>
                      <a:pt x="180" y="0"/>
                      <a:pt x="118" y="0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43"/>
              <p:cNvSpPr/>
              <p:nvPr/>
            </p:nvSpPr>
            <p:spPr>
              <a:xfrm flipH="1">
                <a:off x="3303173" y="1857705"/>
                <a:ext cx="14289" cy="19388"/>
              </a:xfrm>
              <a:custGeom>
                <a:rect b="b" l="l" r="r" t="t"/>
                <a:pathLst>
                  <a:path extrusionOk="0" h="327" w="241">
                    <a:moveTo>
                      <a:pt x="116" y="0"/>
                    </a:moveTo>
                    <a:cubicBezTo>
                      <a:pt x="114" y="0"/>
                      <a:pt x="112" y="0"/>
                      <a:pt x="111" y="0"/>
                    </a:cubicBezTo>
                    <a:cubicBezTo>
                      <a:pt x="47" y="3"/>
                      <a:pt x="1" y="80"/>
                      <a:pt x="4" y="170"/>
                    </a:cubicBezTo>
                    <a:cubicBezTo>
                      <a:pt x="10" y="258"/>
                      <a:pt x="65" y="327"/>
                      <a:pt x="126" y="327"/>
                    </a:cubicBezTo>
                    <a:cubicBezTo>
                      <a:pt x="128" y="327"/>
                      <a:pt x="129" y="327"/>
                      <a:pt x="131" y="327"/>
                    </a:cubicBezTo>
                    <a:cubicBezTo>
                      <a:pt x="195" y="320"/>
                      <a:pt x="241" y="247"/>
                      <a:pt x="238" y="156"/>
                    </a:cubicBezTo>
                    <a:cubicBezTo>
                      <a:pt x="231" y="69"/>
                      <a:pt x="178" y="0"/>
                      <a:pt x="116" y="0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43"/>
              <p:cNvSpPr/>
              <p:nvPr/>
            </p:nvSpPr>
            <p:spPr>
              <a:xfrm flipH="1">
                <a:off x="3204750" y="1942076"/>
                <a:ext cx="24961" cy="31246"/>
              </a:xfrm>
              <a:custGeom>
                <a:rect b="b" l="l" r="r" t="t"/>
                <a:pathLst>
                  <a:path extrusionOk="0" h="527" w="421">
                    <a:moveTo>
                      <a:pt x="390" y="0"/>
                    </a:moveTo>
                    <a:lnTo>
                      <a:pt x="194" y="46"/>
                    </a:lnTo>
                    <a:cubicBezTo>
                      <a:pt x="210" y="110"/>
                      <a:pt x="197" y="177"/>
                      <a:pt x="161" y="230"/>
                    </a:cubicBezTo>
                    <a:cubicBezTo>
                      <a:pt x="124" y="283"/>
                      <a:pt x="64" y="320"/>
                      <a:pt x="1" y="326"/>
                    </a:cubicBezTo>
                    <a:lnTo>
                      <a:pt x="24" y="526"/>
                    </a:lnTo>
                    <a:cubicBezTo>
                      <a:pt x="144" y="513"/>
                      <a:pt x="257" y="443"/>
                      <a:pt x="327" y="346"/>
                    </a:cubicBezTo>
                    <a:cubicBezTo>
                      <a:pt x="394" y="246"/>
                      <a:pt x="420" y="117"/>
                      <a:pt x="390" y="0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43"/>
              <p:cNvSpPr/>
              <p:nvPr/>
            </p:nvSpPr>
            <p:spPr>
              <a:xfrm flipH="1">
                <a:off x="3179077" y="1813534"/>
                <a:ext cx="55377" cy="16601"/>
              </a:xfrm>
              <a:custGeom>
                <a:rect b="b" l="l" r="r" t="t"/>
                <a:pathLst>
                  <a:path extrusionOk="0" h="280" w="934">
                    <a:moveTo>
                      <a:pt x="416" y="0"/>
                    </a:moveTo>
                    <a:cubicBezTo>
                      <a:pt x="364" y="0"/>
                      <a:pt x="313" y="3"/>
                      <a:pt x="264" y="9"/>
                    </a:cubicBezTo>
                    <a:cubicBezTo>
                      <a:pt x="187" y="18"/>
                      <a:pt x="1" y="61"/>
                      <a:pt x="54" y="158"/>
                    </a:cubicBezTo>
                    <a:cubicBezTo>
                      <a:pt x="74" y="201"/>
                      <a:pt x="144" y="225"/>
                      <a:pt x="204" y="238"/>
                    </a:cubicBezTo>
                    <a:cubicBezTo>
                      <a:pt x="316" y="266"/>
                      <a:pt x="435" y="280"/>
                      <a:pt x="551" y="280"/>
                    </a:cubicBezTo>
                    <a:cubicBezTo>
                      <a:pt x="619" y="280"/>
                      <a:pt x="686" y="275"/>
                      <a:pt x="750" y="265"/>
                    </a:cubicBezTo>
                    <a:cubicBezTo>
                      <a:pt x="830" y="255"/>
                      <a:pt x="924" y="225"/>
                      <a:pt x="930" y="169"/>
                    </a:cubicBezTo>
                    <a:cubicBezTo>
                      <a:pt x="934" y="135"/>
                      <a:pt x="904" y="98"/>
                      <a:pt x="864" y="75"/>
                    </a:cubicBezTo>
                    <a:cubicBezTo>
                      <a:pt x="824" y="52"/>
                      <a:pt x="770" y="38"/>
                      <a:pt x="720" y="29"/>
                    </a:cubicBezTo>
                    <a:cubicBezTo>
                      <a:pt x="623" y="11"/>
                      <a:pt x="519" y="0"/>
                      <a:pt x="416" y="0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43"/>
              <p:cNvSpPr/>
              <p:nvPr/>
            </p:nvSpPr>
            <p:spPr>
              <a:xfrm flipH="1">
                <a:off x="3289893" y="1818751"/>
                <a:ext cx="48321" cy="16127"/>
              </a:xfrm>
              <a:custGeom>
                <a:rect b="b" l="l" r="r" t="t"/>
                <a:pathLst>
                  <a:path extrusionOk="0" h="272" w="815">
                    <a:moveTo>
                      <a:pt x="585" y="0"/>
                    </a:moveTo>
                    <a:cubicBezTo>
                      <a:pt x="464" y="0"/>
                      <a:pt x="334" y="16"/>
                      <a:pt x="221" y="50"/>
                    </a:cubicBezTo>
                    <a:cubicBezTo>
                      <a:pt x="154" y="70"/>
                      <a:pt x="1" y="133"/>
                      <a:pt x="54" y="217"/>
                    </a:cubicBezTo>
                    <a:cubicBezTo>
                      <a:pt x="77" y="250"/>
                      <a:pt x="141" y="264"/>
                      <a:pt x="194" y="267"/>
                    </a:cubicBezTo>
                    <a:cubicBezTo>
                      <a:pt x="227" y="270"/>
                      <a:pt x="260" y="271"/>
                      <a:pt x="293" y="271"/>
                    </a:cubicBezTo>
                    <a:cubicBezTo>
                      <a:pt x="420" y="271"/>
                      <a:pt x="548" y="250"/>
                      <a:pt x="668" y="210"/>
                    </a:cubicBezTo>
                    <a:cubicBezTo>
                      <a:pt x="737" y="190"/>
                      <a:pt x="814" y="150"/>
                      <a:pt x="814" y="97"/>
                    </a:cubicBezTo>
                    <a:cubicBezTo>
                      <a:pt x="814" y="64"/>
                      <a:pt x="784" y="37"/>
                      <a:pt x="748" y="24"/>
                    </a:cubicBezTo>
                    <a:cubicBezTo>
                      <a:pt x="708" y="7"/>
                      <a:pt x="664" y="4"/>
                      <a:pt x="617" y="1"/>
                    </a:cubicBezTo>
                    <a:cubicBezTo>
                      <a:pt x="607" y="0"/>
                      <a:pt x="596" y="0"/>
                      <a:pt x="585" y="0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43"/>
              <p:cNvSpPr/>
              <p:nvPr/>
            </p:nvSpPr>
            <p:spPr>
              <a:xfrm flipH="1">
                <a:off x="2908890" y="1873773"/>
                <a:ext cx="177989" cy="144371"/>
              </a:xfrm>
              <a:custGeom>
                <a:rect b="b" l="l" r="r" t="t"/>
                <a:pathLst>
                  <a:path extrusionOk="0" h="2435" w="3002">
                    <a:moveTo>
                      <a:pt x="1323" y="1"/>
                    </a:moveTo>
                    <a:cubicBezTo>
                      <a:pt x="1305" y="1"/>
                      <a:pt x="1288" y="1"/>
                      <a:pt x="1270" y="2"/>
                    </a:cubicBezTo>
                    <a:cubicBezTo>
                      <a:pt x="767" y="19"/>
                      <a:pt x="297" y="379"/>
                      <a:pt x="148" y="855"/>
                    </a:cubicBezTo>
                    <a:cubicBezTo>
                      <a:pt x="0" y="1335"/>
                      <a:pt x="180" y="1898"/>
                      <a:pt x="580" y="2198"/>
                    </a:cubicBezTo>
                    <a:cubicBezTo>
                      <a:pt x="792" y="2355"/>
                      <a:pt x="1055" y="2435"/>
                      <a:pt x="1317" y="2435"/>
                    </a:cubicBezTo>
                    <a:cubicBezTo>
                      <a:pt x="1555" y="2435"/>
                      <a:pt x="1792" y="2370"/>
                      <a:pt x="1990" y="2238"/>
                    </a:cubicBezTo>
                    <a:cubicBezTo>
                      <a:pt x="3002" y="1565"/>
                      <a:pt x="2518" y="1"/>
                      <a:pt x="132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43"/>
              <p:cNvSpPr/>
              <p:nvPr/>
            </p:nvSpPr>
            <p:spPr>
              <a:xfrm flipH="1">
                <a:off x="2993200" y="1797822"/>
                <a:ext cx="89528" cy="120952"/>
              </a:xfrm>
              <a:custGeom>
                <a:rect b="b" l="l" r="r" t="t"/>
                <a:pathLst>
                  <a:path extrusionOk="0" h="2040" w="1510">
                    <a:moveTo>
                      <a:pt x="541" y="0"/>
                    </a:moveTo>
                    <a:cubicBezTo>
                      <a:pt x="334" y="0"/>
                      <a:pt x="121" y="107"/>
                      <a:pt x="21" y="290"/>
                    </a:cubicBezTo>
                    <a:lnTo>
                      <a:pt x="1" y="1976"/>
                    </a:lnTo>
                    <a:cubicBezTo>
                      <a:pt x="113" y="2019"/>
                      <a:pt x="233" y="2039"/>
                      <a:pt x="353" y="2039"/>
                    </a:cubicBezTo>
                    <a:cubicBezTo>
                      <a:pt x="707" y="2039"/>
                      <a:pt x="1065" y="1861"/>
                      <a:pt x="1254" y="1560"/>
                    </a:cubicBezTo>
                    <a:cubicBezTo>
                      <a:pt x="1510" y="1157"/>
                      <a:pt x="1440" y="580"/>
                      <a:pt x="1101" y="250"/>
                    </a:cubicBezTo>
                    <a:cubicBezTo>
                      <a:pt x="950" y="103"/>
                      <a:pt x="750" y="3"/>
                      <a:pt x="541" y="0"/>
                    </a:cubicBez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43"/>
              <p:cNvSpPr/>
              <p:nvPr/>
            </p:nvSpPr>
            <p:spPr>
              <a:xfrm flipH="1">
                <a:off x="3033458" y="1828831"/>
                <a:ext cx="31839" cy="50456"/>
              </a:xfrm>
              <a:custGeom>
                <a:rect b="b" l="l" r="r" t="t"/>
                <a:pathLst>
                  <a:path extrusionOk="0" h="851" w="537">
                    <a:moveTo>
                      <a:pt x="530" y="0"/>
                    </a:moveTo>
                    <a:lnTo>
                      <a:pt x="67" y="17"/>
                    </a:lnTo>
                    <a:lnTo>
                      <a:pt x="0" y="191"/>
                    </a:lnTo>
                    <a:cubicBezTo>
                      <a:pt x="180" y="357"/>
                      <a:pt x="287" y="603"/>
                      <a:pt x="283" y="847"/>
                    </a:cubicBezTo>
                    <a:lnTo>
                      <a:pt x="483" y="850"/>
                    </a:lnTo>
                    <a:cubicBezTo>
                      <a:pt x="487" y="623"/>
                      <a:pt x="413" y="397"/>
                      <a:pt x="283" y="211"/>
                    </a:cubicBezTo>
                    <a:lnTo>
                      <a:pt x="536" y="203"/>
                    </a:lnTo>
                    <a:lnTo>
                      <a:pt x="530" y="0"/>
                    </a:ln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43"/>
              <p:cNvSpPr/>
              <p:nvPr/>
            </p:nvSpPr>
            <p:spPr>
              <a:xfrm flipH="1">
                <a:off x="3056171" y="1662164"/>
                <a:ext cx="282576" cy="142770"/>
              </a:xfrm>
              <a:custGeom>
                <a:rect b="b" l="l" r="r" t="t"/>
                <a:pathLst>
                  <a:path extrusionOk="0" h="2408" w="4766">
                    <a:moveTo>
                      <a:pt x="2089" y="1"/>
                    </a:moveTo>
                    <a:cubicBezTo>
                      <a:pt x="2030" y="1"/>
                      <a:pt x="1970" y="2"/>
                      <a:pt x="1909" y="6"/>
                    </a:cubicBezTo>
                    <a:cubicBezTo>
                      <a:pt x="1900" y="6"/>
                      <a:pt x="1889" y="9"/>
                      <a:pt x="1880" y="9"/>
                    </a:cubicBezTo>
                    <a:cubicBezTo>
                      <a:pt x="1763" y="15"/>
                      <a:pt x="1653" y="32"/>
                      <a:pt x="1546" y="59"/>
                    </a:cubicBezTo>
                    <a:cubicBezTo>
                      <a:pt x="1503" y="69"/>
                      <a:pt x="1463" y="82"/>
                      <a:pt x="1423" y="95"/>
                    </a:cubicBezTo>
                    <a:cubicBezTo>
                      <a:pt x="1376" y="112"/>
                      <a:pt x="1326" y="129"/>
                      <a:pt x="1280" y="152"/>
                    </a:cubicBezTo>
                    <a:cubicBezTo>
                      <a:pt x="1180" y="195"/>
                      <a:pt x="1083" y="249"/>
                      <a:pt x="993" y="312"/>
                    </a:cubicBezTo>
                    <a:cubicBezTo>
                      <a:pt x="680" y="532"/>
                      <a:pt x="430" y="852"/>
                      <a:pt x="243" y="1239"/>
                    </a:cubicBezTo>
                    <a:cubicBezTo>
                      <a:pt x="194" y="1345"/>
                      <a:pt x="146" y="1452"/>
                      <a:pt x="103" y="1565"/>
                    </a:cubicBezTo>
                    <a:cubicBezTo>
                      <a:pt x="86" y="1615"/>
                      <a:pt x="66" y="1665"/>
                      <a:pt x="50" y="1719"/>
                    </a:cubicBezTo>
                    <a:lnTo>
                      <a:pt x="50" y="1725"/>
                    </a:lnTo>
                    <a:cubicBezTo>
                      <a:pt x="37" y="1762"/>
                      <a:pt x="23" y="1799"/>
                      <a:pt x="14" y="1839"/>
                    </a:cubicBezTo>
                    <a:cubicBezTo>
                      <a:pt x="10" y="1851"/>
                      <a:pt x="3" y="1868"/>
                      <a:pt x="0" y="1885"/>
                    </a:cubicBezTo>
                    <a:cubicBezTo>
                      <a:pt x="390" y="1705"/>
                      <a:pt x="743" y="1439"/>
                      <a:pt x="1020" y="1105"/>
                    </a:cubicBezTo>
                    <a:cubicBezTo>
                      <a:pt x="1197" y="892"/>
                      <a:pt x="1340" y="652"/>
                      <a:pt x="1449" y="399"/>
                    </a:cubicBezTo>
                    <a:cubicBezTo>
                      <a:pt x="1780" y="1265"/>
                      <a:pt x="2496" y="1991"/>
                      <a:pt x="3385" y="2279"/>
                    </a:cubicBezTo>
                    <a:cubicBezTo>
                      <a:pt x="3638" y="2360"/>
                      <a:pt x="3906" y="2407"/>
                      <a:pt x="4173" y="2407"/>
                    </a:cubicBezTo>
                    <a:cubicBezTo>
                      <a:pt x="4373" y="2407"/>
                      <a:pt x="4573" y="2381"/>
                      <a:pt x="4765" y="2322"/>
                    </a:cubicBezTo>
                    <a:cubicBezTo>
                      <a:pt x="4656" y="1875"/>
                      <a:pt x="4436" y="1285"/>
                      <a:pt x="4005" y="812"/>
                    </a:cubicBezTo>
                    <a:cubicBezTo>
                      <a:pt x="3593" y="353"/>
                      <a:pt x="2983" y="1"/>
                      <a:pt x="2089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 cap="flat" cmpd="sng" w="9525">
                <a:solidFill>
                  <a:srgbClr val="15161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43"/>
              <p:cNvSpPr/>
              <p:nvPr/>
            </p:nvSpPr>
            <p:spPr>
              <a:xfrm flipH="1">
                <a:off x="2711820" y="2766694"/>
                <a:ext cx="874350" cy="1492211"/>
              </a:xfrm>
              <a:custGeom>
                <a:rect b="b" l="l" r="r" t="t"/>
                <a:pathLst>
                  <a:path extrusionOk="0" h="25168" w="14747">
                    <a:moveTo>
                      <a:pt x="3510" y="1"/>
                    </a:moveTo>
                    <a:lnTo>
                      <a:pt x="1" y="25167"/>
                    </a:lnTo>
                    <a:lnTo>
                      <a:pt x="6199" y="25167"/>
                    </a:lnTo>
                    <a:lnTo>
                      <a:pt x="7680" y="15051"/>
                    </a:lnTo>
                    <a:lnTo>
                      <a:pt x="8149" y="25167"/>
                    </a:lnTo>
                    <a:lnTo>
                      <a:pt x="14747" y="25167"/>
                    </a:lnTo>
                    <a:cubicBezTo>
                      <a:pt x="14447" y="2280"/>
                      <a:pt x="11334" y="1"/>
                      <a:pt x="11334" y="1"/>
                    </a:cubicBez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43"/>
              <p:cNvSpPr/>
              <p:nvPr/>
            </p:nvSpPr>
            <p:spPr>
              <a:xfrm flipH="1">
                <a:off x="3131229" y="3195308"/>
                <a:ext cx="55614" cy="850574"/>
              </a:xfrm>
              <a:custGeom>
                <a:rect b="b" l="l" r="r" t="t"/>
                <a:pathLst>
                  <a:path extrusionOk="0" h="14346" w="938">
                    <a:moveTo>
                      <a:pt x="574" y="0"/>
                    </a:moveTo>
                    <a:lnTo>
                      <a:pt x="1" y="14346"/>
                    </a:lnTo>
                    <a:lnTo>
                      <a:pt x="937" y="7918"/>
                    </a:lnTo>
                    <a:lnTo>
                      <a:pt x="574" y="0"/>
                    </a:lnTo>
                    <a:close/>
                  </a:path>
                </a:pathLst>
              </a:custGeom>
              <a:solidFill>
                <a:srgbClr val="B57C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43"/>
              <p:cNvSpPr/>
              <p:nvPr/>
            </p:nvSpPr>
            <p:spPr>
              <a:xfrm flipH="1">
                <a:off x="2809002" y="2156828"/>
                <a:ext cx="1045046" cy="710294"/>
              </a:xfrm>
              <a:custGeom>
                <a:rect b="b" l="l" r="r" t="t"/>
                <a:pathLst>
                  <a:path extrusionOk="0" h="11980" w="17626">
                    <a:moveTo>
                      <a:pt x="14319" y="0"/>
                    </a:moveTo>
                    <a:cubicBezTo>
                      <a:pt x="14319" y="0"/>
                      <a:pt x="12950" y="1103"/>
                      <a:pt x="11857" y="1103"/>
                    </a:cubicBezTo>
                    <a:cubicBezTo>
                      <a:pt x="11358" y="1103"/>
                      <a:pt x="10917" y="873"/>
                      <a:pt x="10691" y="203"/>
                    </a:cubicBezTo>
                    <a:cubicBezTo>
                      <a:pt x="10691" y="203"/>
                      <a:pt x="8228" y="363"/>
                      <a:pt x="7865" y="766"/>
                    </a:cubicBezTo>
                    <a:cubicBezTo>
                      <a:pt x="7505" y="1169"/>
                      <a:pt x="6292" y="4639"/>
                      <a:pt x="6292" y="4639"/>
                    </a:cubicBezTo>
                    <a:lnTo>
                      <a:pt x="0" y="8551"/>
                    </a:lnTo>
                    <a:lnTo>
                      <a:pt x="1453" y="11980"/>
                    </a:lnTo>
                    <a:cubicBezTo>
                      <a:pt x="1453" y="11980"/>
                      <a:pt x="5326" y="11151"/>
                      <a:pt x="7358" y="9974"/>
                    </a:cubicBezTo>
                    <a:cubicBezTo>
                      <a:pt x="7651" y="9801"/>
                      <a:pt x="7908" y="9624"/>
                      <a:pt x="8108" y="9437"/>
                    </a:cubicBezTo>
                    <a:lnTo>
                      <a:pt x="8108" y="9437"/>
                    </a:lnTo>
                    <a:lnTo>
                      <a:pt x="8028" y="10287"/>
                    </a:lnTo>
                    <a:lnTo>
                      <a:pt x="17625" y="10287"/>
                    </a:lnTo>
                    <a:lnTo>
                      <a:pt x="143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43"/>
              <p:cNvSpPr/>
              <p:nvPr/>
            </p:nvSpPr>
            <p:spPr>
              <a:xfrm flipH="1">
                <a:off x="2808989" y="2156828"/>
                <a:ext cx="434536" cy="609916"/>
              </a:xfrm>
              <a:custGeom>
                <a:rect b="b" l="l" r="r" t="t"/>
                <a:pathLst>
                  <a:path extrusionOk="0" h="10287" w="7329">
                    <a:moveTo>
                      <a:pt x="4022" y="0"/>
                    </a:moveTo>
                    <a:cubicBezTo>
                      <a:pt x="4022" y="0"/>
                      <a:pt x="2653" y="1103"/>
                      <a:pt x="1560" y="1103"/>
                    </a:cubicBezTo>
                    <a:cubicBezTo>
                      <a:pt x="1061" y="1103"/>
                      <a:pt x="620" y="873"/>
                      <a:pt x="394" y="203"/>
                    </a:cubicBezTo>
                    <a:lnTo>
                      <a:pt x="0" y="10287"/>
                    </a:lnTo>
                    <a:lnTo>
                      <a:pt x="7328" y="10287"/>
                    </a:lnTo>
                    <a:lnTo>
                      <a:pt x="4022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43"/>
              <p:cNvSpPr/>
              <p:nvPr/>
            </p:nvSpPr>
            <p:spPr>
              <a:xfrm flipH="1">
                <a:off x="3356477" y="2513285"/>
                <a:ext cx="61365" cy="234966"/>
              </a:xfrm>
              <a:custGeom>
                <a:rect b="b" l="l" r="r" t="t"/>
                <a:pathLst>
                  <a:path extrusionOk="0" h="3963" w="1035">
                    <a:moveTo>
                      <a:pt x="1034" y="0"/>
                    </a:moveTo>
                    <a:lnTo>
                      <a:pt x="1" y="3962"/>
                    </a:lnTo>
                    <a:cubicBezTo>
                      <a:pt x="294" y="3789"/>
                      <a:pt x="551" y="3612"/>
                      <a:pt x="751" y="3425"/>
                    </a:cubicBezTo>
                    <a:lnTo>
                      <a:pt x="1034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43"/>
              <p:cNvSpPr/>
              <p:nvPr/>
            </p:nvSpPr>
            <p:spPr>
              <a:xfrm flipH="1">
                <a:off x="3220173" y="2168864"/>
                <a:ext cx="368369" cy="1776684"/>
              </a:xfrm>
              <a:custGeom>
                <a:rect b="b" l="l" r="r" t="t"/>
                <a:pathLst>
                  <a:path extrusionOk="0" h="29966" w="6213">
                    <a:moveTo>
                      <a:pt x="6213" y="0"/>
                    </a:moveTo>
                    <a:lnTo>
                      <a:pt x="3630" y="9234"/>
                    </a:lnTo>
                    <a:lnTo>
                      <a:pt x="1" y="29965"/>
                    </a:lnTo>
                    <a:lnTo>
                      <a:pt x="5042" y="29965"/>
                    </a:lnTo>
                    <a:lnTo>
                      <a:pt x="62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43"/>
              <p:cNvSpPr/>
              <p:nvPr/>
            </p:nvSpPr>
            <p:spPr>
              <a:xfrm flipH="1">
                <a:off x="2696571" y="2156828"/>
                <a:ext cx="308486" cy="1788720"/>
              </a:xfrm>
              <a:custGeom>
                <a:rect b="b" l="l" r="r" t="t"/>
                <a:pathLst>
                  <a:path extrusionOk="0" h="30169" w="5203">
                    <a:moveTo>
                      <a:pt x="0" y="0"/>
                    </a:moveTo>
                    <a:lnTo>
                      <a:pt x="0" y="30168"/>
                    </a:lnTo>
                    <a:lnTo>
                      <a:pt x="5203" y="30168"/>
                    </a:lnTo>
                    <a:lnTo>
                      <a:pt x="3423" y="12233"/>
                    </a:lnTo>
                    <a:lnTo>
                      <a:pt x="2943" y="7421"/>
                    </a:lnTo>
                    <a:lnTo>
                      <a:pt x="2730" y="68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43"/>
              <p:cNvSpPr/>
              <p:nvPr/>
            </p:nvSpPr>
            <p:spPr>
              <a:xfrm flipH="1">
                <a:off x="2802048" y="2467809"/>
                <a:ext cx="203009" cy="458786"/>
              </a:xfrm>
              <a:custGeom>
                <a:rect b="b" l="l" r="r" t="t"/>
                <a:pathLst>
                  <a:path extrusionOk="0" h="7738" w="3424">
                    <a:moveTo>
                      <a:pt x="1613" y="0"/>
                    </a:moveTo>
                    <a:lnTo>
                      <a:pt x="1533" y="1170"/>
                    </a:lnTo>
                    <a:lnTo>
                      <a:pt x="0" y="2016"/>
                    </a:lnTo>
                    <a:lnTo>
                      <a:pt x="0" y="7738"/>
                    </a:lnTo>
                    <a:cubicBezTo>
                      <a:pt x="913" y="7611"/>
                      <a:pt x="2130" y="7385"/>
                      <a:pt x="3423" y="6988"/>
                    </a:cubicBezTo>
                    <a:lnTo>
                      <a:pt x="2943" y="2176"/>
                    </a:lnTo>
                    <a:lnTo>
                      <a:pt x="2730" y="1636"/>
                    </a:lnTo>
                    <a:lnTo>
                      <a:pt x="1613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43"/>
              <p:cNvSpPr/>
              <p:nvPr/>
            </p:nvSpPr>
            <p:spPr>
              <a:xfrm flipH="1">
                <a:off x="3005001" y="2587339"/>
                <a:ext cx="186586" cy="179412"/>
              </a:xfrm>
              <a:custGeom>
                <a:rect b="b" l="l" r="r" t="t"/>
                <a:pathLst>
                  <a:path extrusionOk="0" h="3026" w="3147">
                    <a:moveTo>
                      <a:pt x="3146" y="0"/>
                    </a:moveTo>
                    <a:lnTo>
                      <a:pt x="1" y="1733"/>
                    </a:lnTo>
                    <a:lnTo>
                      <a:pt x="477" y="3026"/>
                    </a:lnTo>
                    <a:lnTo>
                      <a:pt x="3146" y="3026"/>
                    </a:lnTo>
                    <a:lnTo>
                      <a:pt x="3146" y="0"/>
                    </a:lnTo>
                    <a:close/>
                  </a:path>
                </a:pathLst>
              </a:custGeom>
              <a:solidFill>
                <a:srgbClr val="4D88A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43"/>
              <p:cNvSpPr/>
              <p:nvPr/>
            </p:nvSpPr>
            <p:spPr>
              <a:xfrm flipH="1">
                <a:off x="3005001" y="2766694"/>
                <a:ext cx="158304" cy="169866"/>
              </a:xfrm>
              <a:custGeom>
                <a:rect b="b" l="l" r="r" t="t"/>
                <a:pathLst>
                  <a:path extrusionOk="0" h="2865" w="2670">
                    <a:moveTo>
                      <a:pt x="0" y="1"/>
                    </a:moveTo>
                    <a:lnTo>
                      <a:pt x="1057" y="2864"/>
                    </a:lnTo>
                    <a:cubicBezTo>
                      <a:pt x="1057" y="2864"/>
                      <a:pt x="1686" y="2837"/>
                      <a:pt x="2669" y="2697"/>
                    </a:cubicBezTo>
                    <a:lnTo>
                      <a:pt x="2669" y="1"/>
                    </a:lnTo>
                    <a:close/>
                  </a:path>
                </a:pathLst>
              </a:custGeom>
              <a:solidFill>
                <a:srgbClr val="B823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43"/>
              <p:cNvSpPr/>
              <p:nvPr/>
            </p:nvSpPr>
            <p:spPr>
              <a:xfrm flipH="1">
                <a:off x="2796125" y="2482038"/>
                <a:ext cx="536515" cy="617090"/>
              </a:xfrm>
              <a:custGeom>
                <a:rect b="b" l="l" r="r" t="t"/>
                <a:pathLst>
                  <a:path extrusionOk="0" h="10408" w="9049">
                    <a:moveTo>
                      <a:pt x="5765" y="0"/>
                    </a:moveTo>
                    <a:lnTo>
                      <a:pt x="0" y="2826"/>
                    </a:lnTo>
                    <a:lnTo>
                      <a:pt x="3266" y="10407"/>
                    </a:lnTo>
                    <a:lnTo>
                      <a:pt x="9048" y="7768"/>
                    </a:lnTo>
                    <a:lnTo>
                      <a:pt x="5765" y="0"/>
                    </a:lnTo>
                    <a:close/>
                  </a:path>
                </a:pathLst>
              </a:custGeom>
              <a:solidFill>
                <a:srgbClr val="AAD3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43"/>
              <p:cNvSpPr/>
              <p:nvPr/>
            </p:nvSpPr>
            <p:spPr>
              <a:xfrm flipH="1">
                <a:off x="3080480" y="2716949"/>
                <a:ext cx="247417" cy="186526"/>
              </a:xfrm>
              <a:custGeom>
                <a:rect b="b" l="l" r="r" t="t"/>
                <a:pathLst>
                  <a:path extrusionOk="0" h="3146" w="4173">
                    <a:moveTo>
                      <a:pt x="3110" y="0"/>
                    </a:moveTo>
                    <a:cubicBezTo>
                      <a:pt x="3110" y="0"/>
                      <a:pt x="2559" y="140"/>
                      <a:pt x="2066" y="194"/>
                    </a:cubicBezTo>
                    <a:cubicBezTo>
                      <a:pt x="1337" y="270"/>
                      <a:pt x="506" y="490"/>
                      <a:pt x="550" y="727"/>
                    </a:cubicBezTo>
                    <a:cubicBezTo>
                      <a:pt x="584" y="922"/>
                      <a:pt x="757" y="1036"/>
                      <a:pt x="1031" y="1036"/>
                    </a:cubicBezTo>
                    <a:cubicBezTo>
                      <a:pt x="1163" y="1036"/>
                      <a:pt x="1319" y="1010"/>
                      <a:pt x="1493" y="953"/>
                    </a:cubicBezTo>
                    <a:lnTo>
                      <a:pt x="1493" y="953"/>
                    </a:lnTo>
                    <a:cubicBezTo>
                      <a:pt x="734" y="1440"/>
                      <a:pt x="0" y="1987"/>
                      <a:pt x="34" y="2263"/>
                    </a:cubicBezTo>
                    <a:cubicBezTo>
                      <a:pt x="56" y="2438"/>
                      <a:pt x="192" y="2465"/>
                      <a:pt x="274" y="2465"/>
                    </a:cubicBezTo>
                    <a:cubicBezTo>
                      <a:pt x="311" y="2465"/>
                      <a:pt x="337" y="2459"/>
                      <a:pt x="337" y="2459"/>
                    </a:cubicBezTo>
                    <a:lnTo>
                      <a:pt x="337" y="2459"/>
                    </a:lnTo>
                    <a:cubicBezTo>
                      <a:pt x="337" y="2459"/>
                      <a:pt x="240" y="2630"/>
                      <a:pt x="380" y="2759"/>
                    </a:cubicBezTo>
                    <a:cubicBezTo>
                      <a:pt x="431" y="2808"/>
                      <a:pt x="504" y="2823"/>
                      <a:pt x="575" y="2823"/>
                    </a:cubicBezTo>
                    <a:cubicBezTo>
                      <a:pt x="696" y="2823"/>
                      <a:pt x="814" y="2779"/>
                      <a:pt x="814" y="2779"/>
                    </a:cubicBezTo>
                    <a:lnTo>
                      <a:pt x="814" y="2779"/>
                    </a:lnTo>
                    <a:cubicBezTo>
                      <a:pt x="814" y="2779"/>
                      <a:pt x="686" y="2916"/>
                      <a:pt x="857" y="3083"/>
                    </a:cubicBezTo>
                    <a:cubicBezTo>
                      <a:pt x="902" y="3127"/>
                      <a:pt x="1019" y="3145"/>
                      <a:pt x="1182" y="3145"/>
                    </a:cubicBezTo>
                    <a:cubicBezTo>
                      <a:pt x="2036" y="3145"/>
                      <a:pt x="4173" y="2643"/>
                      <a:pt x="4173" y="2643"/>
                    </a:cubicBezTo>
                    <a:lnTo>
                      <a:pt x="3110" y="0"/>
                    </a:ln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43"/>
              <p:cNvSpPr/>
              <p:nvPr/>
            </p:nvSpPr>
            <p:spPr>
              <a:xfrm flipH="1">
                <a:off x="3241096" y="2813771"/>
                <a:ext cx="71029" cy="53361"/>
              </a:xfrm>
              <a:custGeom>
                <a:rect b="b" l="l" r="r" t="t"/>
                <a:pathLst>
                  <a:path extrusionOk="0" h="900" w="1198">
                    <a:moveTo>
                      <a:pt x="1111" y="0"/>
                    </a:moveTo>
                    <a:cubicBezTo>
                      <a:pt x="444" y="327"/>
                      <a:pt x="17" y="737"/>
                      <a:pt x="1" y="757"/>
                    </a:cubicBezTo>
                    <a:lnTo>
                      <a:pt x="141" y="900"/>
                    </a:lnTo>
                    <a:cubicBezTo>
                      <a:pt x="145" y="897"/>
                      <a:pt x="560" y="494"/>
                      <a:pt x="1197" y="183"/>
                    </a:cubicBezTo>
                    <a:lnTo>
                      <a:pt x="1111" y="0"/>
                    </a:ln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43"/>
              <p:cNvSpPr/>
              <p:nvPr/>
            </p:nvSpPr>
            <p:spPr>
              <a:xfrm flipH="1">
                <a:off x="3222360" y="2844958"/>
                <a:ext cx="60713" cy="41799"/>
              </a:xfrm>
              <a:custGeom>
                <a:rect b="b" l="l" r="r" t="t"/>
                <a:pathLst>
                  <a:path extrusionOk="0" h="705" w="1024">
                    <a:moveTo>
                      <a:pt x="937" y="0"/>
                    </a:moveTo>
                    <a:cubicBezTo>
                      <a:pt x="474" y="217"/>
                      <a:pt x="21" y="527"/>
                      <a:pt x="1" y="540"/>
                    </a:cubicBezTo>
                    <a:lnTo>
                      <a:pt x="118" y="704"/>
                    </a:lnTo>
                    <a:cubicBezTo>
                      <a:pt x="121" y="704"/>
                      <a:pt x="574" y="394"/>
                      <a:pt x="1024" y="184"/>
                    </a:cubicBezTo>
                    <a:lnTo>
                      <a:pt x="937" y="0"/>
                    </a:ln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43"/>
              <p:cNvSpPr/>
              <p:nvPr/>
            </p:nvSpPr>
            <p:spPr>
              <a:xfrm flipH="1">
                <a:off x="2550780" y="2156828"/>
                <a:ext cx="607426" cy="746046"/>
              </a:xfrm>
              <a:custGeom>
                <a:rect b="b" l="l" r="r" t="t"/>
                <a:pathLst>
                  <a:path extrusionOk="0" h="12583" w="10245">
                    <a:moveTo>
                      <a:pt x="2583" y="0"/>
                    </a:moveTo>
                    <a:lnTo>
                      <a:pt x="4196" y="5245"/>
                    </a:lnTo>
                    <a:lnTo>
                      <a:pt x="4559" y="6695"/>
                    </a:lnTo>
                    <a:lnTo>
                      <a:pt x="1" y="9158"/>
                    </a:lnTo>
                    <a:lnTo>
                      <a:pt x="1294" y="12583"/>
                    </a:lnTo>
                    <a:cubicBezTo>
                      <a:pt x="1294" y="12583"/>
                      <a:pt x="7989" y="12020"/>
                      <a:pt x="8995" y="8994"/>
                    </a:cubicBezTo>
                    <a:cubicBezTo>
                      <a:pt x="10245" y="5245"/>
                      <a:pt x="5969" y="243"/>
                      <a:pt x="5486" y="123"/>
                    </a:cubicBezTo>
                    <a:cubicBezTo>
                      <a:pt x="5002" y="0"/>
                      <a:pt x="2583" y="0"/>
                      <a:pt x="25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43"/>
              <p:cNvSpPr/>
              <p:nvPr/>
            </p:nvSpPr>
            <p:spPr>
              <a:xfrm flipH="1">
                <a:off x="2880726" y="2153270"/>
                <a:ext cx="129074" cy="362618"/>
              </a:xfrm>
              <a:custGeom>
                <a:rect b="b" l="l" r="r" t="t"/>
                <a:pathLst>
                  <a:path extrusionOk="0" h="6116" w="2177">
                    <a:moveTo>
                      <a:pt x="160" y="0"/>
                    </a:moveTo>
                    <a:lnTo>
                      <a:pt x="0" y="123"/>
                    </a:lnTo>
                    <a:lnTo>
                      <a:pt x="1950" y="2736"/>
                    </a:lnTo>
                    <a:lnTo>
                      <a:pt x="793" y="3442"/>
                    </a:lnTo>
                    <a:lnTo>
                      <a:pt x="767" y="3589"/>
                    </a:lnTo>
                    <a:lnTo>
                      <a:pt x="1564" y="4656"/>
                    </a:lnTo>
                    <a:lnTo>
                      <a:pt x="457" y="5985"/>
                    </a:lnTo>
                    <a:lnTo>
                      <a:pt x="613" y="6115"/>
                    </a:lnTo>
                    <a:lnTo>
                      <a:pt x="1770" y="4722"/>
                    </a:lnTo>
                    <a:lnTo>
                      <a:pt x="1773" y="4599"/>
                    </a:lnTo>
                    <a:lnTo>
                      <a:pt x="993" y="3559"/>
                    </a:lnTo>
                    <a:lnTo>
                      <a:pt x="2150" y="2849"/>
                    </a:lnTo>
                    <a:lnTo>
                      <a:pt x="2176" y="2703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43"/>
              <p:cNvSpPr/>
              <p:nvPr/>
            </p:nvSpPr>
            <p:spPr>
              <a:xfrm flipH="1">
                <a:off x="3215424" y="2165306"/>
                <a:ext cx="129252" cy="393271"/>
              </a:xfrm>
              <a:custGeom>
                <a:rect b="b" l="l" r="r" t="t"/>
                <a:pathLst>
                  <a:path extrusionOk="0" h="6633" w="2180">
                    <a:moveTo>
                      <a:pt x="2016" y="0"/>
                    </a:moveTo>
                    <a:lnTo>
                      <a:pt x="0" y="2703"/>
                    </a:lnTo>
                    <a:lnTo>
                      <a:pt x="30" y="2850"/>
                    </a:lnTo>
                    <a:lnTo>
                      <a:pt x="1186" y="3556"/>
                    </a:lnTo>
                    <a:lnTo>
                      <a:pt x="403" y="4596"/>
                    </a:lnTo>
                    <a:lnTo>
                      <a:pt x="403" y="4716"/>
                    </a:lnTo>
                    <a:lnTo>
                      <a:pt x="1753" y="6632"/>
                    </a:lnTo>
                    <a:lnTo>
                      <a:pt x="1920" y="6515"/>
                    </a:lnTo>
                    <a:lnTo>
                      <a:pt x="610" y="4659"/>
                    </a:lnTo>
                    <a:lnTo>
                      <a:pt x="1413" y="3590"/>
                    </a:lnTo>
                    <a:lnTo>
                      <a:pt x="1383" y="3443"/>
                    </a:lnTo>
                    <a:lnTo>
                      <a:pt x="230" y="2733"/>
                    </a:lnTo>
                    <a:lnTo>
                      <a:pt x="2179" y="120"/>
                    </a:lnTo>
                    <a:lnTo>
                      <a:pt x="2016" y="0"/>
                    </a:ln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43"/>
              <p:cNvSpPr/>
              <p:nvPr/>
            </p:nvSpPr>
            <p:spPr>
              <a:xfrm flipH="1">
                <a:off x="2652159" y="4353140"/>
                <a:ext cx="190914" cy="235500"/>
              </a:xfrm>
              <a:custGeom>
                <a:rect b="b" l="l" r="r" t="t"/>
                <a:pathLst>
                  <a:path extrusionOk="0" h="3972" w="3220">
                    <a:moveTo>
                      <a:pt x="3146" y="0"/>
                    </a:moveTo>
                    <a:cubicBezTo>
                      <a:pt x="2340" y="313"/>
                      <a:pt x="1617" y="849"/>
                      <a:pt x="1054" y="1556"/>
                    </a:cubicBezTo>
                    <a:cubicBezTo>
                      <a:pt x="491" y="2263"/>
                      <a:pt x="124" y="3089"/>
                      <a:pt x="1" y="3945"/>
                    </a:cubicBezTo>
                    <a:lnTo>
                      <a:pt x="201" y="3972"/>
                    </a:lnTo>
                    <a:cubicBezTo>
                      <a:pt x="321" y="3152"/>
                      <a:pt x="671" y="2359"/>
                      <a:pt x="1211" y="1683"/>
                    </a:cubicBezTo>
                    <a:cubicBezTo>
                      <a:pt x="1751" y="1003"/>
                      <a:pt x="2447" y="486"/>
                      <a:pt x="3220" y="190"/>
                    </a:cubicBezTo>
                    <a:lnTo>
                      <a:pt x="31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43"/>
              <p:cNvSpPr/>
              <p:nvPr/>
            </p:nvSpPr>
            <p:spPr>
              <a:xfrm flipH="1">
                <a:off x="3218805" y="4353140"/>
                <a:ext cx="190914" cy="235500"/>
              </a:xfrm>
              <a:custGeom>
                <a:rect b="b" l="l" r="r" t="t"/>
                <a:pathLst>
                  <a:path extrusionOk="0" h="3972" w="3220">
                    <a:moveTo>
                      <a:pt x="3146" y="0"/>
                    </a:moveTo>
                    <a:cubicBezTo>
                      <a:pt x="2340" y="313"/>
                      <a:pt x="1614" y="849"/>
                      <a:pt x="1051" y="1556"/>
                    </a:cubicBezTo>
                    <a:cubicBezTo>
                      <a:pt x="487" y="2263"/>
                      <a:pt x="124" y="3089"/>
                      <a:pt x="1" y="3945"/>
                    </a:cubicBezTo>
                    <a:lnTo>
                      <a:pt x="201" y="3972"/>
                    </a:lnTo>
                    <a:cubicBezTo>
                      <a:pt x="321" y="3152"/>
                      <a:pt x="667" y="2359"/>
                      <a:pt x="1211" y="1683"/>
                    </a:cubicBezTo>
                    <a:cubicBezTo>
                      <a:pt x="1751" y="1003"/>
                      <a:pt x="2446" y="486"/>
                      <a:pt x="3220" y="190"/>
                    </a:cubicBezTo>
                    <a:lnTo>
                      <a:pt x="314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43"/>
              <p:cNvSpPr/>
              <p:nvPr/>
            </p:nvSpPr>
            <p:spPr>
              <a:xfrm flipH="1">
                <a:off x="3285984" y="3847685"/>
                <a:ext cx="286489" cy="11917"/>
              </a:xfrm>
              <a:custGeom>
                <a:rect b="b" l="l" r="r" t="t"/>
                <a:pathLst>
                  <a:path extrusionOk="0" h="201" w="4832">
                    <a:moveTo>
                      <a:pt x="0" y="0"/>
                    </a:moveTo>
                    <a:lnTo>
                      <a:pt x="0" y="200"/>
                    </a:lnTo>
                    <a:lnTo>
                      <a:pt x="4831" y="200"/>
                    </a:lnTo>
                    <a:lnTo>
                      <a:pt x="4831" y="0"/>
                    </a:ln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43"/>
              <p:cNvSpPr/>
              <p:nvPr/>
            </p:nvSpPr>
            <p:spPr>
              <a:xfrm flipH="1">
                <a:off x="2705702" y="3847685"/>
                <a:ext cx="299355" cy="11917"/>
              </a:xfrm>
              <a:custGeom>
                <a:rect b="b" l="l" r="r" t="t"/>
                <a:pathLst>
                  <a:path extrusionOk="0" h="201" w="5049">
                    <a:moveTo>
                      <a:pt x="0" y="0"/>
                    </a:moveTo>
                    <a:lnTo>
                      <a:pt x="0" y="200"/>
                    </a:lnTo>
                    <a:lnTo>
                      <a:pt x="5049" y="200"/>
                    </a:lnTo>
                    <a:lnTo>
                      <a:pt x="5049" y="0"/>
                    </a:ln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43"/>
              <p:cNvSpPr/>
              <p:nvPr/>
            </p:nvSpPr>
            <p:spPr>
              <a:xfrm flipH="1">
                <a:off x="3027292" y="2831321"/>
                <a:ext cx="40792" cy="40792"/>
              </a:xfrm>
              <a:custGeom>
                <a:rect b="b" l="l" r="r" t="t"/>
                <a:pathLst>
                  <a:path extrusionOk="0" h="688" w="688">
                    <a:moveTo>
                      <a:pt x="343" y="204"/>
                    </a:moveTo>
                    <a:cubicBezTo>
                      <a:pt x="423" y="204"/>
                      <a:pt x="487" y="267"/>
                      <a:pt x="487" y="344"/>
                    </a:cubicBezTo>
                    <a:cubicBezTo>
                      <a:pt x="487" y="421"/>
                      <a:pt x="423" y="484"/>
                      <a:pt x="343" y="484"/>
                    </a:cubicBezTo>
                    <a:cubicBezTo>
                      <a:pt x="267" y="484"/>
                      <a:pt x="203" y="421"/>
                      <a:pt x="203" y="344"/>
                    </a:cubicBezTo>
                    <a:cubicBezTo>
                      <a:pt x="203" y="267"/>
                      <a:pt x="267" y="204"/>
                      <a:pt x="343" y="204"/>
                    </a:cubicBezTo>
                    <a:close/>
                    <a:moveTo>
                      <a:pt x="343" y="1"/>
                    </a:moveTo>
                    <a:cubicBezTo>
                      <a:pt x="157" y="1"/>
                      <a:pt x="0" y="154"/>
                      <a:pt x="0" y="344"/>
                    </a:cubicBezTo>
                    <a:cubicBezTo>
                      <a:pt x="0" y="534"/>
                      <a:pt x="157" y="687"/>
                      <a:pt x="343" y="687"/>
                    </a:cubicBezTo>
                    <a:cubicBezTo>
                      <a:pt x="534" y="687"/>
                      <a:pt x="687" y="534"/>
                      <a:pt x="687" y="344"/>
                    </a:cubicBezTo>
                    <a:cubicBezTo>
                      <a:pt x="687" y="154"/>
                      <a:pt x="534" y="1"/>
                      <a:pt x="34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43"/>
              <p:cNvSpPr/>
              <p:nvPr/>
            </p:nvSpPr>
            <p:spPr>
              <a:xfrm flipH="1">
                <a:off x="3714714" y="2792011"/>
                <a:ext cx="40792" cy="40554"/>
              </a:xfrm>
              <a:custGeom>
                <a:rect b="b" l="l" r="r" t="t"/>
                <a:pathLst>
                  <a:path extrusionOk="0" h="684" w="688">
                    <a:moveTo>
                      <a:pt x="345" y="201"/>
                    </a:moveTo>
                    <a:cubicBezTo>
                      <a:pt x="421" y="201"/>
                      <a:pt x="485" y="264"/>
                      <a:pt x="485" y="341"/>
                    </a:cubicBezTo>
                    <a:cubicBezTo>
                      <a:pt x="485" y="421"/>
                      <a:pt x="421" y="484"/>
                      <a:pt x="345" y="484"/>
                    </a:cubicBezTo>
                    <a:cubicBezTo>
                      <a:pt x="265" y="484"/>
                      <a:pt x="201" y="421"/>
                      <a:pt x="201" y="341"/>
                    </a:cubicBezTo>
                    <a:cubicBezTo>
                      <a:pt x="201" y="264"/>
                      <a:pt x="265" y="201"/>
                      <a:pt x="345" y="201"/>
                    </a:cubicBezTo>
                    <a:close/>
                    <a:moveTo>
                      <a:pt x="345" y="1"/>
                    </a:moveTo>
                    <a:cubicBezTo>
                      <a:pt x="154" y="1"/>
                      <a:pt x="1" y="154"/>
                      <a:pt x="1" y="341"/>
                    </a:cubicBezTo>
                    <a:cubicBezTo>
                      <a:pt x="1" y="530"/>
                      <a:pt x="154" y="684"/>
                      <a:pt x="345" y="684"/>
                    </a:cubicBezTo>
                    <a:cubicBezTo>
                      <a:pt x="534" y="684"/>
                      <a:pt x="688" y="530"/>
                      <a:pt x="688" y="341"/>
                    </a:cubicBezTo>
                    <a:cubicBezTo>
                      <a:pt x="688" y="154"/>
                      <a:pt x="534" y="1"/>
                      <a:pt x="345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43"/>
              <p:cNvSpPr/>
              <p:nvPr/>
            </p:nvSpPr>
            <p:spPr>
              <a:xfrm flipH="1">
                <a:off x="2814552" y="1857723"/>
                <a:ext cx="177989" cy="144371"/>
              </a:xfrm>
              <a:custGeom>
                <a:rect b="b" l="l" r="r" t="t"/>
                <a:pathLst>
                  <a:path extrusionOk="0" h="2435" w="3002">
                    <a:moveTo>
                      <a:pt x="1323" y="1"/>
                    </a:moveTo>
                    <a:cubicBezTo>
                      <a:pt x="1305" y="1"/>
                      <a:pt x="1288" y="1"/>
                      <a:pt x="1270" y="2"/>
                    </a:cubicBezTo>
                    <a:cubicBezTo>
                      <a:pt x="767" y="19"/>
                      <a:pt x="297" y="379"/>
                      <a:pt x="148" y="855"/>
                    </a:cubicBezTo>
                    <a:cubicBezTo>
                      <a:pt x="0" y="1335"/>
                      <a:pt x="180" y="1898"/>
                      <a:pt x="580" y="2198"/>
                    </a:cubicBezTo>
                    <a:cubicBezTo>
                      <a:pt x="792" y="2355"/>
                      <a:pt x="1055" y="2435"/>
                      <a:pt x="1317" y="2435"/>
                    </a:cubicBezTo>
                    <a:cubicBezTo>
                      <a:pt x="1555" y="2435"/>
                      <a:pt x="1792" y="2370"/>
                      <a:pt x="1990" y="2238"/>
                    </a:cubicBezTo>
                    <a:cubicBezTo>
                      <a:pt x="3002" y="1565"/>
                      <a:pt x="2518" y="1"/>
                      <a:pt x="132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43"/>
              <p:cNvSpPr/>
              <p:nvPr/>
            </p:nvSpPr>
            <p:spPr>
              <a:xfrm flipH="1">
                <a:off x="2908890" y="1679098"/>
                <a:ext cx="177989" cy="144371"/>
              </a:xfrm>
              <a:custGeom>
                <a:rect b="b" l="l" r="r" t="t"/>
                <a:pathLst>
                  <a:path extrusionOk="0" h="2435" w="3002">
                    <a:moveTo>
                      <a:pt x="1323" y="1"/>
                    </a:moveTo>
                    <a:cubicBezTo>
                      <a:pt x="1305" y="1"/>
                      <a:pt x="1288" y="1"/>
                      <a:pt x="1270" y="2"/>
                    </a:cubicBezTo>
                    <a:cubicBezTo>
                      <a:pt x="767" y="19"/>
                      <a:pt x="297" y="379"/>
                      <a:pt x="148" y="855"/>
                    </a:cubicBezTo>
                    <a:cubicBezTo>
                      <a:pt x="0" y="1335"/>
                      <a:pt x="180" y="1898"/>
                      <a:pt x="580" y="2198"/>
                    </a:cubicBezTo>
                    <a:cubicBezTo>
                      <a:pt x="792" y="2355"/>
                      <a:pt x="1055" y="2435"/>
                      <a:pt x="1317" y="2435"/>
                    </a:cubicBezTo>
                    <a:cubicBezTo>
                      <a:pt x="1555" y="2435"/>
                      <a:pt x="1792" y="2370"/>
                      <a:pt x="1990" y="2238"/>
                    </a:cubicBezTo>
                    <a:cubicBezTo>
                      <a:pt x="3002" y="1565"/>
                      <a:pt x="2518" y="1"/>
                      <a:pt x="132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43"/>
              <p:cNvSpPr/>
              <p:nvPr/>
            </p:nvSpPr>
            <p:spPr>
              <a:xfrm flipH="1">
                <a:off x="2975390" y="1600123"/>
                <a:ext cx="177989" cy="144371"/>
              </a:xfrm>
              <a:custGeom>
                <a:rect b="b" l="l" r="r" t="t"/>
                <a:pathLst>
                  <a:path extrusionOk="0" h="2435" w="3002">
                    <a:moveTo>
                      <a:pt x="1323" y="1"/>
                    </a:moveTo>
                    <a:cubicBezTo>
                      <a:pt x="1305" y="1"/>
                      <a:pt x="1288" y="1"/>
                      <a:pt x="1270" y="2"/>
                    </a:cubicBezTo>
                    <a:cubicBezTo>
                      <a:pt x="767" y="19"/>
                      <a:pt x="297" y="379"/>
                      <a:pt x="148" y="855"/>
                    </a:cubicBezTo>
                    <a:cubicBezTo>
                      <a:pt x="0" y="1335"/>
                      <a:pt x="180" y="1898"/>
                      <a:pt x="580" y="2198"/>
                    </a:cubicBezTo>
                    <a:cubicBezTo>
                      <a:pt x="792" y="2355"/>
                      <a:pt x="1055" y="2435"/>
                      <a:pt x="1317" y="2435"/>
                    </a:cubicBezTo>
                    <a:cubicBezTo>
                      <a:pt x="1555" y="2435"/>
                      <a:pt x="1792" y="2370"/>
                      <a:pt x="1990" y="2238"/>
                    </a:cubicBezTo>
                    <a:cubicBezTo>
                      <a:pt x="3002" y="1565"/>
                      <a:pt x="2518" y="1"/>
                      <a:pt x="132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43"/>
              <p:cNvSpPr/>
              <p:nvPr/>
            </p:nvSpPr>
            <p:spPr>
              <a:xfrm flipH="1">
                <a:off x="3076852" y="1556223"/>
                <a:ext cx="177989" cy="144371"/>
              </a:xfrm>
              <a:custGeom>
                <a:rect b="b" l="l" r="r" t="t"/>
                <a:pathLst>
                  <a:path extrusionOk="0" h="2435" w="3002">
                    <a:moveTo>
                      <a:pt x="1323" y="1"/>
                    </a:moveTo>
                    <a:cubicBezTo>
                      <a:pt x="1305" y="1"/>
                      <a:pt x="1288" y="1"/>
                      <a:pt x="1270" y="2"/>
                    </a:cubicBezTo>
                    <a:cubicBezTo>
                      <a:pt x="767" y="19"/>
                      <a:pt x="297" y="379"/>
                      <a:pt x="148" y="855"/>
                    </a:cubicBezTo>
                    <a:cubicBezTo>
                      <a:pt x="0" y="1335"/>
                      <a:pt x="180" y="1898"/>
                      <a:pt x="580" y="2198"/>
                    </a:cubicBezTo>
                    <a:cubicBezTo>
                      <a:pt x="792" y="2355"/>
                      <a:pt x="1055" y="2435"/>
                      <a:pt x="1317" y="2435"/>
                    </a:cubicBezTo>
                    <a:cubicBezTo>
                      <a:pt x="1555" y="2435"/>
                      <a:pt x="1792" y="2370"/>
                      <a:pt x="1990" y="2238"/>
                    </a:cubicBezTo>
                    <a:cubicBezTo>
                      <a:pt x="3002" y="1565"/>
                      <a:pt x="2518" y="1"/>
                      <a:pt x="132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43"/>
              <p:cNvSpPr/>
              <p:nvPr/>
            </p:nvSpPr>
            <p:spPr>
              <a:xfrm flipH="1">
                <a:off x="2814552" y="1742448"/>
                <a:ext cx="177989" cy="144371"/>
              </a:xfrm>
              <a:custGeom>
                <a:rect b="b" l="l" r="r" t="t"/>
                <a:pathLst>
                  <a:path extrusionOk="0" h="2435" w="3002">
                    <a:moveTo>
                      <a:pt x="1323" y="1"/>
                    </a:moveTo>
                    <a:cubicBezTo>
                      <a:pt x="1305" y="1"/>
                      <a:pt x="1288" y="1"/>
                      <a:pt x="1270" y="2"/>
                    </a:cubicBezTo>
                    <a:cubicBezTo>
                      <a:pt x="767" y="19"/>
                      <a:pt x="297" y="379"/>
                      <a:pt x="148" y="855"/>
                    </a:cubicBezTo>
                    <a:cubicBezTo>
                      <a:pt x="0" y="1335"/>
                      <a:pt x="180" y="1898"/>
                      <a:pt x="580" y="2198"/>
                    </a:cubicBezTo>
                    <a:cubicBezTo>
                      <a:pt x="792" y="2355"/>
                      <a:pt x="1055" y="2435"/>
                      <a:pt x="1317" y="2435"/>
                    </a:cubicBezTo>
                    <a:cubicBezTo>
                      <a:pt x="1555" y="2435"/>
                      <a:pt x="1792" y="2370"/>
                      <a:pt x="1990" y="2238"/>
                    </a:cubicBezTo>
                    <a:cubicBezTo>
                      <a:pt x="3002" y="1565"/>
                      <a:pt x="2518" y="1"/>
                      <a:pt x="132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43"/>
              <p:cNvSpPr/>
              <p:nvPr/>
            </p:nvSpPr>
            <p:spPr>
              <a:xfrm flipH="1">
                <a:off x="2880715" y="1648973"/>
                <a:ext cx="177989" cy="144371"/>
              </a:xfrm>
              <a:custGeom>
                <a:rect b="b" l="l" r="r" t="t"/>
                <a:pathLst>
                  <a:path extrusionOk="0" h="2435" w="3002">
                    <a:moveTo>
                      <a:pt x="1323" y="1"/>
                    </a:moveTo>
                    <a:cubicBezTo>
                      <a:pt x="1305" y="1"/>
                      <a:pt x="1288" y="1"/>
                      <a:pt x="1270" y="2"/>
                    </a:cubicBezTo>
                    <a:cubicBezTo>
                      <a:pt x="767" y="19"/>
                      <a:pt x="297" y="379"/>
                      <a:pt x="148" y="855"/>
                    </a:cubicBezTo>
                    <a:cubicBezTo>
                      <a:pt x="0" y="1335"/>
                      <a:pt x="180" y="1898"/>
                      <a:pt x="580" y="2198"/>
                    </a:cubicBezTo>
                    <a:cubicBezTo>
                      <a:pt x="792" y="2355"/>
                      <a:pt x="1055" y="2435"/>
                      <a:pt x="1317" y="2435"/>
                    </a:cubicBezTo>
                    <a:cubicBezTo>
                      <a:pt x="1555" y="2435"/>
                      <a:pt x="1792" y="2370"/>
                      <a:pt x="1990" y="2238"/>
                    </a:cubicBezTo>
                    <a:cubicBezTo>
                      <a:pt x="3002" y="1565"/>
                      <a:pt x="2518" y="1"/>
                      <a:pt x="1323" y="1"/>
                    </a:cubicBezTo>
                    <a:close/>
                  </a:path>
                </a:pathLst>
              </a:custGeom>
              <a:solidFill>
                <a:srgbClr val="1516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31" name="Google Shape;1531;p43"/>
          <p:cNvGrpSpPr/>
          <p:nvPr/>
        </p:nvGrpSpPr>
        <p:grpSpPr>
          <a:xfrm>
            <a:off x="442825" y="3052268"/>
            <a:ext cx="1045800" cy="1551832"/>
            <a:chOff x="442825" y="3052268"/>
            <a:chExt cx="1045800" cy="1551832"/>
          </a:xfrm>
        </p:grpSpPr>
        <p:sp>
          <p:nvSpPr>
            <p:cNvPr id="1532" name="Google Shape;1532;p43"/>
            <p:cNvSpPr/>
            <p:nvPr/>
          </p:nvSpPr>
          <p:spPr>
            <a:xfrm>
              <a:off x="555650" y="3412836"/>
              <a:ext cx="376637" cy="376637"/>
            </a:xfrm>
            <a:custGeom>
              <a:rect b="b" l="l" r="r" t="t"/>
              <a:pathLst>
                <a:path extrusionOk="0" h="5273" w="5273">
                  <a:moveTo>
                    <a:pt x="1" y="1"/>
                  </a:moveTo>
                  <a:cubicBezTo>
                    <a:pt x="1" y="2913"/>
                    <a:pt x="2360" y="5273"/>
                    <a:pt x="5273" y="5273"/>
                  </a:cubicBezTo>
                  <a:cubicBezTo>
                    <a:pt x="5273" y="2363"/>
                    <a:pt x="2910" y="1"/>
                    <a:pt x="1" y="1"/>
                  </a:cubicBezTo>
                  <a:close/>
                </a:path>
              </a:pathLst>
            </a:custGeom>
            <a:solidFill>
              <a:srgbClr val="6AA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3"/>
            <p:cNvSpPr/>
            <p:nvPr/>
          </p:nvSpPr>
          <p:spPr>
            <a:xfrm>
              <a:off x="1045078" y="3538549"/>
              <a:ext cx="376637" cy="376351"/>
            </a:xfrm>
            <a:custGeom>
              <a:rect b="b" l="l" r="r" t="t"/>
              <a:pathLst>
                <a:path extrusionOk="0" h="5269" w="5273">
                  <a:moveTo>
                    <a:pt x="5272" y="0"/>
                  </a:moveTo>
                  <a:cubicBezTo>
                    <a:pt x="2359" y="0"/>
                    <a:pt x="0" y="2359"/>
                    <a:pt x="0" y="5269"/>
                  </a:cubicBezTo>
                  <a:cubicBezTo>
                    <a:pt x="2913" y="5269"/>
                    <a:pt x="5272" y="2910"/>
                    <a:pt x="5272" y="0"/>
                  </a:cubicBezTo>
                  <a:close/>
                </a:path>
              </a:pathLst>
            </a:custGeom>
            <a:solidFill>
              <a:srgbClr val="6AA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43"/>
            <p:cNvSpPr/>
            <p:nvPr/>
          </p:nvSpPr>
          <p:spPr>
            <a:xfrm>
              <a:off x="841578" y="3052697"/>
              <a:ext cx="294281" cy="532349"/>
            </a:xfrm>
            <a:custGeom>
              <a:rect b="b" l="l" r="r" t="t"/>
              <a:pathLst>
                <a:path extrusionOk="0" h="7453" w="4120">
                  <a:moveTo>
                    <a:pt x="2060" y="1"/>
                  </a:moveTo>
                  <a:cubicBezTo>
                    <a:pt x="0" y="2057"/>
                    <a:pt x="0" y="5396"/>
                    <a:pt x="2060" y="7452"/>
                  </a:cubicBezTo>
                  <a:cubicBezTo>
                    <a:pt x="4119" y="5396"/>
                    <a:pt x="4119" y="2057"/>
                    <a:pt x="2060" y="1"/>
                  </a:cubicBezTo>
                  <a:close/>
                </a:path>
              </a:pathLst>
            </a:custGeom>
            <a:solidFill>
              <a:srgbClr val="6AA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43"/>
            <p:cNvSpPr/>
            <p:nvPr/>
          </p:nvSpPr>
          <p:spPr>
            <a:xfrm>
              <a:off x="442825" y="4459200"/>
              <a:ext cx="1045800" cy="144900"/>
            </a:xfrm>
            <a:prstGeom prst="ellipse">
              <a:avLst/>
            </a:prstGeom>
            <a:solidFill>
              <a:srgbClr val="F3DA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3"/>
            <p:cNvSpPr/>
            <p:nvPr/>
          </p:nvSpPr>
          <p:spPr>
            <a:xfrm>
              <a:off x="981507" y="3052268"/>
              <a:ext cx="14357" cy="1210910"/>
            </a:xfrm>
            <a:custGeom>
              <a:rect b="b" l="l" r="r" t="t"/>
              <a:pathLst>
                <a:path extrusionOk="0" h="16953" w="201">
                  <a:moveTo>
                    <a:pt x="1" y="0"/>
                  </a:moveTo>
                  <a:lnTo>
                    <a:pt x="1" y="16952"/>
                  </a:lnTo>
                  <a:lnTo>
                    <a:pt x="201" y="16952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43"/>
            <p:cNvSpPr/>
            <p:nvPr/>
          </p:nvSpPr>
          <p:spPr>
            <a:xfrm>
              <a:off x="1039578" y="3534977"/>
              <a:ext cx="385423" cy="729846"/>
            </a:xfrm>
            <a:custGeom>
              <a:rect b="b" l="l" r="r" t="t"/>
              <a:pathLst>
                <a:path extrusionOk="0" h="10218" w="5396">
                  <a:moveTo>
                    <a:pt x="5256" y="1"/>
                  </a:moveTo>
                  <a:lnTo>
                    <a:pt x="28" y="5272"/>
                  </a:lnTo>
                  <a:lnTo>
                    <a:pt x="0" y="5342"/>
                  </a:lnTo>
                  <a:lnTo>
                    <a:pt x="0" y="10218"/>
                  </a:lnTo>
                  <a:lnTo>
                    <a:pt x="200" y="10218"/>
                  </a:lnTo>
                  <a:lnTo>
                    <a:pt x="200" y="5382"/>
                  </a:lnTo>
                  <a:lnTo>
                    <a:pt x="5396" y="140"/>
                  </a:lnTo>
                  <a:lnTo>
                    <a:pt x="525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3"/>
            <p:cNvSpPr/>
            <p:nvPr/>
          </p:nvSpPr>
          <p:spPr>
            <a:xfrm>
              <a:off x="550650" y="3407907"/>
              <a:ext cx="388566" cy="858344"/>
            </a:xfrm>
            <a:custGeom>
              <a:rect b="b" l="l" r="r" t="t"/>
              <a:pathLst>
                <a:path extrusionOk="0" h="12017" w="5440">
                  <a:moveTo>
                    <a:pt x="141" y="0"/>
                  </a:moveTo>
                  <a:lnTo>
                    <a:pt x="1" y="143"/>
                  </a:lnTo>
                  <a:lnTo>
                    <a:pt x="5243" y="5382"/>
                  </a:lnTo>
                  <a:lnTo>
                    <a:pt x="5243" y="12017"/>
                  </a:lnTo>
                  <a:lnTo>
                    <a:pt x="5439" y="12017"/>
                  </a:lnTo>
                  <a:lnTo>
                    <a:pt x="5439" y="5342"/>
                  </a:lnTo>
                  <a:lnTo>
                    <a:pt x="5413" y="52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3"/>
            <p:cNvSpPr/>
            <p:nvPr/>
          </p:nvSpPr>
          <p:spPr>
            <a:xfrm>
              <a:off x="743935" y="4040543"/>
              <a:ext cx="489493" cy="498707"/>
            </a:xfrm>
            <a:custGeom>
              <a:rect b="b" l="l" r="r" t="t"/>
              <a:pathLst>
                <a:path extrusionOk="0" h="6982" w="6853">
                  <a:moveTo>
                    <a:pt x="1" y="0"/>
                  </a:moveTo>
                  <a:lnTo>
                    <a:pt x="1" y="6695"/>
                  </a:lnTo>
                  <a:cubicBezTo>
                    <a:pt x="1" y="6855"/>
                    <a:pt x="128" y="6982"/>
                    <a:pt x="288" y="6982"/>
                  </a:cubicBezTo>
                  <a:lnTo>
                    <a:pt x="6566" y="6982"/>
                  </a:lnTo>
                  <a:cubicBezTo>
                    <a:pt x="6722" y="6982"/>
                    <a:pt x="6852" y="6855"/>
                    <a:pt x="6852" y="6695"/>
                  </a:cubicBezTo>
                  <a:lnTo>
                    <a:pt x="6852" y="0"/>
                  </a:lnTo>
                  <a:close/>
                </a:path>
              </a:pathLst>
            </a:custGeom>
            <a:solidFill>
              <a:srgbClr val="DD90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543" name="Shape 1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4" name="Google Shape;1544;p44"/>
          <p:cNvSpPr txBox="1"/>
          <p:nvPr>
            <p:ph type="ctrTitle"/>
          </p:nvPr>
        </p:nvSpPr>
        <p:spPr>
          <a:xfrm>
            <a:off x="331450" y="684700"/>
            <a:ext cx="46554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Reem Kufi"/>
                <a:ea typeface="Reem Kufi"/>
                <a:cs typeface="Reem Kufi"/>
                <a:sym typeface="Reem Kufi"/>
              </a:rPr>
              <a:t>THANKS</a:t>
            </a:r>
            <a:endParaRPr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1545" name="Google Shape;1545;p44"/>
          <p:cNvSpPr txBox="1"/>
          <p:nvPr>
            <p:ph idx="1" type="subTitle"/>
          </p:nvPr>
        </p:nvSpPr>
        <p:spPr>
          <a:xfrm>
            <a:off x="1282183" y="2371240"/>
            <a:ext cx="27540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latin typeface="Anaheim"/>
                <a:ea typeface="Anaheim"/>
                <a:cs typeface="Anaheim"/>
                <a:sym typeface="Anaheim"/>
              </a:rPr>
              <a:t>Does anyone have any questions?</a:t>
            </a:r>
            <a:endParaRPr>
              <a:latin typeface="Anaheim"/>
              <a:ea typeface="Anaheim"/>
              <a:cs typeface="Anaheim"/>
              <a:sym typeface="Anaheim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latin typeface="Anaheim"/>
              <a:ea typeface="Anaheim"/>
              <a:cs typeface="Anaheim"/>
              <a:sym typeface="Anaheim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latin typeface="Anaheim"/>
                <a:ea typeface="Anaheim"/>
                <a:cs typeface="Anaheim"/>
                <a:sym typeface="Anaheim"/>
              </a:rPr>
              <a:t>addyouremail@freepik.com </a:t>
            </a:r>
            <a:endParaRPr>
              <a:latin typeface="Anaheim"/>
              <a:ea typeface="Anaheim"/>
              <a:cs typeface="Anaheim"/>
              <a:sym typeface="Anaheim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latin typeface="Anaheim"/>
                <a:ea typeface="Anaheim"/>
                <a:cs typeface="Anaheim"/>
                <a:sym typeface="Anaheim"/>
              </a:rPr>
              <a:t>+91  620 421 838 </a:t>
            </a:r>
            <a:endParaRPr>
              <a:latin typeface="Anaheim"/>
              <a:ea typeface="Anaheim"/>
              <a:cs typeface="Anaheim"/>
              <a:sym typeface="Anaheim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Anaheim"/>
                <a:ea typeface="Anaheim"/>
                <a:cs typeface="Anaheim"/>
                <a:sym typeface="Anaheim"/>
              </a:rPr>
              <a:t>yourcompany.com</a:t>
            </a:r>
            <a:endParaRPr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1546" name="Google Shape;1546;p44"/>
          <p:cNvSpPr/>
          <p:nvPr/>
        </p:nvSpPr>
        <p:spPr>
          <a:xfrm>
            <a:off x="2851033" y="3565405"/>
            <a:ext cx="182832" cy="174605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" name="Google Shape;1547;p44"/>
          <p:cNvSpPr/>
          <p:nvPr/>
        </p:nvSpPr>
        <p:spPr>
          <a:xfrm>
            <a:off x="2513370" y="3599840"/>
            <a:ext cx="203223" cy="140196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" name="Google Shape;1548;p44"/>
          <p:cNvSpPr/>
          <p:nvPr/>
        </p:nvSpPr>
        <p:spPr>
          <a:xfrm>
            <a:off x="2284450" y="3536813"/>
            <a:ext cx="94501" cy="203223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9" name="Google Shape;1549;p44"/>
          <p:cNvGrpSpPr/>
          <p:nvPr/>
        </p:nvGrpSpPr>
        <p:grpSpPr>
          <a:xfrm>
            <a:off x="4799758" y="1684908"/>
            <a:ext cx="4007400" cy="3087915"/>
            <a:chOff x="4790650" y="1694016"/>
            <a:chExt cx="4007400" cy="3087915"/>
          </a:xfrm>
        </p:grpSpPr>
        <p:sp>
          <p:nvSpPr>
            <p:cNvPr id="1550" name="Google Shape;1550;p44"/>
            <p:cNvSpPr/>
            <p:nvPr/>
          </p:nvSpPr>
          <p:spPr>
            <a:xfrm>
              <a:off x="4790650" y="4630730"/>
              <a:ext cx="4007400" cy="151200"/>
            </a:xfrm>
            <a:prstGeom prst="ellipse">
              <a:avLst/>
            </a:prstGeom>
            <a:solidFill>
              <a:srgbClr val="F3DA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51" name="Google Shape;1551;p44"/>
            <p:cNvGrpSpPr/>
            <p:nvPr/>
          </p:nvGrpSpPr>
          <p:grpSpPr>
            <a:xfrm>
              <a:off x="4836254" y="1694016"/>
              <a:ext cx="3214784" cy="3038756"/>
              <a:chOff x="5136625" y="1072050"/>
              <a:chExt cx="3820302" cy="3611118"/>
            </a:xfrm>
          </p:grpSpPr>
          <p:sp>
            <p:nvSpPr>
              <p:cNvPr id="1552" name="Google Shape;1552;p44"/>
              <p:cNvSpPr/>
              <p:nvPr/>
            </p:nvSpPr>
            <p:spPr>
              <a:xfrm>
                <a:off x="7111570" y="1808645"/>
                <a:ext cx="166606" cy="195915"/>
              </a:xfrm>
              <a:custGeom>
                <a:rect b="b" l="l" r="r" t="t"/>
                <a:pathLst>
                  <a:path extrusionOk="0" h="2627" w="2234">
                    <a:moveTo>
                      <a:pt x="0" y="1"/>
                    </a:moveTo>
                    <a:lnTo>
                      <a:pt x="0" y="2627"/>
                    </a:lnTo>
                    <a:lnTo>
                      <a:pt x="2233" y="2627"/>
                    </a:lnTo>
                    <a:lnTo>
                      <a:pt x="2233" y="1"/>
                    </a:lnTo>
                    <a:close/>
                  </a:path>
                </a:pathLst>
              </a:custGeom>
              <a:solidFill>
                <a:srgbClr val="F3DA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44"/>
              <p:cNvSpPr/>
              <p:nvPr/>
            </p:nvSpPr>
            <p:spPr>
              <a:xfrm>
                <a:off x="6368262" y="1773370"/>
                <a:ext cx="131033" cy="231190"/>
              </a:xfrm>
              <a:custGeom>
                <a:rect b="b" l="l" r="r" t="t"/>
                <a:pathLst>
                  <a:path extrusionOk="0" h="3100" w="1757">
                    <a:moveTo>
                      <a:pt x="1" y="0"/>
                    </a:moveTo>
                    <a:lnTo>
                      <a:pt x="1" y="3100"/>
                    </a:lnTo>
                    <a:lnTo>
                      <a:pt x="1757" y="3100"/>
                    </a:lnTo>
                    <a:lnTo>
                      <a:pt x="1757" y="0"/>
                    </a:lnTo>
                    <a:close/>
                  </a:path>
                </a:pathLst>
              </a:custGeom>
              <a:solidFill>
                <a:srgbClr val="CBE5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44"/>
              <p:cNvSpPr/>
              <p:nvPr/>
            </p:nvSpPr>
            <p:spPr>
              <a:xfrm>
                <a:off x="6670746" y="1715424"/>
                <a:ext cx="289808" cy="289137"/>
              </a:xfrm>
              <a:custGeom>
                <a:rect b="b" l="l" r="r" t="t"/>
                <a:pathLst>
                  <a:path extrusionOk="0" h="3877" w="3886">
                    <a:moveTo>
                      <a:pt x="0" y="1"/>
                    </a:moveTo>
                    <a:lnTo>
                      <a:pt x="0" y="3877"/>
                    </a:lnTo>
                    <a:lnTo>
                      <a:pt x="3885" y="3877"/>
                    </a:lnTo>
                    <a:lnTo>
                      <a:pt x="3885" y="1"/>
                    </a:ln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44"/>
              <p:cNvSpPr/>
              <p:nvPr/>
            </p:nvSpPr>
            <p:spPr>
              <a:xfrm>
                <a:off x="8580809" y="1737573"/>
                <a:ext cx="126036" cy="266987"/>
              </a:xfrm>
              <a:custGeom>
                <a:rect b="b" l="l" r="r" t="t"/>
                <a:pathLst>
                  <a:path extrusionOk="0" h="3580" w="1690">
                    <a:moveTo>
                      <a:pt x="1" y="1"/>
                    </a:moveTo>
                    <a:lnTo>
                      <a:pt x="1" y="3580"/>
                    </a:lnTo>
                    <a:lnTo>
                      <a:pt x="1690" y="3580"/>
                    </a:lnTo>
                    <a:lnTo>
                      <a:pt x="1690" y="1"/>
                    </a:ln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44"/>
              <p:cNvSpPr/>
              <p:nvPr/>
            </p:nvSpPr>
            <p:spPr>
              <a:xfrm>
                <a:off x="8655833" y="1819607"/>
                <a:ext cx="51011" cy="101724"/>
              </a:xfrm>
              <a:custGeom>
                <a:rect b="b" l="l" r="r" t="t"/>
                <a:pathLst>
                  <a:path extrusionOk="0" h="1364" w="684">
                    <a:moveTo>
                      <a:pt x="684" y="0"/>
                    </a:moveTo>
                    <a:cubicBezTo>
                      <a:pt x="307" y="0"/>
                      <a:pt x="1" y="303"/>
                      <a:pt x="1" y="680"/>
                    </a:cubicBezTo>
                    <a:cubicBezTo>
                      <a:pt x="1" y="1057"/>
                      <a:pt x="307" y="1363"/>
                      <a:pt x="684" y="1363"/>
                    </a:cubicBezTo>
                    <a:lnTo>
                      <a:pt x="684" y="1146"/>
                    </a:lnTo>
                    <a:cubicBezTo>
                      <a:pt x="427" y="1146"/>
                      <a:pt x="217" y="940"/>
                      <a:pt x="217" y="680"/>
                    </a:cubicBezTo>
                    <a:cubicBezTo>
                      <a:pt x="217" y="423"/>
                      <a:pt x="427" y="214"/>
                      <a:pt x="684" y="214"/>
                    </a:cubicBezTo>
                    <a:lnTo>
                      <a:pt x="684" y="0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44"/>
              <p:cNvSpPr/>
              <p:nvPr/>
            </p:nvSpPr>
            <p:spPr>
              <a:xfrm>
                <a:off x="6665227" y="1848916"/>
                <a:ext cx="177271" cy="161609"/>
              </a:xfrm>
              <a:custGeom>
                <a:rect b="b" l="l" r="r" t="t"/>
                <a:pathLst>
                  <a:path extrusionOk="0" h="2167" w="2377">
                    <a:moveTo>
                      <a:pt x="147" y="1"/>
                    </a:moveTo>
                    <a:lnTo>
                      <a:pt x="1" y="161"/>
                    </a:lnTo>
                    <a:lnTo>
                      <a:pt x="2234" y="2167"/>
                    </a:lnTo>
                    <a:lnTo>
                      <a:pt x="2377" y="2007"/>
                    </a:lnTo>
                    <a:lnTo>
                      <a:pt x="147" y="1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44"/>
              <p:cNvSpPr/>
              <p:nvPr/>
            </p:nvSpPr>
            <p:spPr>
              <a:xfrm>
                <a:off x="7186892" y="1808645"/>
                <a:ext cx="15960" cy="195915"/>
              </a:xfrm>
              <a:custGeom>
                <a:rect b="b" l="l" r="r" t="t"/>
                <a:pathLst>
                  <a:path extrusionOk="0" h="2627" w="214">
                    <a:moveTo>
                      <a:pt x="0" y="1"/>
                    </a:moveTo>
                    <a:lnTo>
                      <a:pt x="0" y="2627"/>
                    </a:lnTo>
                    <a:lnTo>
                      <a:pt x="214" y="2627"/>
                    </a:lnTo>
                    <a:lnTo>
                      <a:pt x="214" y="1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44"/>
              <p:cNvSpPr/>
              <p:nvPr/>
            </p:nvSpPr>
            <p:spPr>
              <a:xfrm>
                <a:off x="6368262" y="1921703"/>
                <a:ext cx="131033" cy="16258"/>
              </a:xfrm>
              <a:custGeom>
                <a:rect b="b" l="l" r="r" t="t"/>
                <a:pathLst>
                  <a:path extrusionOk="0" h="218" w="1757">
                    <a:moveTo>
                      <a:pt x="1" y="1"/>
                    </a:moveTo>
                    <a:lnTo>
                      <a:pt x="1" y="217"/>
                    </a:lnTo>
                    <a:lnTo>
                      <a:pt x="1757" y="217"/>
                    </a:lnTo>
                    <a:lnTo>
                      <a:pt x="1757" y="1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44"/>
              <p:cNvSpPr/>
              <p:nvPr/>
            </p:nvSpPr>
            <p:spPr>
              <a:xfrm>
                <a:off x="6184356" y="1211434"/>
                <a:ext cx="166308" cy="302337"/>
              </a:xfrm>
              <a:custGeom>
                <a:rect b="b" l="l" r="r" t="t"/>
                <a:pathLst>
                  <a:path extrusionOk="0" h="4054" w="2230">
                    <a:moveTo>
                      <a:pt x="1" y="1"/>
                    </a:moveTo>
                    <a:lnTo>
                      <a:pt x="1" y="4053"/>
                    </a:lnTo>
                    <a:lnTo>
                      <a:pt x="2230" y="4053"/>
                    </a:lnTo>
                    <a:lnTo>
                      <a:pt x="2230" y="1"/>
                    </a:lnTo>
                    <a:close/>
                  </a:path>
                </a:pathLst>
              </a:custGeom>
              <a:solidFill>
                <a:srgbClr val="CBE5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44"/>
              <p:cNvSpPr/>
              <p:nvPr/>
            </p:nvSpPr>
            <p:spPr>
              <a:xfrm>
                <a:off x="6970694" y="1246783"/>
                <a:ext cx="166308" cy="266987"/>
              </a:xfrm>
              <a:custGeom>
                <a:rect b="b" l="l" r="r" t="t"/>
                <a:pathLst>
                  <a:path extrusionOk="0" h="3580" w="2230">
                    <a:moveTo>
                      <a:pt x="0" y="0"/>
                    </a:moveTo>
                    <a:lnTo>
                      <a:pt x="0" y="3579"/>
                    </a:lnTo>
                    <a:lnTo>
                      <a:pt x="2229" y="3579"/>
                    </a:lnTo>
                    <a:lnTo>
                      <a:pt x="2229" y="0"/>
                    </a:ln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44"/>
              <p:cNvSpPr/>
              <p:nvPr/>
            </p:nvSpPr>
            <p:spPr>
              <a:xfrm>
                <a:off x="6496758" y="1317333"/>
                <a:ext cx="357897" cy="196437"/>
              </a:xfrm>
              <a:custGeom>
                <a:rect b="b" l="l" r="r" t="t"/>
                <a:pathLst>
                  <a:path extrusionOk="0" h="2634" w="4799">
                    <a:moveTo>
                      <a:pt x="0" y="0"/>
                    </a:moveTo>
                    <a:lnTo>
                      <a:pt x="0" y="2633"/>
                    </a:lnTo>
                    <a:lnTo>
                      <a:pt x="4799" y="2633"/>
                    </a:lnTo>
                    <a:lnTo>
                      <a:pt x="4799" y="0"/>
                    </a:lnTo>
                    <a:close/>
                  </a:path>
                </a:pathLst>
              </a:custGeom>
              <a:solidFill>
                <a:srgbClr val="F3DA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44"/>
              <p:cNvSpPr/>
              <p:nvPr/>
            </p:nvSpPr>
            <p:spPr>
              <a:xfrm>
                <a:off x="8280861" y="1251705"/>
                <a:ext cx="277428" cy="262065"/>
              </a:xfrm>
              <a:custGeom>
                <a:rect b="b" l="l" r="r" t="t"/>
                <a:pathLst>
                  <a:path extrusionOk="0" h="3514" w="3720">
                    <a:moveTo>
                      <a:pt x="1" y="1"/>
                    </a:moveTo>
                    <a:lnTo>
                      <a:pt x="1" y="3513"/>
                    </a:lnTo>
                    <a:lnTo>
                      <a:pt x="3720" y="3513"/>
                    </a:lnTo>
                    <a:lnTo>
                      <a:pt x="3720" y="1"/>
                    </a:lnTo>
                    <a:close/>
                  </a:path>
                </a:pathLst>
              </a:custGeom>
              <a:solidFill>
                <a:srgbClr val="F3DA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44"/>
              <p:cNvSpPr/>
              <p:nvPr/>
            </p:nvSpPr>
            <p:spPr>
              <a:xfrm>
                <a:off x="7262961" y="1299658"/>
                <a:ext cx="214261" cy="214112"/>
              </a:xfrm>
              <a:custGeom>
                <a:rect b="b" l="l" r="r" t="t"/>
                <a:pathLst>
                  <a:path extrusionOk="0" h="2871" w="2873">
                    <a:moveTo>
                      <a:pt x="0" y="1"/>
                    </a:moveTo>
                    <a:lnTo>
                      <a:pt x="0" y="2870"/>
                    </a:lnTo>
                    <a:lnTo>
                      <a:pt x="2873" y="2870"/>
                    </a:lnTo>
                    <a:lnTo>
                      <a:pt x="2873" y="1"/>
                    </a:lnTo>
                    <a:close/>
                  </a:path>
                </a:pathLst>
              </a:custGeom>
              <a:solidFill>
                <a:srgbClr val="CBE5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44"/>
              <p:cNvSpPr/>
              <p:nvPr/>
            </p:nvSpPr>
            <p:spPr>
              <a:xfrm>
                <a:off x="6184356" y="1266621"/>
                <a:ext cx="166308" cy="16034"/>
              </a:xfrm>
              <a:custGeom>
                <a:rect b="b" l="l" r="r" t="t"/>
                <a:pathLst>
                  <a:path extrusionOk="0" h="215" w="2230">
                    <a:moveTo>
                      <a:pt x="1" y="1"/>
                    </a:moveTo>
                    <a:lnTo>
                      <a:pt x="1" y="214"/>
                    </a:lnTo>
                    <a:lnTo>
                      <a:pt x="2230" y="214"/>
                    </a:lnTo>
                    <a:lnTo>
                      <a:pt x="2230" y="1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44"/>
              <p:cNvSpPr/>
              <p:nvPr/>
            </p:nvSpPr>
            <p:spPr>
              <a:xfrm>
                <a:off x="6299651" y="1363347"/>
                <a:ext cx="51011" cy="101947"/>
              </a:xfrm>
              <a:custGeom>
                <a:rect b="b" l="l" r="r" t="t"/>
                <a:pathLst>
                  <a:path extrusionOk="0" h="1367" w="684">
                    <a:moveTo>
                      <a:pt x="684" y="0"/>
                    </a:moveTo>
                    <a:cubicBezTo>
                      <a:pt x="307" y="0"/>
                      <a:pt x="1" y="306"/>
                      <a:pt x="1" y="683"/>
                    </a:cubicBezTo>
                    <a:cubicBezTo>
                      <a:pt x="1" y="1060"/>
                      <a:pt x="307" y="1366"/>
                      <a:pt x="684" y="1366"/>
                    </a:cubicBezTo>
                    <a:lnTo>
                      <a:pt x="684" y="1149"/>
                    </a:lnTo>
                    <a:cubicBezTo>
                      <a:pt x="427" y="1149"/>
                      <a:pt x="218" y="940"/>
                      <a:pt x="218" y="683"/>
                    </a:cubicBezTo>
                    <a:cubicBezTo>
                      <a:pt x="218" y="426"/>
                      <a:pt x="427" y="217"/>
                      <a:pt x="684" y="217"/>
                    </a:cubicBezTo>
                    <a:lnTo>
                      <a:pt x="684" y="0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44"/>
              <p:cNvSpPr/>
              <p:nvPr/>
            </p:nvSpPr>
            <p:spPr>
              <a:xfrm>
                <a:off x="7319117" y="1299658"/>
                <a:ext cx="101947" cy="50787"/>
              </a:xfrm>
              <a:custGeom>
                <a:rect b="b" l="l" r="r" t="t"/>
                <a:pathLst>
                  <a:path extrusionOk="0" h="681" w="1367">
                    <a:moveTo>
                      <a:pt x="0" y="1"/>
                    </a:moveTo>
                    <a:cubicBezTo>
                      <a:pt x="0" y="374"/>
                      <a:pt x="307" y="681"/>
                      <a:pt x="683" y="681"/>
                    </a:cubicBezTo>
                    <a:cubicBezTo>
                      <a:pt x="1060" y="681"/>
                      <a:pt x="1366" y="374"/>
                      <a:pt x="1366" y="1"/>
                    </a:cubicBezTo>
                    <a:lnTo>
                      <a:pt x="1150" y="1"/>
                    </a:lnTo>
                    <a:cubicBezTo>
                      <a:pt x="1150" y="257"/>
                      <a:pt x="940" y="468"/>
                      <a:pt x="683" y="468"/>
                    </a:cubicBezTo>
                    <a:cubicBezTo>
                      <a:pt x="427" y="468"/>
                      <a:pt x="216" y="257"/>
                      <a:pt x="216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44"/>
              <p:cNvSpPr/>
              <p:nvPr/>
            </p:nvSpPr>
            <p:spPr>
              <a:xfrm>
                <a:off x="6772320" y="1317333"/>
                <a:ext cx="16258" cy="195915"/>
              </a:xfrm>
              <a:custGeom>
                <a:rect b="b" l="l" r="r" t="t"/>
                <a:pathLst>
                  <a:path extrusionOk="0" h="2627" w="218">
                    <a:moveTo>
                      <a:pt x="1" y="0"/>
                    </a:moveTo>
                    <a:lnTo>
                      <a:pt x="1" y="2626"/>
                    </a:lnTo>
                    <a:lnTo>
                      <a:pt x="218" y="2626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44"/>
              <p:cNvSpPr/>
              <p:nvPr/>
            </p:nvSpPr>
            <p:spPr>
              <a:xfrm>
                <a:off x="6965175" y="1294214"/>
                <a:ext cx="177271" cy="161609"/>
              </a:xfrm>
              <a:custGeom>
                <a:rect b="b" l="l" r="r" t="t"/>
                <a:pathLst>
                  <a:path extrusionOk="0" h="2167" w="2377">
                    <a:moveTo>
                      <a:pt x="144" y="1"/>
                    </a:moveTo>
                    <a:lnTo>
                      <a:pt x="1" y="161"/>
                    </a:lnTo>
                    <a:lnTo>
                      <a:pt x="2230" y="2167"/>
                    </a:lnTo>
                    <a:lnTo>
                      <a:pt x="2377" y="2007"/>
                    </a:lnTo>
                    <a:lnTo>
                      <a:pt x="144" y="1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44"/>
              <p:cNvSpPr/>
              <p:nvPr/>
            </p:nvSpPr>
            <p:spPr>
              <a:xfrm>
                <a:off x="8280861" y="1375950"/>
                <a:ext cx="277428" cy="16258"/>
              </a:xfrm>
              <a:custGeom>
                <a:rect b="b" l="l" r="r" t="t"/>
                <a:pathLst>
                  <a:path extrusionOk="0" h="218" w="3720">
                    <a:moveTo>
                      <a:pt x="1" y="1"/>
                    </a:moveTo>
                    <a:lnTo>
                      <a:pt x="1" y="217"/>
                    </a:lnTo>
                    <a:lnTo>
                      <a:pt x="3720" y="217"/>
                    </a:lnTo>
                    <a:lnTo>
                      <a:pt x="3720" y="1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44"/>
              <p:cNvSpPr/>
              <p:nvPr/>
            </p:nvSpPr>
            <p:spPr>
              <a:xfrm>
                <a:off x="8372068" y="1252526"/>
                <a:ext cx="15960" cy="260723"/>
              </a:xfrm>
              <a:custGeom>
                <a:rect b="b" l="l" r="r" t="t"/>
                <a:pathLst>
                  <a:path extrusionOk="0" h="3496" w="214">
                    <a:moveTo>
                      <a:pt x="0" y="0"/>
                    </a:moveTo>
                    <a:lnTo>
                      <a:pt x="0" y="3495"/>
                    </a:lnTo>
                    <a:lnTo>
                      <a:pt x="213" y="3495"/>
                    </a:lnTo>
                    <a:lnTo>
                      <a:pt x="213" y="0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44"/>
              <p:cNvSpPr/>
              <p:nvPr/>
            </p:nvSpPr>
            <p:spPr>
              <a:xfrm>
                <a:off x="5753898" y="2633240"/>
                <a:ext cx="3203029" cy="1943042"/>
              </a:xfrm>
              <a:custGeom>
                <a:rect b="b" l="l" r="r" t="t"/>
                <a:pathLst>
                  <a:path extrusionOk="0" h="26054" w="42949">
                    <a:moveTo>
                      <a:pt x="1" y="1"/>
                    </a:moveTo>
                    <a:lnTo>
                      <a:pt x="1" y="26053"/>
                    </a:lnTo>
                    <a:lnTo>
                      <a:pt x="42948" y="26053"/>
                    </a:lnTo>
                    <a:lnTo>
                      <a:pt x="4294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44"/>
              <p:cNvSpPr/>
              <p:nvPr/>
            </p:nvSpPr>
            <p:spPr>
              <a:xfrm>
                <a:off x="6174225" y="2672324"/>
                <a:ext cx="1870105" cy="1886952"/>
              </a:xfrm>
              <a:custGeom>
                <a:rect b="b" l="l" r="r" t="t"/>
                <a:pathLst>
                  <a:path extrusionOk="0" h="32868" w="25076">
                    <a:moveTo>
                      <a:pt x="20997" y="3506"/>
                    </a:moveTo>
                    <a:cubicBezTo>
                      <a:pt x="21407" y="4203"/>
                      <a:pt x="21637" y="5135"/>
                      <a:pt x="21697" y="6319"/>
                    </a:cubicBezTo>
                    <a:cubicBezTo>
                      <a:pt x="21890" y="10271"/>
                      <a:pt x="21074" y="14493"/>
                      <a:pt x="19274" y="18862"/>
                    </a:cubicBezTo>
                    <a:cubicBezTo>
                      <a:pt x="17528" y="23110"/>
                      <a:pt x="15082" y="26986"/>
                      <a:pt x="12923" y="30218"/>
                    </a:cubicBezTo>
                    <a:cubicBezTo>
                      <a:pt x="11855" y="31817"/>
                      <a:pt x="10790" y="32600"/>
                      <a:pt x="9674" y="32600"/>
                    </a:cubicBezTo>
                    <a:cubicBezTo>
                      <a:pt x="9550" y="32600"/>
                      <a:pt x="9426" y="32591"/>
                      <a:pt x="9301" y="32571"/>
                    </a:cubicBezTo>
                    <a:cubicBezTo>
                      <a:pt x="8174" y="32398"/>
                      <a:pt x="7404" y="31452"/>
                      <a:pt x="7138" y="30592"/>
                    </a:cubicBezTo>
                    <a:cubicBezTo>
                      <a:pt x="6844" y="29642"/>
                      <a:pt x="6991" y="28639"/>
                      <a:pt x="7168" y="27696"/>
                    </a:cubicBezTo>
                    <a:cubicBezTo>
                      <a:pt x="8170" y="22324"/>
                      <a:pt x="10247" y="17196"/>
                      <a:pt x="13339" y="12453"/>
                    </a:cubicBezTo>
                    <a:cubicBezTo>
                      <a:pt x="15488" y="9151"/>
                      <a:pt x="18055" y="6159"/>
                      <a:pt x="20997" y="3506"/>
                    </a:cubicBezTo>
                    <a:close/>
                    <a:moveTo>
                      <a:pt x="24919" y="1"/>
                    </a:moveTo>
                    <a:cubicBezTo>
                      <a:pt x="23566" y="970"/>
                      <a:pt x="22277" y="2003"/>
                      <a:pt x="21051" y="3093"/>
                    </a:cubicBezTo>
                    <a:cubicBezTo>
                      <a:pt x="20774" y="2703"/>
                      <a:pt x="20431" y="2390"/>
                      <a:pt x="20021" y="2153"/>
                    </a:cubicBezTo>
                    <a:cubicBezTo>
                      <a:pt x="19476" y="1838"/>
                      <a:pt x="18821" y="1679"/>
                      <a:pt x="18132" y="1679"/>
                    </a:cubicBezTo>
                    <a:cubicBezTo>
                      <a:pt x="17601" y="1679"/>
                      <a:pt x="17049" y="1773"/>
                      <a:pt x="16512" y="1963"/>
                    </a:cubicBezTo>
                    <a:cubicBezTo>
                      <a:pt x="15382" y="2360"/>
                      <a:pt x="14462" y="3100"/>
                      <a:pt x="13686" y="3763"/>
                    </a:cubicBezTo>
                    <a:cubicBezTo>
                      <a:pt x="11543" y="5592"/>
                      <a:pt x="9594" y="7648"/>
                      <a:pt x="7891" y="9874"/>
                    </a:cubicBezTo>
                    <a:cubicBezTo>
                      <a:pt x="6208" y="12073"/>
                      <a:pt x="4762" y="14446"/>
                      <a:pt x="3589" y="16929"/>
                    </a:cubicBezTo>
                    <a:cubicBezTo>
                      <a:pt x="2419" y="19411"/>
                      <a:pt x="1520" y="22007"/>
                      <a:pt x="917" y="24646"/>
                    </a:cubicBezTo>
                    <a:cubicBezTo>
                      <a:pt x="306" y="27319"/>
                      <a:pt x="0" y="30045"/>
                      <a:pt x="3" y="32751"/>
                    </a:cubicBezTo>
                    <a:lnTo>
                      <a:pt x="273" y="32751"/>
                    </a:lnTo>
                    <a:cubicBezTo>
                      <a:pt x="270" y="30065"/>
                      <a:pt x="573" y="27359"/>
                      <a:pt x="1180" y="24706"/>
                    </a:cubicBezTo>
                    <a:cubicBezTo>
                      <a:pt x="1776" y="22084"/>
                      <a:pt x="2669" y="19508"/>
                      <a:pt x="3832" y="17042"/>
                    </a:cubicBezTo>
                    <a:cubicBezTo>
                      <a:pt x="4995" y="14580"/>
                      <a:pt x="6435" y="12220"/>
                      <a:pt x="8104" y="10038"/>
                    </a:cubicBezTo>
                    <a:cubicBezTo>
                      <a:pt x="9794" y="7825"/>
                      <a:pt x="11729" y="5782"/>
                      <a:pt x="13859" y="3966"/>
                    </a:cubicBezTo>
                    <a:cubicBezTo>
                      <a:pt x="14619" y="3320"/>
                      <a:pt x="15516" y="2596"/>
                      <a:pt x="16602" y="2216"/>
                    </a:cubicBezTo>
                    <a:cubicBezTo>
                      <a:pt x="17110" y="2037"/>
                      <a:pt x="17630" y="1948"/>
                      <a:pt x="18130" y="1948"/>
                    </a:cubicBezTo>
                    <a:cubicBezTo>
                      <a:pt x="18774" y="1948"/>
                      <a:pt x="19383" y="2096"/>
                      <a:pt x="19887" y="2386"/>
                    </a:cubicBezTo>
                    <a:cubicBezTo>
                      <a:pt x="20267" y="2606"/>
                      <a:pt x="20587" y="2903"/>
                      <a:pt x="20851" y="3276"/>
                    </a:cubicBezTo>
                    <a:cubicBezTo>
                      <a:pt x="17875" y="5952"/>
                      <a:pt x="15285" y="8974"/>
                      <a:pt x="13113" y="12307"/>
                    </a:cubicBezTo>
                    <a:cubicBezTo>
                      <a:pt x="10004" y="17079"/>
                      <a:pt x="7915" y="22241"/>
                      <a:pt x="6904" y="27646"/>
                    </a:cubicBezTo>
                    <a:cubicBezTo>
                      <a:pt x="6721" y="28625"/>
                      <a:pt x="6568" y="29662"/>
                      <a:pt x="6881" y="30672"/>
                    </a:cubicBezTo>
                    <a:cubicBezTo>
                      <a:pt x="7171" y="31612"/>
                      <a:pt x="8021" y="32644"/>
                      <a:pt x="9261" y="32838"/>
                    </a:cubicBezTo>
                    <a:cubicBezTo>
                      <a:pt x="9401" y="32858"/>
                      <a:pt x="9540" y="32867"/>
                      <a:pt x="9680" y="32867"/>
                    </a:cubicBezTo>
                    <a:cubicBezTo>
                      <a:pt x="10887" y="32867"/>
                      <a:pt x="12026" y="32047"/>
                      <a:pt x="13146" y="30368"/>
                    </a:cubicBezTo>
                    <a:cubicBezTo>
                      <a:pt x="15312" y="27126"/>
                      <a:pt x="17768" y="23234"/>
                      <a:pt x="19524" y="18965"/>
                    </a:cubicBezTo>
                    <a:cubicBezTo>
                      <a:pt x="21340" y="14556"/>
                      <a:pt x="22160" y="10298"/>
                      <a:pt x="21963" y="6305"/>
                    </a:cubicBezTo>
                    <a:cubicBezTo>
                      <a:pt x="21903" y="5052"/>
                      <a:pt x="21651" y="4063"/>
                      <a:pt x="21200" y="3320"/>
                    </a:cubicBezTo>
                    <a:cubicBezTo>
                      <a:pt x="22430" y="2226"/>
                      <a:pt x="23723" y="1193"/>
                      <a:pt x="25076" y="221"/>
                    </a:cubicBezTo>
                    <a:lnTo>
                      <a:pt x="24919" y="1"/>
                    </a:lnTo>
                    <a:close/>
                  </a:path>
                </a:pathLst>
              </a:custGeom>
              <a:solidFill>
                <a:srgbClr val="AAD3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44"/>
              <p:cNvSpPr/>
              <p:nvPr/>
            </p:nvSpPr>
            <p:spPr>
              <a:xfrm>
                <a:off x="8425550" y="2672300"/>
                <a:ext cx="451850" cy="1886987"/>
              </a:xfrm>
              <a:custGeom>
                <a:rect b="b" l="l" r="r" t="t"/>
                <a:pathLst>
                  <a:path extrusionOk="0" h="35813" w="6059">
                    <a:moveTo>
                      <a:pt x="4052" y="0"/>
                    </a:moveTo>
                    <a:cubicBezTo>
                      <a:pt x="1292" y="5615"/>
                      <a:pt x="0" y="11886"/>
                      <a:pt x="310" y="18135"/>
                    </a:cubicBezTo>
                    <a:cubicBezTo>
                      <a:pt x="620" y="24387"/>
                      <a:pt x="2529" y="30498"/>
                      <a:pt x="5831" y="35813"/>
                    </a:cubicBezTo>
                    <a:lnTo>
                      <a:pt x="6058" y="35670"/>
                    </a:lnTo>
                    <a:cubicBezTo>
                      <a:pt x="2782" y="30395"/>
                      <a:pt x="886" y="24327"/>
                      <a:pt x="580" y="18121"/>
                    </a:cubicBezTo>
                    <a:cubicBezTo>
                      <a:pt x="270" y="11920"/>
                      <a:pt x="1556" y="5695"/>
                      <a:pt x="4292" y="120"/>
                    </a:cubicBezTo>
                    <a:lnTo>
                      <a:pt x="4052" y="0"/>
                    </a:lnTo>
                    <a:close/>
                  </a:path>
                </a:pathLst>
              </a:custGeom>
              <a:solidFill>
                <a:srgbClr val="C0EA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44"/>
              <p:cNvSpPr/>
              <p:nvPr/>
            </p:nvSpPr>
            <p:spPr>
              <a:xfrm>
                <a:off x="5753898" y="2633240"/>
                <a:ext cx="3203029" cy="499073"/>
              </a:xfrm>
              <a:custGeom>
                <a:rect b="b" l="l" r="r" t="t"/>
                <a:pathLst>
                  <a:path extrusionOk="0" h="6692" w="42949">
                    <a:moveTo>
                      <a:pt x="1" y="1"/>
                    </a:moveTo>
                    <a:lnTo>
                      <a:pt x="1" y="6692"/>
                    </a:lnTo>
                    <a:lnTo>
                      <a:pt x="42948" y="6692"/>
                    </a:lnTo>
                    <a:lnTo>
                      <a:pt x="42948" y="1"/>
                    </a:lnTo>
                    <a:close/>
                  </a:path>
                </a:pathLst>
              </a:custGeom>
              <a:solidFill>
                <a:srgbClr val="79C6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44"/>
              <p:cNvSpPr/>
              <p:nvPr/>
            </p:nvSpPr>
            <p:spPr>
              <a:xfrm>
                <a:off x="5753898" y="4326878"/>
                <a:ext cx="3203029" cy="249387"/>
              </a:xfrm>
              <a:custGeom>
                <a:rect b="b" l="l" r="r" t="t"/>
                <a:pathLst>
                  <a:path extrusionOk="0" h="3344" w="42949">
                    <a:moveTo>
                      <a:pt x="1" y="0"/>
                    </a:moveTo>
                    <a:lnTo>
                      <a:pt x="1" y="3343"/>
                    </a:lnTo>
                    <a:lnTo>
                      <a:pt x="42948" y="3343"/>
                    </a:lnTo>
                    <a:lnTo>
                      <a:pt x="42948" y="0"/>
                    </a:lnTo>
                    <a:close/>
                  </a:path>
                </a:pathLst>
              </a:custGeom>
              <a:solidFill>
                <a:srgbClr val="79C6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44"/>
              <p:cNvSpPr/>
              <p:nvPr/>
            </p:nvSpPr>
            <p:spPr>
              <a:xfrm>
                <a:off x="5732793" y="2872780"/>
                <a:ext cx="3224134" cy="20211"/>
              </a:xfrm>
              <a:custGeom>
                <a:rect b="b" l="l" r="r" t="t"/>
                <a:pathLst>
                  <a:path extrusionOk="0" h="271" w="43232">
                    <a:moveTo>
                      <a:pt x="1" y="1"/>
                    </a:moveTo>
                    <a:lnTo>
                      <a:pt x="1" y="271"/>
                    </a:lnTo>
                    <a:lnTo>
                      <a:pt x="43231" y="271"/>
                    </a:lnTo>
                    <a:lnTo>
                      <a:pt x="4323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44"/>
              <p:cNvSpPr/>
              <p:nvPr/>
            </p:nvSpPr>
            <p:spPr>
              <a:xfrm>
                <a:off x="5746440" y="1994565"/>
                <a:ext cx="3084451" cy="20211"/>
              </a:xfrm>
              <a:custGeom>
                <a:rect b="b" l="l" r="r" t="t"/>
                <a:pathLst>
                  <a:path extrusionOk="0" h="271" w="41359">
                    <a:moveTo>
                      <a:pt x="1" y="0"/>
                    </a:moveTo>
                    <a:lnTo>
                      <a:pt x="1" y="270"/>
                    </a:lnTo>
                    <a:lnTo>
                      <a:pt x="41358" y="270"/>
                    </a:lnTo>
                    <a:lnTo>
                      <a:pt x="4135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44"/>
              <p:cNvSpPr/>
              <p:nvPr/>
            </p:nvSpPr>
            <p:spPr>
              <a:xfrm>
                <a:off x="5746440" y="1503253"/>
                <a:ext cx="3084451" cy="19912"/>
              </a:xfrm>
              <a:custGeom>
                <a:rect b="b" l="l" r="r" t="t"/>
                <a:pathLst>
                  <a:path extrusionOk="0" h="267" w="41359">
                    <a:moveTo>
                      <a:pt x="1" y="0"/>
                    </a:moveTo>
                    <a:lnTo>
                      <a:pt x="1" y="267"/>
                    </a:lnTo>
                    <a:lnTo>
                      <a:pt x="41358" y="267"/>
                    </a:lnTo>
                    <a:lnTo>
                      <a:pt x="4135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44"/>
              <p:cNvSpPr/>
              <p:nvPr/>
            </p:nvSpPr>
            <p:spPr>
              <a:xfrm>
                <a:off x="5586473" y="1100762"/>
                <a:ext cx="426509" cy="623468"/>
              </a:xfrm>
              <a:custGeom>
                <a:rect b="b" l="l" r="r" t="t"/>
                <a:pathLst>
                  <a:path extrusionOk="0" h="8360" w="5719">
                    <a:moveTo>
                      <a:pt x="2755" y="0"/>
                    </a:moveTo>
                    <a:cubicBezTo>
                      <a:pt x="2697" y="0"/>
                      <a:pt x="2640" y="2"/>
                      <a:pt x="2583" y="5"/>
                    </a:cubicBezTo>
                    <a:cubicBezTo>
                      <a:pt x="1700" y="52"/>
                      <a:pt x="793" y="512"/>
                      <a:pt x="416" y="1339"/>
                    </a:cubicBezTo>
                    <a:cubicBezTo>
                      <a:pt x="240" y="1728"/>
                      <a:pt x="193" y="2165"/>
                      <a:pt x="227" y="2598"/>
                    </a:cubicBezTo>
                    <a:cubicBezTo>
                      <a:pt x="240" y="2744"/>
                      <a:pt x="323" y="4127"/>
                      <a:pt x="553" y="4658"/>
                    </a:cubicBezTo>
                    <a:lnTo>
                      <a:pt x="0" y="8233"/>
                    </a:lnTo>
                    <a:lnTo>
                      <a:pt x="3206" y="8360"/>
                    </a:lnTo>
                    <a:lnTo>
                      <a:pt x="3172" y="7006"/>
                    </a:lnTo>
                    <a:lnTo>
                      <a:pt x="3159" y="6420"/>
                    </a:lnTo>
                    <a:lnTo>
                      <a:pt x="3159" y="6420"/>
                    </a:lnTo>
                    <a:cubicBezTo>
                      <a:pt x="3399" y="6587"/>
                      <a:pt x="3672" y="6700"/>
                      <a:pt x="3935" y="6717"/>
                    </a:cubicBezTo>
                    <a:cubicBezTo>
                      <a:pt x="3962" y="6718"/>
                      <a:pt x="3989" y="6719"/>
                      <a:pt x="4016" y="6719"/>
                    </a:cubicBezTo>
                    <a:cubicBezTo>
                      <a:pt x="4494" y="6719"/>
                      <a:pt x="4981" y="6498"/>
                      <a:pt x="5265" y="6104"/>
                    </a:cubicBezTo>
                    <a:cubicBezTo>
                      <a:pt x="5719" y="5474"/>
                      <a:pt x="5528" y="4434"/>
                      <a:pt x="5388" y="3655"/>
                    </a:cubicBezTo>
                    <a:cubicBezTo>
                      <a:pt x="5235" y="2798"/>
                      <a:pt x="5052" y="2065"/>
                      <a:pt x="4672" y="1288"/>
                    </a:cubicBezTo>
                    <a:cubicBezTo>
                      <a:pt x="4668" y="1282"/>
                      <a:pt x="4665" y="1275"/>
                      <a:pt x="4662" y="1265"/>
                    </a:cubicBezTo>
                    <a:cubicBezTo>
                      <a:pt x="4552" y="1045"/>
                      <a:pt x="4425" y="848"/>
                      <a:pt x="4282" y="679"/>
                    </a:cubicBezTo>
                    <a:cubicBezTo>
                      <a:pt x="4132" y="505"/>
                      <a:pt x="3962" y="362"/>
                      <a:pt x="3769" y="245"/>
                    </a:cubicBezTo>
                    <a:cubicBezTo>
                      <a:pt x="3462" y="65"/>
                      <a:pt x="3107" y="0"/>
                      <a:pt x="2755" y="0"/>
                    </a:cubicBez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44"/>
              <p:cNvSpPr/>
              <p:nvPr/>
            </p:nvSpPr>
            <p:spPr>
              <a:xfrm>
                <a:off x="5780522" y="1540243"/>
                <a:ext cx="42584" cy="83079"/>
              </a:xfrm>
              <a:custGeom>
                <a:rect b="b" l="l" r="r" t="t"/>
                <a:pathLst>
                  <a:path extrusionOk="0" h="1114" w="571">
                    <a:moveTo>
                      <a:pt x="1" y="1"/>
                    </a:moveTo>
                    <a:lnTo>
                      <a:pt x="1" y="1"/>
                    </a:lnTo>
                    <a:cubicBezTo>
                      <a:pt x="110" y="407"/>
                      <a:pt x="307" y="787"/>
                      <a:pt x="570" y="1113"/>
                    </a:cubicBezTo>
                    <a:lnTo>
                      <a:pt x="557" y="527"/>
                    </a:lnTo>
                    <a:cubicBezTo>
                      <a:pt x="373" y="350"/>
                      <a:pt x="193" y="171"/>
                      <a:pt x="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44"/>
              <p:cNvSpPr/>
              <p:nvPr/>
            </p:nvSpPr>
            <p:spPr>
              <a:xfrm>
                <a:off x="5952943" y="1322255"/>
                <a:ext cx="64733" cy="105975"/>
              </a:xfrm>
              <a:custGeom>
                <a:rect b="b" l="l" r="r" t="t"/>
                <a:pathLst>
                  <a:path extrusionOk="0" h="1421" w="868">
                    <a:moveTo>
                      <a:pt x="171" y="1"/>
                    </a:moveTo>
                    <a:lnTo>
                      <a:pt x="1" y="1388"/>
                    </a:lnTo>
                    <a:cubicBezTo>
                      <a:pt x="75" y="1410"/>
                      <a:pt x="152" y="1421"/>
                      <a:pt x="228" y="1421"/>
                    </a:cubicBezTo>
                    <a:cubicBezTo>
                      <a:pt x="405" y="1421"/>
                      <a:pt x="580" y="1363"/>
                      <a:pt x="717" y="1254"/>
                    </a:cubicBezTo>
                    <a:cubicBezTo>
                      <a:pt x="794" y="1194"/>
                      <a:pt x="861" y="1111"/>
                      <a:pt x="865" y="1017"/>
                    </a:cubicBezTo>
                    <a:cubicBezTo>
                      <a:pt x="868" y="948"/>
                      <a:pt x="837" y="877"/>
                      <a:pt x="794" y="825"/>
                    </a:cubicBezTo>
                    <a:cubicBezTo>
                      <a:pt x="751" y="771"/>
                      <a:pt x="697" y="725"/>
                      <a:pt x="645" y="677"/>
                    </a:cubicBezTo>
                    <a:cubicBezTo>
                      <a:pt x="441" y="491"/>
                      <a:pt x="277" y="258"/>
                      <a:pt x="171" y="1"/>
                    </a:cubicBez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44"/>
              <p:cNvSpPr/>
              <p:nvPr/>
            </p:nvSpPr>
            <p:spPr>
              <a:xfrm>
                <a:off x="5600120" y="1085996"/>
                <a:ext cx="407119" cy="377362"/>
              </a:xfrm>
              <a:custGeom>
                <a:rect b="b" l="l" r="r" t="t"/>
                <a:pathLst>
                  <a:path extrusionOk="0" h="5060" w="5459">
                    <a:moveTo>
                      <a:pt x="3549" y="0"/>
                    </a:moveTo>
                    <a:cubicBezTo>
                      <a:pt x="2886" y="0"/>
                      <a:pt x="2240" y="27"/>
                      <a:pt x="1606" y="223"/>
                    </a:cubicBezTo>
                    <a:cubicBezTo>
                      <a:pt x="1080" y="390"/>
                      <a:pt x="613" y="754"/>
                      <a:pt x="330" y="1229"/>
                    </a:cubicBezTo>
                    <a:cubicBezTo>
                      <a:pt x="47" y="1706"/>
                      <a:pt x="0" y="2243"/>
                      <a:pt x="44" y="2796"/>
                    </a:cubicBezTo>
                    <a:cubicBezTo>
                      <a:pt x="57" y="2942"/>
                      <a:pt x="140" y="4325"/>
                      <a:pt x="370" y="4856"/>
                    </a:cubicBezTo>
                    <a:cubicBezTo>
                      <a:pt x="594" y="4985"/>
                      <a:pt x="973" y="5059"/>
                      <a:pt x="1299" y="5059"/>
                    </a:cubicBezTo>
                    <a:cubicBezTo>
                      <a:pt x="1424" y="5059"/>
                      <a:pt x="1542" y="5048"/>
                      <a:pt x="1640" y="5025"/>
                    </a:cubicBezTo>
                    <a:cubicBezTo>
                      <a:pt x="1986" y="4942"/>
                      <a:pt x="2320" y="4732"/>
                      <a:pt x="2520" y="4402"/>
                    </a:cubicBezTo>
                    <a:lnTo>
                      <a:pt x="2520" y="4402"/>
                    </a:lnTo>
                    <a:cubicBezTo>
                      <a:pt x="2359" y="4497"/>
                      <a:pt x="2173" y="4566"/>
                      <a:pt x="1991" y="4566"/>
                    </a:cubicBezTo>
                    <a:cubicBezTo>
                      <a:pt x="1906" y="4566"/>
                      <a:pt x="1821" y="4551"/>
                      <a:pt x="1740" y="4516"/>
                    </a:cubicBezTo>
                    <a:cubicBezTo>
                      <a:pt x="1483" y="4405"/>
                      <a:pt x="1303" y="4142"/>
                      <a:pt x="1297" y="3865"/>
                    </a:cubicBezTo>
                    <a:cubicBezTo>
                      <a:pt x="1293" y="3589"/>
                      <a:pt x="1470" y="3316"/>
                      <a:pt x="1726" y="3213"/>
                    </a:cubicBezTo>
                    <a:cubicBezTo>
                      <a:pt x="1802" y="3182"/>
                      <a:pt x="1882" y="3168"/>
                      <a:pt x="1961" y="3168"/>
                    </a:cubicBezTo>
                    <a:cubicBezTo>
                      <a:pt x="2152" y="3168"/>
                      <a:pt x="2341" y="3252"/>
                      <a:pt x="2466" y="3402"/>
                    </a:cubicBezTo>
                    <a:cubicBezTo>
                      <a:pt x="2476" y="3133"/>
                      <a:pt x="2672" y="2849"/>
                      <a:pt x="2909" y="2719"/>
                    </a:cubicBezTo>
                    <a:cubicBezTo>
                      <a:pt x="3146" y="2589"/>
                      <a:pt x="3419" y="2539"/>
                      <a:pt x="3686" y="2479"/>
                    </a:cubicBezTo>
                    <a:cubicBezTo>
                      <a:pt x="4029" y="2403"/>
                      <a:pt x="4376" y="2299"/>
                      <a:pt x="4679" y="2116"/>
                    </a:cubicBezTo>
                    <a:cubicBezTo>
                      <a:pt x="4982" y="1933"/>
                      <a:pt x="5242" y="1660"/>
                      <a:pt x="5348" y="1323"/>
                    </a:cubicBezTo>
                    <a:cubicBezTo>
                      <a:pt x="5459" y="986"/>
                      <a:pt x="5392" y="583"/>
                      <a:pt x="5142" y="334"/>
                    </a:cubicBezTo>
                    <a:cubicBezTo>
                      <a:pt x="4948" y="143"/>
                      <a:pt x="4669" y="80"/>
                      <a:pt x="4399" y="40"/>
                    </a:cubicBezTo>
                    <a:cubicBezTo>
                      <a:pt x="4122" y="0"/>
                      <a:pt x="3852" y="0"/>
                      <a:pt x="354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44"/>
              <p:cNvSpPr/>
              <p:nvPr/>
            </p:nvSpPr>
            <p:spPr>
              <a:xfrm>
                <a:off x="5928408" y="1437402"/>
                <a:ext cx="38333" cy="27146"/>
              </a:xfrm>
              <a:custGeom>
                <a:rect b="b" l="l" r="r" t="t"/>
                <a:pathLst>
                  <a:path extrusionOk="0" h="364" w="514">
                    <a:moveTo>
                      <a:pt x="210" y="0"/>
                    </a:moveTo>
                    <a:lnTo>
                      <a:pt x="0" y="36"/>
                    </a:lnTo>
                    <a:cubicBezTo>
                      <a:pt x="17" y="150"/>
                      <a:pt x="87" y="250"/>
                      <a:pt x="187" y="310"/>
                    </a:cubicBezTo>
                    <a:cubicBezTo>
                      <a:pt x="247" y="343"/>
                      <a:pt x="317" y="363"/>
                      <a:pt x="387" y="363"/>
                    </a:cubicBezTo>
                    <a:cubicBezTo>
                      <a:pt x="430" y="363"/>
                      <a:pt x="474" y="356"/>
                      <a:pt x="514" y="343"/>
                    </a:cubicBezTo>
                    <a:lnTo>
                      <a:pt x="443" y="140"/>
                    </a:lnTo>
                    <a:cubicBezTo>
                      <a:pt x="426" y="146"/>
                      <a:pt x="408" y="149"/>
                      <a:pt x="390" y="149"/>
                    </a:cubicBezTo>
                    <a:cubicBezTo>
                      <a:pt x="357" y="149"/>
                      <a:pt x="324" y="140"/>
                      <a:pt x="297" y="124"/>
                    </a:cubicBezTo>
                    <a:cubicBezTo>
                      <a:pt x="254" y="96"/>
                      <a:pt x="220" y="50"/>
                      <a:pt x="210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44"/>
              <p:cNvSpPr/>
              <p:nvPr/>
            </p:nvSpPr>
            <p:spPr>
              <a:xfrm>
                <a:off x="5926916" y="1332025"/>
                <a:ext cx="15438" cy="26699"/>
              </a:xfrm>
              <a:custGeom>
                <a:rect b="b" l="l" r="r" t="t"/>
                <a:pathLst>
                  <a:path extrusionOk="0" h="358" w="207">
                    <a:moveTo>
                      <a:pt x="93" y="0"/>
                    </a:moveTo>
                    <a:cubicBezTo>
                      <a:pt x="92" y="0"/>
                      <a:pt x="91" y="0"/>
                      <a:pt x="90" y="0"/>
                    </a:cubicBezTo>
                    <a:cubicBezTo>
                      <a:pt x="37" y="3"/>
                      <a:pt x="0" y="87"/>
                      <a:pt x="7" y="187"/>
                    </a:cubicBezTo>
                    <a:cubicBezTo>
                      <a:pt x="14" y="283"/>
                      <a:pt x="60" y="357"/>
                      <a:pt x="111" y="357"/>
                    </a:cubicBezTo>
                    <a:cubicBezTo>
                      <a:pt x="113" y="357"/>
                      <a:pt x="115" y="357"/>
                      <a:pt x="117" y="357"/>
                    </a:cubicBezTo>
                    <a:cubicBezTo>
                      <a:pt x="170" y="354"/>
                      <a:pt x="207" y="270"/>
                      <a:pt x="200" y="174"/>
                    </a:cubicBezTo>
                    <a:cubicBezTo>
                      <a:pt x="194" y="76"/>
                      <a:pt x="145" y="0"/>
                      <a:pt x="9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44"/>
              <p:cNvSpPr/>
              <p:nvPr/>
            </p:nvSpPr>
            <p:spPr>
              <a:xfrm>
                <a:off x="5897309" y="1291082"/>
                <a:ext cx="54740" cy="27817"/>
              </a:xfrm>
              <a:custGeom>
                <a:rect b="b" l="l" r="r" t="t"/>
                <a:pathLst>
                  <a:path extrusionOk="0" h="373" w="734">
                    <a:moveTo>
                      <a:pt x="553" y="1"/>
                    </a:moveTo>
                    <a:cubicBezTo>
                      <a:pt x="527" y="1"/>
                      <a:pt x="500" y="4"/>
                      <a:pt x="474" y="9"/>
                    </a:cubicBezTo>
                    <a:cubicBezTo>
                      <a:pt x="337" y="29"/>
                      <a:pt x="204" y="86"/>
                      <a:pt x="91" y="169"/>
                    </a:cubicBezTo>
                    <a:cubicBezTo>
                      <a:pt x="64" y="189"/>
                      <a:pt x="37" y="209"/>
                      <a:pt x="21" y="239"/>
                    </a:cubicBezTo>
                    <a:cubicBezTo>
                      <a:pt x="4" y="269"/>
                      <a:pt x="1" y="306"/>
                      <a:pt x="21" y="332"/>
                    </a:cubicBezTo>
                    <a:cubicBezTo>
                      <a:pt x="40" y="364"/>
                      <a:pt x="76" y="372"/>
                      <a:pt x="113" y="372"/>
                    </a:cubicBezTo>
                    <a:cubicBezTo>
                      <a:pt x="127" y="372"/>
                      <a:pt x="141" y="371"/>
                      <a:pt x="154" y="369"/>
                    </a:cubicBezTo>
                    <a:cubicBezTo>
                      <a:pt x="264" y="356"/>
                      <a:pt x="734" y="283"/>
                      <a:pt x="727" y="126"/>
                    </a:cubicBezTo>
                    <a:cubicBezTo>
                      <a:pt x="724" y="76"/>
                      <a:pt x="680" y="29"/>
                      <a:pt x="631" y="13"/>
                    </a:cubicBezTo>
                    <a:cubicBezTo>
                      <a:pt x="606" y="4"/>
                      <a:pt x="580" y="1"/>
                      <a:pt x="55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44"/>
              <p:cNvSpPr/>
              <p:nvPr/>
            </p:nvSpPr>
            <p:spPr>
              <a:xfrm>
                <a:off x="6169738" y="4313231"/>
                <a:ext cx="679252" cy="318446"/>
              </a:xfrm>
              <a:custGeom>
                <a:rect b="b" l="l" r="r" t="t"/>
                <a:pathLst>
                  <a:path extrusionOk="0" h="4270" w="9108">
                    <a:moveTo>
                      <a:pt x="0" y="0"/>
                    </a:moveTo>
                    <a:lnTo>
                      <a:pt x="997" y="4269"/>
                    </a:lnTo>
                    <a:lnTo>
                      <a:pt x="9084" y="4269"/>
                    </a:lnTo>
                    <a:cubicBezTo>
                      <a:pt x="9107" y="3689"/>
                      <a:pt x="8718" y="3159"/>
                      <a:pt x="8215" y="2866"/>
                    </a:cubicBezTo>
                    <a:cubicBezTo>
                      <a:pt x="7711" y="2570"/>
                      <a:pt x="7124" y="2463"/>
                      <a:pt x="6555" y="2339"/>
                    </a:cubicBezTo>
                    <a:cubicBezTo>
                      <a:pt x="5982" y="2216"/>
                      <a:pt x="5399" y="2067"/>
                      <a:pt x="4939" y="1707"/>
                    </a:cubicBezTo>
                    <a:cubicBezTo>
                      <a:pt x="4439" y="1320"/>
                      <a:pt x="4199" y="743"/>
                      <a:pt x="4085" y="6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44"/>
              <p:cNvSpPr/>
              <p:nvPr/>
            </p:nvSpPr>
            <p:spPr>
              <a:xfrm>
                <a:off x="5437543" y="4313231"/>
                <a:ext cx="673062" cy="318446"/>
              </a:xfrm>
              <a:custGeom>
                <a:rect b="b" l="l" r="r" t="t"/>
                <a:pathLst>
                  <a:path extrusionOk="0" h="4270" w="9025">
                    <a:moveTo>
                      <a:pt x="258" y="0"/>
                    </a:moveTo>
                    <a:lnTo>
                      <a:pt x="1" y="4269"/>
                    </a:lnTo>
                    <a:lnTo>
                      <a:pt x="9002" y="4269"/>
                    </a:lnTo>
                    <a:cubicBezTo>
                      <a:pt x="9025" y="3689"/>
                      <a:pt x="8635" y="3159"/>
                      <a:pt x="8131" y="2866"/>
                    </a:cubicBezTo>
                    <a:cubicBezTo>
                      <a:pt x="7628" y="2570"/>
                      <a:pt x="7042" y="2463"/>
                      <a:pt x="6469" y="2339"/>
                    </a:cubicBezTo>
                    <a:cubicBezTo>
                      <a:pt x="5899" y="2216"/>
                      <a:pt x="5316" y="2067"/>
                      <a:pt x="4856" y="1707"/>
                    </a:cubicBezTo>
                    <a:cubicBezTo>
                      <a:pt x="4357" y="1320"/>
                      <a:pt x="4117" y="743"/>
                      <a:pt x="4003" y="67"/>
                    </a:cubicBez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44"/>
              <p:cNvSpPr/>
              <p:nvPr/>
            </p:nvSpPr>
            <p:spPr>
              <a:xfrm>
                <a:off x="5521815" y="4313753"/>
                <a:ext cx="38109" cy="318595"/>
              </a:xfrm>
              <a:custGeom>
                <a:rect b="b" l="l" r="r" t="t"/>
                <a:pathLst>
                  <a:path extrusionOk="0" h="4272" w="511">
                    <a:moveTo>
                      <a:pt x="240" y="0"/>
                    </a:moveTo>
                    <a:lnTo>
                      <a:pt x="0" y="4255"/>
                    </a:lnTo>
                    <a:lnTo>
                      <a:pt x="267" y="4272"/>
                    </a:lnTo>
                    <a:lnTo>
                      <a:pt x="511" y="13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44"/>
              <p:cNvSpPr/>
              <p:nvPr/>
            </p:nvSpPr>
            <p:spPr>
              <a:xfrm>
                <a:off x="6248193" y="4311963"/>
                <a:ext cx="94788" cy="322175"/>
              </a:xfrm>
              <a:custGeom>
                <a:rect b="b" l="l" r="r" t="t"/>
                <a:pathLst>
                  <a:path extrusionOk="0" h="4320" w="1271">
                    <a:moveTo>
                      <a:pt x="261" y="0"/>
                    </a:moveTo>
                    <a:lnTo>
                      <a:pt x="1" y="60"/>
                    </a:lnTo>
                    <a:lnTo>
                      <a:pt x="1008" y="4319"/>
                    </a:lnTo>
                    <a:lnTo>
                      <a:pt x="1271" y="4256"/>
                    </a:lnTo>
                    <a:lnTo>
                      <a:pt x="2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44"/>
              <p:cNvSpPr/>
              <p:nvPr/>
            </p:nvSpPr>
            <p:spPr>
              <a:xfrm>
                <a:off x="5406295" y="2436656"/>
                <a:ext cx="1214495" cy="1938045"/>
              </a:xfrm>
              <a:custGeom>
                <a:rect b="b" l="l" r="r" t="t"/>
                <a:pathLst>
                  <a:path extrusionOk="0" h="25987" w="16285">
                    <a:moveTo>
                      <a:pt x="1217" y="1"/>
                    </a:moveTo>
                    <a:lnTo>
                      <a:pt x="986" y="4889"/>
                    </a:lnTo>
                    <a:lnTo>
                      <a:pt x="0" y="25986"/>
                    </a:lnTo>
                    <a:lnTo>
                      <a:pt x="6924" y="25986"/>
                    </a:lnTo>
                    <a:lnTo>
                      <a:pt x="7008" y="20281"/>
                    </a:lnTo>
                    <a:lnTo>
                      <a:pt x="7064" y="16289"/>
                    </a:lnTo>
                    <a:lnTo>
                      <a:pt x="7601" y="18665"/>
                    </a:lnTo>
                    <a:lnTo>
                      <a:pt x="9257" y="25986"/>
                    </a:lnTo>
                    <a:lnTo>
                      <a:pt x="16285" y="25986"/>
                    </a:lnTo>
                    <a:lnTo>
                      <a:pt x="10134" y="1847"/>
                    </a:lnTo>
                    <a:lnTo>
                      <a:pt x="9664" y="1"/>
                    </a:lnTo>
                    <a:close/>
                  </a:path>
                </a:pathLst>
              </a:custGeom>
              <a:solidFill>
                <a:srgbClr val="AAD3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44"/>
              <p:cNvSpPr/>
              <p:nvPr/>
            </p:nvSpPr>
            <p:spPr>
              <a:xfrm>
                <a:off x="5755166" y="2865099"/>
                <a:ext cx="178016" cy="1084133"/>
              </a:xfrm>
              <a:custGeom>
                <a:rect b="b" l="l" r="r" t="t"/>
                <a:pathLst>
                  <a:path extrusionOk="0" h="14537" w="2387">
                    <a:moveTo>
                      <a:pt x="1" y="0"/>
                    </a:moveTo>
                    <a:lnTo>
                      <a:pt x="2330" y="14536"/>
                    </a:lnTo>
                    <a:lnTo>
                      <a:pt x="2386" y="1054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C6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44"/>
              <p:cNvSpPr/>
              <p:nvPr/>
            </p:nvSpPr>
            <p:spPr>
              <a:xfrm>
                <a:off x="5136625" y="1660535"/>
                <a:ext cx="1116425" cy="1140737"/>
              </a:xfrm>
              <a:custGeom>
                <a:rect b="b" l="l" r="r" t="t"/>
                <a:pathLst>
                  <a:path extrusionOk="0" h="15296" w="14970">
                    <a:moveTo>
                      <a:pt x="6148" y="0"/>
                    </a:moveTo>
                    <a:cubicBezTo>
                      <a:pt x="6148" y="0"/>
                      <a:pt x="3243" y="847"/>
                      <a:pt x="2703" y="1454"/>
                    </a:cubicBezTo>
                    <a:cubicBezTo>
                      <a:pt x="2197" y="2023"/>
                      <a:pt x="0" y="6829"/>
                      <a:pt x="200" y="8518"/>
                    </a:cubicBezTo>
                    <a:cubicBezTo>
                      <a:pt x="357" y="9801"/>
                      <a:pt x="2813" y="13044"/>
                      <a:pt x="3986" y="14530"/>
                    </a:cubicBezTo>
                    <a:cubicBezTo>
                      <a:pt x="4359" y="14999"/>
                      <a:pt x="4602" y="15296"/>
                      <a:pt x="4602" y="15296"/>
                    </a:cubicBezTo>
                    <a:lnTo>
                      <a:pt x="4833" y="10408"/>
                    </a:lnTo>
                    <a:lnTo>
                      <a:pt x="14970" y="10408"/>
                    </a:lnTo>
                    <a:lnTo>
                      <a:pt x="9224" y="0"/>
                    </a:ln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44"/>
              <p:cNvSpPr/>
              <p:nvPr/>
            </p:nvSpPr>
            <p:spPr>
              <a:xfrm>
                <a:off x="6678427" y="2275197"/>
                <a:ext cx="273401" cy="213217"/>
              </a:xfrm>
              <a:custGeom>
                <a:rect b="b" l="l" r="r" t="t"/>
                <a:pathLst>
                  <a:path extrusionOk="0" h="2859" w="3666">
                    <a:moveTo>
                      <a:pt x="2173" y="0"/>
                    </a:moveTo>
                    <a:cubicBezTo>
                      <a:pt x="1896" y="0"/>
                      <a:pt x="1556" y="36"/>
                      <a:pt x="1243" y="93"/>
                    </a:cubicBezTo>
                    <a:cubicBezTo>
                      <a:pt x="786" y="173"/>
                      <a:pt x="254" y="196"/>
                      <a:pt x="254" y="196"/>
                    </a:cubicBezTo>
                    <a:lnTo>
                      <a:pt x="0" y="2858"/>
                    </a:lnTo>
                    <a:cubicBezTo>
                      <a:pt x="0" y="2858"/>
                      <a:pt x="2919" y="2695"/>
                      <a:pt x="3103" y="2372"/>
                    </a:cubicBezTo>
                    <a:cubicBezTo>
                      <a:pt x="3213" y="2179"/>
                      <a:pt x="3059" y="2092"/>
                      <a:pt x="3059" y="2092"/>
                    </a:cubicBezTo>
                    <a:lnTo>
                      <a:pt x="3059" y="2092"/>
                    </a:lnTo>
                    <a:cubicBezTo>
                      <a:pt x="3059" y="2092"/>
                      <a:pt x="3069" y="2093"/>
                      <a:pt x="3085" y="2093"/>
                    </a:cubicBezTo>
                    <a:cubicBezTo>
                      <a:pt x="3160" y="2093"/>
                      <a:pt x="3375" y="2081"/>
                      <a:pt x="3446" y="1955"/>
                    </a:cubicBezTo>
                    <a:cubicBezTo>
                      <a:pt x="3536" y="1803"/>
                      <a:pt x="3406" y="1675"/>
                      <a:pt x="3406" y="1675"/>
                    </a:cubicBezTo>
                    <a:cubicBezTo>
                      <a:pt x="3406" y="1675"/>
                      <a:pt x="3666" y="1652"/>
                      <a:pt x="3626" y="1419"/>
                    </a:cubicBezTo>
                    <a:cubicBezTo>
                      <a:pt x="3582" y="1159"/>
                      <a:pt x="2776" y="863"/>
                      <a:pt x="1963" y="626"/>
                    </a:cubicBezTo>
                    <a:lnTo>
                      <a:pt x="1963" y="626"/>
                    </a:lnTo>
                    <a:cubicBezTo>
                      <a:pt x="1979" y="627"/>
                      <a:pt x="1996" y="627"/>
                      <a:pt x="2011" y="627"/>
                    </a:cubicBezTo>
                    <a:cubicBezTo>
                      <a:pt x="2511" y="627"/>
                      <a:pt x="2785" y="435"/>
                      <a:pt x="2753" y="170"/>
                    </a:cubicBezTo>
                    <a:cubicBezTo>
                      <a:pt x="2738" y="49"/>
                      <a:pt x="2498" y="0"/>
                      <a:pt x="2173" y="0"/>
                    </a:cubicBezTo>
                    <a:close/>
                  </a:path>
                </a:pathLst>
              </a:custGeom>
              <a:solidFill>
                <a:srgbClr val="ECB5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44"/>
              <p:cNvSpPr/>
              <p:nvPr/>
            </p:nvSpPr>
            <p:spPr>
              <a:xfrm>
                <a:off x="6843690" y="2364092"/>
                <a:ext cx="92551" cy="43106"/>
              </a:xfrm>
              <a:custGeom>
                <a:rect b="b" l="l" r="r" t="t"/>
                <a:pathLst>
                  <a:path extrusionOk="0" h="578" w="1241">
                    <a:moveTo>
                      <a:pt x="37" y="0"/>
                    </a:moveTo>
                    <a:lnTo>
                      <a:pt x="0" y="214"/>
                    </a:lnTo>
                    <a:cubicBezTo>
                      <a:pt x="653" y="324"/>
                      <a:pt x="1133" y="577"/>
                      <a:pt x="1140" y="577"/>
                    </a:cubicBezTo>
                    <a:lnTo>
                      <a:pt x="1240" y="387"/>
                    </a:lnTo>
                    <a:cubicBezTo>
                      <a:pt x="1220" y="377"/>
                      <a:pt x="727" y="117"/>
                      <a:pt x="37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44"/>
              <p:cNvSpPr/>
              <p:nvPr/>
            </p:nvSpPr>
            <p:spPr>
              <a:xfrm>
                <a:off x="6833025" y="2405855"/>
                <a:ext cx="76069" cy="32889"/>
              </a:xfrm>
              <a:custGeom>
                <a:rect b="b" l="l" r="r" t="t"/>
                <a:pathLst>
                  <a:path extrusionOk="0" h="441" w="1020">
                    <a:moveTo>
                      <a:pt x="33" y="0"/>
                    </a:moveTo>
                    <a:lnTo>
                      <a:pt x="0" y="214"/>
                    </a:lnTo>
                    <a:cubicBezTo>
                      <a:pt x="460" y="280"/>
                      <a:pt x="950" y="440"/>
                      <a:pt x="953" y="440"/>
                    </a:cubicBezTo>
                    <a:lnTo>
                      <a:pt x="1020" y="237"/>
                    </a:lnTo>
                    <a:cubicBezTo>
                      <a:pt x="1000" y="231"/>
                      <a:pt x="510" y="71"/>
                      <a:pt x="33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44"/>
              <p:cNvSpPr/>
              <p:nvPr/>
            </p:nvSpPr>
            <p:spPr>
              <a:xfrm>
                <a:off x="6007385" y="2436656"/>
                <a:ext cx="154674" cy="137745"/>
              </a:xfrm>
              <a:custGeom>
                <a:rect b="b" l="l" r="r" t="t"/>
                <a:pathLst>
                  <a:path extrusionOk="0" h="1847" w="2074">
                    <a:moveTo>
                      <a:pt x="1" y="1"/>
                    </a:moveTo>
                    <a:cubicBezTo>
                      <a:pt x="310" y="597"/>
                      <a:pt x="694" y="1107"/>
                      <a:pt x="1164" y="1387"/>
                    </a:cubicBezTo>
                    <a:cubicBezTo>
                      <a:pt x="1444" y="1553"/>
                      <a:pt x="1750" y="1707"/>
                      <a:pt x="2074" y="1847"/>
                    </a:cubicBez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79C6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44"/>
              <p:cNvSpPr/>
              <p:nvPr/>
            </p:nvSpPr>
            <p:spPr>
              <a:xfrm>
                <a:off x="5922665" y="2152145"/>
                <a:ext cx="287869" cy="284588"/>
              </a:xfrm>
              <a:custGeom>
                <a:rect b="b" l="l" r="r" t="t"/>
                <a:pathLst>
                  <a:path extrusionOk="0" h="3816" w="3860">
                    <a:moveTo>
                      <a:pt x="0" y="0"/>
                    </a:moveTo>
                    <a:cubicBezTo>
                      <a:pt x="1" y="0"/>
                      <a:pt x="300" y="2216"/>
                      <a:pt x="1137" y="3816"/>
                    </a:cubicBezTo>
                    <a:lnTo>
                      <a:pt x="3859" y="38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57C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44"/>
              <p:cNvSpPr/>
              <p:nvPr/>
            </p:nvSpPr>
            <p:spPr>
              <a:xfrm>
                <a:off x="5824522" y="1660535"/>
                <a:ext cx="912157" cy="883296"/>
              </a:xfrm>
              <a:custGeom>
                <a:rect b="b" l="l" r="r" t="t"/>
                <a:pathLst>
                  <a:path extrusionOk="0" h="11844" w="12231">
                    <a:moveTo>
                      <a:pt x="0" y="0"/>
                    </a:moveTo>
                    <a:lnTo>
                      <a:pt x="1316" y="6592"/>
                    </a:lnTo>
                    <a:cubicBezTo>
                      <a:pt x="1316" y="6592"/>
                      <a:pt x="2319" y="10334"/>
                      <a:pt x="4282" y="11300"/>
                    </a:cubicBezTo>
                    <a:cubicBezTo>
                      <a:pt x="5140" y="11722"/>
                      <a:pt x="6629" y="11843"/>
                      <a:pt x="8065" y="11843"/>
                    </a:cubicBezTo>
                    <a:cubicBezTo>
                      <a:pt x="10036" y="11843"/>
                      <a:pt x="11907" y="11614"/>
                      <a:pt x="11907" y="11614"/>
                    </a:cubicBezTo>
                    <a:lnTo>
                      <a:pt x="12230" y="7578"/>
                    </a:lnTo>
                    <a:lnTo>
                      <a:pt x="7165" y="6929"/>
                    </a:lnTo>
                    <a:cubicBezTo>
                      <a:pt x="7165" y="6929"/>
                      <a:pt x="4966" y="1657"/>
                      <a:pt x="3582" y="947"/>
                    </a:cubicBezTo>
                    <a:cubicBezTo>
                      <a:pt x="2196" y="237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44"/>
              <p:cNvSpPr/>
              <p:nvPr/>
            </p:nvSpPr>
            <p:spPr>
              <a:xfrm>
                <a:off x="5433814" y="2152145"/>
                <a:ext cx="78157" cy="649123"/>
              </a:xfrm>
              <a:custGeom>
                <a:rect b="b" l="l" r="r" t="t"/>
                <a:pathLst>
                  <a:path extrusionOk="0" h="8704" w="1048">
                    <a:moveTo>
                      <a:pt x="1047" y="0"/>
                    </a:moveTo>
                    <a:lnTo>
                      <a:pt x="1" y="7938"/>
                    </a:lnTo>
                    <a:cubicBezTo>
                      <a:pt x="374" y="8407"/>
                      <a:pt x="617" y="8704"/>
                      <a:pt x="617" y="8704"/>
                    </a:cubicBezTo>
                    <a:lnTo>
                      <a:pt x="854" y="3816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57C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C6150"/>
                  </a:solidFill>
                </a:endParaRPr>
              </a:p>
            </p:txBody>
          </p:sp>
          <p:sp>
            <p:nvSpPr>
              <p:cNvPr id="1601" name="Google Shape;1601;p44"/>
              <p:cNvSpPr/>
              <p:nvPr/>
            </p:nvSpPr>
            <p:spPr>
              <a:xfrm>
                <a:off x="5809607" y="2632718"/>
                <a:ext cx="311212" cy="328663"/>
              </a:xfrm>
              <a:custGeom>
                <a:rect b="b" l="l" r="r" t="t"/>
                <a:pathLst>
                  <a:path extrusionOk="0" h="4407" w="4173">
                    <a:moveTo>
                      <a:pt x="3266" y="217"/>
                    </a:moveTo>
                    <a:lnTo>
                      <a:pt x="3933" y="2877"/>
                    </a:lnTo>
                    <a:lnTo>
                      <a:pt x="2493" y="4127"/>
                    </a:lnTo>
                    <a:lnTo>
                      <a:pt x="803" y="2853"/>
                    </a:lnTo>
                    <a:lnTo>
                      <a:pt x="263" y="217"/>
                    </a:lnTo>
                    <a:close/>
                    <a:moveTo>
                      <a:pt x="0" y="1"/>
                    </a:moveTo>
                    <a:lnTo>
                      <a:pt x="610" y="2977"/>
                    </a:lnTo>
                    <a:lnTo>
                      <a:pt x="2503" y="4406"/>
                    </a:lnTo>
                    <a:lnTo>
                      <a:pt x="4172" y="2953"/>
                    </a:lnTo>
                    <a:lnTo>
                      <a:pt x="3436" y="1"/>
                    </a:lnTo>
                    <a:close/>
                  </a:path>
                </a:pathLst>
              </a:custGeom>
              <a:solidFill>
                <a:srgbClr val="79C6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44"/>
              <p:cNvSpPr/>
              <p:nvPr/>
            </p:nvSpPr>
            <p:spPr>
              <a:xfrm>
                <a:off x="5467373" y="2632718"/>
                <a:ext cx="167352" cy="336568"/>
              </a:xfrm>
              <a:custGeom>
                <a:rect b="b" l="l" r="r" t="t"/>
                <a:pathLst>
                  <a:path extrusionOk="0" h="4513" w="2244">
                    <a:moveTo>
                      <a:pt x="270" y="1"/>
                    </a:moveTo>
                    <a:lnTo>
                      <a:pt x="270" y="217"/>
                    </a:lnTo>
                    <a:lnTo>
                      <a:pt x="2030" y="217"/>
                    </a:lnTo>
                    <a:lnTo>
                      <a:pt x="2030" y="2860"/>
                    </a:lnTo>
                    <a:lnTo>
                      <a:pt x="1" y="4339"/>
                    </a:lnTo>
                    <a:lnTo>
                      <a:pt x="130" y="4513"/>
                    </a:lnTo>
                    <a:lnTo>
                      <a:pt x="2243" y="2970"/>
                    </a:lnTo>
                    <a:lnTo>
                      <a:pt x="2243" y="1"/>
                    </a:lnTo>
                    <a:close/>
                  </a:path>
                </a:pathLst>
              </a:custGeom>
              <a:solidFill>
                <a:srgbClr val="79C6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44"/>
              <p:cNvSpPr/>
              <p:nvPr/>
            </p:nvSpPr>
            <p:spPr>
              <a:xfrm>
                <a:off x="6002463" y="2336872"/>
                <a:ext cx="240140" cy="192112"/>
              </a:xfrm>
              <a:custGeom>
                <a:rect b="b" l="l" r="r" t="t"/>
                <a:pathLst>
                  <a:path extrusionOk="0" h="2576" w="3220">
                    <a:moveTo>
                      <a:pt x="1010" y="1"/>
                    </a:moveTo>
                    <a:cubicBezTo>
                      <a:pt x="951" y="1"/>
                      <a:pt x="891" y="2"/>
                      <a:pt x="830" y="6"/>
                    </a:cubicBezTo>
                    <a:cubicBezTo>
                      <a:pt x="364" y="29"/>
                      <a:pt x="13" y="136"/>
                      <a:pt x="1" y="142"/>
                    </a:cubicBezTo>
                    <a:lnTo>
                      <a:pt x="81" y="399"/>
                    </a:lnTo>
                    <a:cubicBezTo>
                      <a:pt x="88" y="397"/>
                      <a:pt x="501" y="270"/>
                      <a:pt x="1009" y="270"/>
                    </a:cubicBezTo>
                    <a:cubicBezTo>
                      <a:pt x="1405" y="270"/>
                      <a:pt x="1859" y="348"/>
                      <a:pt x="2223" y="622"/>
                    </a:cubicBezTo>
                    <a:cubicBezTo>
                      <a:pt x="2709" y="988"/>
                      <a:pt x="2946" y="1645"/>
                      <a:pt x="2926" y="2568"/>
                    </a:cubicBezTo>
                    <a:lnTo>
                      <a:pt x="3192" y="2575"/>
                    </a:lnTo>
                    <a:cubicBezTo>
                      <a:pt x="3220" y="1559"/>
                      <a:pt x="2946" y="828"/>
                      <a:pt x="2383" y="405"/>
                    </a:cubicBezTo>
                    <a:cubicBezTo>
                      <a:pt x="2031" y="140"/>
                      <a:pt x="1559" y="1"/>
                      <a:pt x="10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C6150"/>
                  </a:solidFill>
                </a:endParaRPr>
              </a:p>
            </p:txBody>
          </p:sp>
          <p:sp>
            <p:nvSpPr>
              <p:cNvPr id="1604" name="Google Shape;1604;p44"/>
              <p:cNvSpPr/>
              <p:nvPr/>
            </p:nvSpPr>
            <p:spPr>
              <a:xfrm>
                <a:off x="5728840" y="1347611"/>
                <a:ext cx="40048" cy="55038"/>
              </a:xfrm>
              <a:custGeom>
                <a:rect b="b" l="l" r="r" t="t"/>
                <a:pathLst>
                  <a:path extrusionOk="0" h="738" w="537">
                    <a:moveTo>
                      <a:pt x="434" y="1"/>
                    </a:moveTo>
                    <a:lnTo>
                      <a:pt x="0" y="38"/>
                    </a:lnTo>
                    <a:lnTo>
                      <a:pt x="20" y="254"/>
                    </a:lnTo>
                    <a:lnTo>
                      <a:pt x="280" y="231"/>
                    </a:lnTo>
                    <a:lnTo>
                      <a:pt x="280" y="231"/>
                    </a:lnTo>
                    <a:cubicBezTo>
                      <a:pt x="234" y="401"/>
                      <a:pt x="237" y="585"/>
                      <a:pt x="294" y="737"/>
                    </a:cubicBezTo>
                    <a:lnTo>
                      <a:pt x="494" y="661"/>
                    </a:lnTo>
                    <a:cubicBezTo>
                      <a:pt x="440" y="511"/>
                      <a:pt x="457" y="314"/>
                      <a:pt x="537" y="157"/>
                    </a:cubicBez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44"/>
              <p:cNvSpPr/>
              <p:nvPr/>
            </p:nvSpPr>
            <p:spPr>
              <a:xfrm>
                <a:off x="7761433" y="1358872"/>
                <a:ext cx="301815" cy="495344"/>
              </a:xfrm>
              <a:custGeom>
                <a:rect b="b" l="l" r="r" t="t"/>
                <a:pathLst>
                  <a:path extrusionOk="0" h="6642" w="4047">
                    <a:moveTo>
                      <a:pt x="3103" y="0"/>
                    </a:moveTo>
                    <a:lnTo>
                      <a:pt x="1320" y="1513"/>
                    </a:lnTo>
                    <a:lnTo>
                      <a:pt x="380" y="2133"/>
                    </a:lnTo>
                    <a:lnTo>
                      <a:pt x="404" y="3549"/>
                    </a:lnTo>
                    <a:lnTo>
                      <a:pt x="417" y="4062"/>
                    </a:lnTo>
                    <a:lnTo>
                      <a:pt x="0" y="5462"/>
                    </a:lnTo>
                    <a:lnTo>
                      <a:pt x="1707" y="6641"/>
                    </a:lnTo>
                    <a:lnTo>
                      <a:pt x="4046" y="5075"/>
                    </a:lnTo>
                    <a:lnTo>
                      <a:pt x="3103" y="0"/>
                    </a:lnTo>
                    <a:close/>
                  </a:path>
                </a:pathLst>
              </a:custGeom>
              <a:solidFill>
                <a:srgbClr val="9E61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44"/>
              <p:cNvSpPr/>
              <p:nvPr/>
            </p:nvSpPr>
            <p:spPr>
              <a:xfrm>
                <a:off x="7789772" y="1471707"/>
                <a:ext cx="121636" cy="151840"/>
              </a:xfrm>
              <a:custGeom>
                <a:rect b="b" l="l" r="r" t="t"/>
                <a:pathLst>
                  <a:path extrusionOk="0" h="2036" w="1631">
                    <a:moveTo>
                      <a:pt x="940" y="0"/>
                    </a:moveTo>
                    <a:lnTo>
                      <a:pt x="0" y="620"/>
                    </a:lnTo>
                    <a:lnTo>
                      <a:pt x="24" y="2036"/>
                    </a:lnTo>
                    <a:cubicBezTo>
                      <a:pt x="751" y="1729"/>
                      <a:pt x="1357" y="1126"/>
                      <a:pt x="1630" y="387"/>
                    </a:cubicBezTo>
                    <a:cubicBezTo>
                      <a:pt x="1394" y="256"/>
                      <a:pt x="1174" y="127"/>
                      <a:pt x="94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44"/>
              <p:cNvSpPr/>
              <p:nvPr/>
            </p:nvSpPr>
            <p:spPr>
              <a:xfrm>
                <a:off x="7664781" y="1072050"/>
                <a:ext cx="355213" cy="488930"/>
              </a:xfrm>
              <a:custGeom>
                <a:rect b="b" l="l" r="r" t="t"/>
                <a:pathLst>
                  <a:path extrusionOk="0" h="6556" w="4763">
                    <a:moveTo>
                      <a:pt x="2194" y="1"/>
                    </a:moveTo>
                    <a:cubicBezTo>
                      <a:pt x="1593" y="1"/>
                      <a:pt x="1109" y="322"/>
                      <a:pt x="744" y="817"/>
                    </a:cubicBezTo>
                    <a:cubicBezTo>
                      <a:pt x="647" y="950"/>
                      <a:pt x="557" y="1093"/>
                      <a:pt x="477" y="1247"/>
                    </a:cubicBezTo>
                    <a:cubicBezTo>
                      <a:pt x="477" y="1253"/>
                      <a:pt x="473" y="1256"/>
                      <a:pt x="470" y="1260"/>
                    </a:cubicBezTo>
                    <a:cubicBezTo>
                      <a:pt x="400" y="1396"/>
                      <a:pt x="337" y="1544"/>
                      <a:pt x="280" y="1693"/>
                    </a:cubicBezTo>
                    <a:cubicBezTo>
                      <a:pt x="87" y="2210"/>
                      <a:pt x="90" y="2926"/>
                      <a:pt x="57" y="3500"/>
                    </a:cubicBezTo>
                    <a:cubicBezTo>
                      <a:pt x="0" y="4555"/>
                      <a:pt x="100" y="5439"/>
                      <a:pt x="610" y="5949"/>
                    </a:cubicBezTo>
                    <a:cubicBezTo>
                      <a:pt x="1069" y="6404"/>
                      <a:pt x="1541" y="6556"/>
                      <a:pt x="1967" y="6556"/>
                    </a:cubicBezTo>
                    <a:cubicBezTo>
                      <a:pt x="2818" y="6556"/>
                      <a:pt x="3483" y="5949"/>
                      <a:pt x="3483" y="5949"/>
                    </a:cubicBezTo>
                    <a:lnTo>
                      <a:pt x="4592" y="3483"/>
                    </a:lnTo>
                    <a:lnTo>
                      <a:pt x="4679" y="3289"/>
                    </a:lnTo>
                    <a:lnTo>
                      <a:pt x="4692" y="3256"/>
                    </a:lnTo>
                    <a:lnTo>
                      <a:pt x="4759" y="3113"/>
                    </a:lnTo>
                    <a:lnTo>
                      <a:pt x="4759" y="3026"/>
                    </a:lnTo>
                    <a:lnTo>
                      <a:pt x="4759" y="2996"/>
                    </a:lnTo>
                    <a:cubicBezTo>
                      <a:pt x="4763" y="2670"/>
                      <a:pt x="4712" y="1730"/>
                      <a:pt x="4189" y="990"/>
                    </a:cubicBezTo>
                    <a:cubicBezTo>
                      <a:pt x="3829" y="481"/>
                      <a:pt x="3246" y="61"/>
                      <a:pt x="2299" y="4"/>
                    </a:cubicBezTo>
                    <a:cubicBezTo>
                      <a:pt x="2264" y="2"/>
                      <a:pt x="2229" y="1"/>
                      <a:pt x="2194" y="1"/>
                    </a:cubicBezTo>
                    <a:close/>
                  </a:path>
                </a:pathLst>
              </a:custGeom>
              <a:solidFill>
                <a:srgbClr val="9E61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44"/>
              <p:cNvSpPr/>
              <p:nvPr/>
            </p:nvSpPr>
            <p:spPr>
              <a:xfrm>
                <a:off x="7746294" y="1294512"/>
                <a:ext cx="28638" cy="111643"/>
              </a:xfrm>
              <a:custGeom>
                <a:rect b="b" l="l" r="r" t="t"/>
                <a:pathLst>
                  <a:path extrusionOk="0" h="1497" w="384">
                    <a:moveTo>
                      <a:pt x="171" y="0"/>
                    </a:moveTo>
                    <a:lnTo>
                      <a:pt x="14" y="1100"/>
                    </a:lnTo>
                    <a:cubicBezTo>
                      <a:pt x="0" y="1197"/>
                      <a:pt x="27" y="1293"/>
                      <a:pt x="91" y="1369"/>
                    </a:cubicBezTo>
                    <a:cubicBezTo>
                      <a:pt x="151" y="1443"/>
                      <a:pt x="240" y="1489"/>
                      <a:pt x="337" y="1497"/>
                    </a:cubicBezTo>
                    <a:lnTo>
                      <a:pt x="351" y="1280"/>
                    </a:lnTo>
                    <a:cubicBezTo>
                      <a:pt x="314" y="1280"/>
                      <a:pt x="280" y="1260"/>
                      <a:pt x="257" y="1233"/>
                    </a:cubicBezTo>
                    <a:cubicBezTo>
                      <a:pt x="234" y="1203"/>
                      <a:pt x="223" y="1166"/>
                      <a:pt x="227" y="1129"/>
                    </a:cubicBezTo>
                    <a:lnTo>
                      <a:pt x="383" y="30"/>
                    </a:lnTo>
                    <a:lnTo>
                      <a:pt x="171" y="0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44"/>
              <p:cNvSpPr/>
              <p:nvPr/>
            </p:nvSpPr>
            <p:spPr>
              <a:xfrm>
                <a:off x="7827582" y="1296451"/>
                <a:ext cx="16929" cy="22672"/>
              </a:xfrm>
              <a:custGeom>
                <a:rect b="b" l="l" r="r" t="t"/>
                <a:pathLst>
                  <a:path extrusionOk="0" h="304" w="227">
                    <a:moveTo>
                      <a:pt x="119" y="0"/>
                    </a:moveTo>
                    <a:cubicBezTo>
                      <a:pt x="61" y="0"/>
                      <a:pt x="10" y="63"/>
                      <a:pt x="4" y="144"/>
                    </a:cubicBezTo>
                    <a:cubicBezTo>
                      <a:pt x="0" y="227"/>
                      <a:pt x="44" y="300"/>
                      <a:pt x="104" y="304"/>
                    </a:cubicBezTo>
                    <a:cubicBezTo>
                      <a:pt x="105" y="304"/>
                      <a:pt x="106" y="304"/>
                      <a:pt x="108" y="304"/>
                    </a:cubicBezTo>
                    <a:cubicBezTo>
                      <a:pt x="166" y="304"/>
                      <a:pt x="216" y="239"/>
                      <a:pt x="220" y="157"/>
                    </a:cubicBezTo>
                    <a:cubicBezTo>
                      <a:pt x="227" y="74"/>
                      <a:pt x="184" y="4"/>
                      <a:pt x="124" y="1"/>
                    </a:cubicBezTo>
                    <a:cubicBezTo>
                      <a:pt x="122" y="0"/>
                      <a:pt x="121" y="0"/>
                      <a:pt x="11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44"/>
              <p:cNvSpPr/>
              <p:nvPr/>
            </p:nvSpPr>
            <p:spPr>
              <a:xfrm>
                <a:off x="7704531" y="1288770"/>
                <a:ext cx="16929" cy="22895"/>
              </a:xfrm>
              <a:custGeom>
                <a:rect b="b" l="l" r="r" t="t"/>
                <a:pathLst>
                  <a:path extrusionOk="0" h="307" w="227">
                    <a:moveTo>
                      <a:pt x="119" y="0"/>
                    </a:moveTo>
                    <a:cubicBezTo>
                      <a:pt x="61" y="0"/>
                      <a:pt x="11" y="65"/>
                      <a:pt x="4" y="147"/>
                    </a:cubicBezTo>
                    <a:cubicBezTo>
                      <a:pt x="0" y="230"/>
                      <a:pt x="44" y="300"/>
                      <a:pt x="104" y="307"/>
                    </a:cubicBezTo>
                    <a:cubicBezTo>
                      <a:pt x="105" y="307"/>
                      <a:pt x="106" y="307"/>
                      <a:pt x="108" y="307"/>
                    </a:cubicBezTo>
                    <a:cubicBezTo>
                      <a:pt x="166" y="307"/>
                      <a:pt x="217" y="242"/>
                      <a:pt x="224" y="160"/>
                    </a:cubicBezTo>
                    <a:cubicBezTo>
                      <a:pt x="227" y="77"/>
                      <a:pt x="184" y="7"/>
                      <a:pt x="124" y="0"/>
                    </a:cubicBezTo>
                    <a:cubicBezTo>
                      <a:pt x="122" y="0"/>
                      <a:pt x="121" y="0"/>
                      <a:pt x="11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44"/>
              <p:cNvSpPr/>
              <p:nvPr/>
            </p:nvSpPr>
            <p:spPr>
              <a:xfrm>
                <a:off x="7794023" y="1402052"/>
                <a:ext cx="31845" cy="34604"/>
              </a:xfrm>
              <a:custGeom>
                <a:rect b="b" l="l" r="r" t="t"/>
                <a:pathLst>
                  <a:path extrusionOk="0" h="464" w="427">
                    <a:moveTo>
                      <a:pt x="414" y="1"/>
                    </a:moveTo>
                    <a:lnTo>
                      <a:pt x="200" y="24"/>
                    </a:lnTo>
                    <a:cubicBezTo>
                      <a:pt x="206" y="81"/>
                      <a:pt x="186" y="141"/>
                      <a:pt x="150" y="181"/>
                    </a:cubicBezTo>
                    <a:cubicBezTo>
                      <a:pt x="114" y="224"/>
                      <a:pt x="57" y="247"/>
                      <a:pt x="0" y="247"/>
                    </a:cubicBezTo>
                    <a:lnTo>
                      <a:pt x="0" y="464"/>
                    </a:lnTo>
                    <a:cubicBezTo>
                      <a:pt x="117" y="464"/>
                      <a:pt x="234" y="410"/>
                      <a:pt x="310" y="324"/>
                    </a:cubicBezTo>
                    <a:cubicBezTo>
                      <a:pt x="390" y="238"/>
                      <a:pt x="426" y="118"/>
                      <a:pt x="414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44"/>
              <p:cNvSpPr/>
              <p:nvPr/>
            </p:nvSpPr>
            <p:spPr>
              <a:xfrm>
                <a:off x="7809386" y="1247082"/>
                <a:ext cx="63689" cy="29160"/>
              </a:xfrm>
              <a:custGeom>
                <a:rect b="b" l="l" r="r" t="t"/>
                <a:pathLst>
                  <a:path extrusionOk="0" h="391" w="854">
                    <a:moveTo>
                      <a:pt x="315" y="1"/>
                    </a:moveTo>
                    <a:cubicBezTo>
                      <a:pt x="295" y="1"/>
                      <a:pt x="276" y="1"/>
                      <a:pt x="257" y="3"/>
                    </a:cubicBezTo>
                    <a:cubicBezTo>
                      <a:pt x="184" y="6"/>
                      <a:pt x="0" y="46"/>
                      <a:pt x="28" y="179"/>
                    </a:cubicBezTo>
                    <a:cubicBezTo>
                      <a:pt x="37" y="239"/>
                      <a:pt x="94" y="276"/>
                      <a:pt x="151" y="303"/>
                    </a:cubicBezTo>
                    <a:cubicBezTo>
                      <a:pt x="279" y="360"/>
                      <a:pt x="418" y="390"/>
                      <a:pt x="557" y="390"/>
                    </a:cubicBezTo>
                    <a:cubicBezTo>
                      <a:pt x="588" y="390"/>
                      <a:pt x="619" y="389"/>
                      <a:pt x="651" y="386"/>
                    </a:cubicBezTo>
                    <a:cubicBezTo>
                      <a:pt x="731" y="379"/>
                      <a:pt x="824" y="349"/>
                      <a:pt x="844" y="273"/>
                    </a:cubicBezTo>
                    <a:cubicBezTo>
                      <a:pt x="854" y="229"/>
                      <a:pt x="834" y="179"/>
                      <a:pt x="804" y="146"/>
                    </a:cubicBezTo>
                    <a:cubicBezTo>
                      <a:pt x="771" y="109"/>
                      <a:pt x="724" y="89"/>
                      <a:pt x="680" y="73"/>
                    </a:cubicBezTo>
                    <a:cubicBezTo>
                      <a:pt x="566" y="27"/>
                      <a:pt x="438" y="1"/>
                      <a:pt x="3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44"/>
              <p:cNvSpPr/>
              <p:nvPr/>
            </p:nvSpPr>
            <p:spPr>
              <a:xfrm>
                <a:off x="7686185" y="1240221"/>
                <a:ext cx="56977" cy="24312"/>
              </a:xfrm>
              <a:custGeom>
                <a:rect b="b" l="l" r="r" t="t"/>
                <a:pathLst>
                  <a:path extrusionOk="0" h="326" w="764">
                    <a:moveTo>
                      <a:pt x="395" y="0"/>
                    </a:moveTo>
                    <a:cubicBezTo>
                      <a:pt x="333" y="0"/>
                      <a:pt x="271" y="7"/>
                      <a:pt x="213" y="21"/>
                    </a:cubicBezTo>
                    <a:cubicBezTo>
                      <a:pt x="150" y="38"/>
                      <a:pt x="0" y="98"/>
                      <a:pt x="40" y="211"/>
                    </a:cubicBezTo>
                    <a:cubicBezTo>
                      <a:pt x="57" y="258"/>
                      <a:pt x="113" y="285"/>
                      <a:pt x="163" y="298"/>
                    </a:cubicBezTo>
                    <a:cubicBezTo>
                      <a:pt x="236" y="316"/>
                      <a:pt x="312" y="325"/>
                      <a:pt x="388" y="325"/>
                    </a:cubicBezTo>
                    <a:cubicBezTo>
                      <a:pt x="463" y="325"/>
                      <a:pt x="538" y="316"/>
                      <a:pt x="610" y="298"/>
                    </a:cubicBezTo>
                    <a:cubicBezTo>
                      <a:pt x="680" y="278"/>
                      <a:pt x="753" y="238"/>
                      <a:pt x="760" y="172"/>
                    </a:cubicBezTo>
                    <a:cubicBezTo>
                      <a:pt x="763" y="132"/>
                      <a:pt x="740" y="92"/>
                      <a:pt x="706" y="65"/>
                    </a:cubicBezTo>
                    <a:cubicBezTo>
                      <a:pt x="673" y="41"/>
                      <a:pt x="630" y="28"/>
                      <a:pt x="590" y="21"/>
                    </a:cubicBezTo>
                    <a:cubicBezTo>
                      <a:pt x="526" y="8"/>
                      <a:pt x="460" y="0"/>
                      <a:pt x="39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44"/>
              <p:cNvSpPr/>
              <p:nvPr/>
            </p:nvSpPr>
            <p:spPr>
              <a:xfrm>
                <a:off x="7026552" y="1655539"/>
                <a:ext cx="1311744" cy="977786"/>
              </a:xfrm>
              <a:custGeom>
                <a:rect b="b" l="l" r="r" t="t"/>
                <a:pathLst>
                  <a:path extrusionOk="0" h="13111" w="17589">
                    <a:moveTo>
                      <a:pt x="13697" y="1"/>
                    </a:moveTo>
                    <a:lnTo>
                      <a:pt x="11674" y="2350"/>
                    </a:lnTo>
                    <a:lnTo>
                      <a:pt x="10271" y="84"/>
                    </a:lnTo>
                    <a:cubicBezTo>
                      <a:pt x="10271" y="84"/>
                      <a:pt x="9891" y="521"/>
                      <a:pt x="9375" y="678"/>
                    </a:cubicBezTo>
                    <a:cubicBezTo>
                      <a:pt x="8448" y="957"/>
                      <a:pt x="7078" y="1427"/>
                      <a:pt x="6623" y="1860"/>
                    </a:cubicBezTo>
                    <a:cubicBezTo>
                      <a:pt x="5912" y="2537"/>
                      <a:pt x="4410" y="7859"/>
                      <a:pt x="4410" y="7859"/>
                    </a:cubicBezTo>
                    <a:lnTo>
                      <a:pt x="1" y="13111"/>
                    </a:lnTo>
                    <a:lnTo>
                      <a:pt x="5879" y="13111"/>
                    </a:lnTo>
                    <a:lnTo>
                      <a:pt x="7292" y="11287"/>
                    </a:lnTo>
                    <a:lnTo>
                      <a:pt x="7292" y="13111"/>
                    </a:lnTo>
                    <a:lnTo>
                      <a:pt x="17589" y="13111"/>
                    </a:lnTo>
                    <a:lnTo>
                      <a:pt x="17529" y="12517"/>
                    </a:lnTo>
                    <a:lnTo>
                      <a:pt x="17136" y="8602"/>
                    </a:lnTo>
                    <a:lnTo>
                      <a:pt x="17083" y="8059"/>
                    </a:lnTo>
                    <a:lnTo>
                      <a:pt x="14140" y="1354"/>
                    </a:lnTo>
                    <a:lnTo>
                      <a:pt x="1369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44"/>
              <p:cNvSpPr/>
              <p:nvPr/>
            </p:nvSpPr>
            <p:spPr>
              <a:xfrm>
                <a:off x="7691330" y="2113589"/>
                <a:ext cx="646960" cy="519731"/>
              </a:xfrm>
              <a:custGeom>
                <a:rect b="b" l="l" r="r" t="t"/>
                <a:pathLst>
                  <a:path extrusionOk="0" h="6969" w="8675">
                    <a:moveTo>
                      <a:pt x="6286" y="0"/>
                    </a:moveTo>
                    <a:lnTo>
                      <a:pt x="6082" y="1046"/>
                    </a:lnTo>
                    <a:lnTo>
                      <a:pt x="1520" y="574"/>
                    </a:lnTo>
                    <a:lnTo>
                      <a:pt x="1" y="4629"/>
                    </a:lnTo>
                    <a:cubicBezTo>
                      <a:pt x="1" y="4629"/>
                      <a:pt x="2060" y="6219"/>
                      <a:pt x="5456" y="6969"/>
                    </a:cubicBezTo>
                    <a:lnTo>
                      <a:pt x="8675" y="6969"/>
                    </a:lnTo>
                    <a:lnTo>
                      <a:pt x="8222" y="2460"/>
                    </a:lnTo>
                    <a:lnTo>
                      <a:pt x="6286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44"/>
              <p:cNvSpPr/>
              <p:nvPr/>
            </p:nvSpPr>
            <p:spPr>
              <a:xfrm>
                <a:off x="7567831" y="2156023"/>
                <a:ext cx="276459" cy="267286"/>
              </a:xfrm>
              <a:custGeom>
                <a:rect b="b" l="l" r="r" t="t"/>
                <a:pathLst>
                  <a:path extrusionOk="0" h="3584" w="3707">
                    <a:moveTo>
                      <a:pt x="1547" y="0"/>
                    </a:moveTo>
                    <a:cubicBezTo>
                      <a:pt x="1475" y="0"/>
                      <a:pt x="1423" y="19"/>
                      <a:pt x="1400" y="62"/>
                    </a:cubicBezTo>
                    <a:cubicBezTo>
                      <a:pt x="1267" y="302"/>
                      <a:pt x="1467" y="594"/>
                      <a:pt x="1964" y="777"/>
                    </a:cubicBezTo>
                    <a:cubicBezTo>
                      <a:pt x="1605" y="742"/>
                      <a:pt x="1243" y="717"/>
                      <a:pt x="935" y="717"/>
                    </a:cubicBezTo>
                    <a:cubicBezTo>
                      <a:pt x="520" y="717"/>
                      <a:pt x="203" y="763"/>
                      <a:pt x="124" y="891"/>
                    </a:cubicBezTo>
                    <a:cubicBezTo>
                      <a:pt x="0" y="1094"/>
                      <a:pt x="231" y="1211"/>
                      <a:pt x="231" y="1211"/>
                    </a:cubicBezTo>
                    <a:cubicBezTo>
                      <a:pt x="231" y="1211"/>
                      <a:pt x="60" y="1281"/>
                      <a:pt x="88" y="1457"/>
                    </a:cubicBezTo>
                    <a:cubicBezTo>
                      <a:pt x="114" y="1631"/>
                      <a:pt x="397" y="1724"/>
                      <a:pt x="397" y="1724"/>
                    </a:cubicBezTo>
                    <a:cubicBezTo>
                      <a:pt x="397" y="1724"/>
                      <a:pt x="224" y="1751"/>
                      <a:pt x="251" y="1971"/>
                    </a:cubicBezTo>
                    <a:cubicBezTo>
                      <a:pt x="300" y="2337"/>
                      <a:pt x="2947" y="3584"/>
                      <a:pt x="2947" y="3584"/>
                    </a:cubicBezTo>
                    <a:lnTo>
                      <a:pt x="3707" y="1021"/>
                    </a:lnTo>
                    <a:cubicBezTo>
                      <a:pt x="3707" y="1021"/>
                      <a:pt x="3219" y="801"/>
                      <a:pt x="2830" y="554"/>
                    </a:cubicBezTo>
                    <a:cubicBezTo>
                      <a:pt x="2370" y="263"/>
                      <a:pt x="1815" y="0"/>
                      <a:pt x="1547" y="0"/>
                    </a:cubicBezTo>
                    <a:close/>
                  </a:path>
                </a:pathLst>
              </a:custGeom>
              <a:solidFill>
                <a:srgbClr val="9E61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44"/>
              <p:cNvSpPr/>
              <p:nvPr/>
            </p:nvSpPr>
            <p:spPr>
              <a:xfrm>
                <a:off x="7584238" y="2237386"/>
                <a:ext cx="93968" cy="23641"/>
              </a:xfrm>
              <a:custGeom>
                <a:rect b="b" l="l" r="r" t="t"/>
                <a:pathLst>
                  <a:path extrusionOk="0" h="317" w="1260">
                    <a:moveTo>
                      <a:pt x="299" y="1"/>
                    </a:moveTo>
                    <a:cubicBezTo>
                      <a:pt x="121" y="1"/>
                      <a:pt x="11" y="12"/>
                      <a:pt x="0" y="13"/>
                    </a:cubicBezTo>
                    <a:lnTo>
                      <a:pt x="24" y="226"/>
                    </a:lnTo>
                    <a:cubicBezTo>
                      <a:pt x="26" y="226"/>
                      <a:pt x="124" y="217"/>
                      <a:pt x="286" y="217"/>
                    </a:cubicBezTo>
                    <a:cubicBezTo>
                      <a:pt x="505" y="217"/>
                      <a:pt x="842" y="234"/>
                      <a:pt x="1214" y="317"/>
                    </a:cubicBezTo>
                    <a:lnTo>
                      <a:pt x="1260" y="106"/>
                    </a:lnTo>
                    <a:cubicBezTo>
                      <a:pt x="874" y="20"/>
                      <a:pt x="530" y="1"/>
                      <a:pt x="299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44"/>
              <p:cNvSpPr/>
              <p:nvPr/>
            </p:nvSpPr>
            <p:spPr>
              <a:xfrm>
                <a:off x="7596692" y="2276614"/>
                <a:ext cx="76144" cy="27221"/>
              </a:xfrm>
              <a:custGeom>
                <a:rect b="b" l="l" r="r" t="t"/>
                <a:pathLst>
                  <a:path extrusionOk="0" h="365" w="1021">
                    <a:moveTo>
                      <a:pt x="17" y="0"/>
                    </a:moveTo>
                    <a:lnTo>
                      <a:pt x="1" y="217"/>
                    </a:lnTo>
                    <a:cubicBezTo>
                      <a:pt x="7" y="217"/>
                      <a:pt x="520" y="254"/>
                      <a:pt x="970" y="364"/>
                    </a:cubicBezTo>
                    <a:lnTo>
                      <a:pt x="1020" y="154"/>
                    </a:lnTo>
                    <a:cubicBezTo>
                      <a:pt x="553" y="40"/>
                      <a:pt x="37" y="4"/>
                      <a:pt x="17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44"/>
              <p:cNvSpPr/>
              <p:nvPr/>
            </p:nvSpPr>
            <p:spPr>
              <a:xfrm>
                <a:off x="7740775" y="1655539"/>
                <a:ext cx="942809" cy="948551"/>
              </a:xfrm>
              <a:custGeom>
                <a:rect b="b" l="l" r="r" t="t"/>
                <a:pathLst>
                  <a:path extrusionOk="0" h="12719" w="12642">
                    <a:moveTo>
                      <a:pt x="4120" y="1"/>
                    </a:moveTo>
                    <a:lnTo>
                      <a:pt x="4456" y="1517"/>
                    </a:lnTo>
                    <a:lnTo>
                      <a:pt x="5993" y="7765"/>
                    </a:lnTo>
                    <a:lnTo>
                      <a:pt x="5993" y="7765"/>
                    </a:lnTo>
                    <a:lnTo>
                      <a:pt x="1231" y="7156"/>
                    </a:lnTo>
                    <a:lnTo>
                      <a:pt x="1" y="10495"/>
                    </a:lnTo>
                    <a:cubicBezTo>
                      <a:pt x="1" y="10495"/>
                      <a:pt x="3057" y="12718"/>
                      <a:pt x="6330" y="12718"/>
                    </a:cubicBezTo>
                    <a:cubicBezTo>
                      <a:pt x="6869" y="12718"/>
                      <a:pt x="7414" y="12658"/>
                      <a:pt x="7952" y="12517"/>
                    </a:cubicBezTo>
                    <a:cubicBezTo>
                      <a:pt x="8175" y="12457"/>
                      <a:pt x="8395" y="12381"/>
                      <a:pt x="8618" y="12284"/>
                    </a:cubicBezTo>
                    <a:cubicBezTo>
                      <a:pt x="12641" y="10528"/>
                      <a:pt x="9175" y="2130"/>
                      <a:pt x="8485" y="1640"/>
                    </a:cubicBezTo>
                    <a:cubicBezTo>
                      <a:pt x="8098" y="1367"/>
                      <a:pt x="6246" y="870"/>
                      <a:pt x="5079" y="578"/>
                    </a:cubicBezTo>
                    <a:cubicBezTo>
                      <a:pt x="4520" y="434"/>
                      <a:pt x="4120" y="1"/>
                      <a:pt x="41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44"/>
              <p:cNvSpPr/>
              <p:nvPr/>
            </p:nvSpPr>
            <p:spPr>
              <a:xfrm>
                <a:off x="7662991" y="1696332"/>
                <a:ext cx="504069" cy="362148"/>
              </a:xfrm>
              <a:custGeom>
                <a:rect b="b" l="l" r="r" t="t"/>
                <a:pathLst>
                  <a:path extrusionOk="0" h="4856" w="6759">
                    <a:moveTo>
                      <a:pt x="6226" y="0"/>
                    </a:moveTo>
                    <a:lnTo>
                      <a:pt x="6019" y="57"/>
                    </a:lnTo>
                    <a:lnTo>
                      <a:pt x="6526" y="1880"/>
                    </a:lnTo>
                    <a:lnTo>
                      <a:pt x="4916" y="2687"/>
                    </a:lnTo>
                    <a:lnTo>
                      <a:pt x="4890" y="2859"/>
                    </a:lnTo>
                    <a:lnTo>
                      <a:pt x="5422" y="3366"/>
                    </a:lnTo>
                    <a:lnTo>
                      <a:pt x="2994" y="4636"/>
                    </a:lnTo>
                    <a:lnTo>
                      <a:pt x="951" y="3276"/>
                    </a:lnTo>
                    <a:lnTo>
                      <a:pt x="1524" y="2759"/>
                    </a:lnTo>
                    <a:lnTo>
                      <a:pt x="1514" y="2593"/>
                    </a:lnTo>
                    <a:lnTo>
                      <a:pt x="234" y="1696"/>
                    </a:lnTo>
                    <a:lnTo>
                      <a:pt x="937" y="174"/>
                    </a:lnTo>
                    <a:lnTo>
                      <a:pt x="744" y="83"/>
                    </a:lnTo>
                    <a:lnTo>
                      <a:pt x="1" y="1690"/>
                    </a:lnTo>
                    <a:lnTo>
                      <a:pt x="38" y="1823"/>
                    </a:lnTo>
                    <a:lnTo>
                      <a:pt x="1277" y="2693"/>
                    </a:lnTo>
                    <a:lnTo>
                      <a:pt x="704" y="3210"/>
                    </a:lnTo>
                    <a:lnTo>
                      <a:pt x="714" y="3379"/>
                    </a:lnTo>
                    <a:lnTo>
                      <a:pt x="2930" y="4849"/>
                    </a:lnTo>
                    <a:lnTo>
                      <a:pt x="3037" y="4856"/>
                    </a:lnTo>
                    <a:lnTo>
                      <a:pt x="5656" y="3486"/>
                    </a:lnTo>
                    <a:lnTo>
                      <a:pt x="5682" y="3313"/>
                    </a:lnTo>
                    <a:lnTo>
                      <a:pt x="5150" y="2810"/>
                    </a:lnTo>
                    <a:lnTo>
                      <a:pt x="6702" y="2033"/>
                    </a:lnTo>
                    <a:lnTo>
                      <a:pt x="6759" y="1910"/>
                    </a:lnTo>
                    <a:lnTo>
                      <a:pt x="6226" y="0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44"/>
              <p:cNvSpPr/>
              <p:nvPr/>
            </p:nvSpPr>
            <p:spPr>
              <a:xfrm>
                <a:off x="7725636" y="1655539"/>
                <a:ext cx="393993" cy="396529"/>
              </a:xfrm>
              <a:custGeom>
                <a:rect b="b" l="l" r="r" t="t"/>
                <a:pathLst>
                  <a:path extrusionOk="0" h="5317" w="5283">
                    <a:moveTo>
                      <a:pt x="4323" y="1"/>
                    </a:moveTo>
                    <a:lnTo>
                      <a:pt x="2300" y="2350"/>
                    </a:lnTo>
                    <a:lnTo>
                      <a:pt x="897" y="84"/>
                    </a:lnTo>
                    <a:cubicBezTo>
                      <a:pt x="897" y="84"/>
                      <a:pt x="517" y="521"/>
                      <a:pt x="1" y="678"/>
                    </a:cubicBezTo>
                    <a:lnTo>
                      <a:pt x="2140" y="5316"/>
                    </a:lnTo>
                    <a:lnTo>
                      <a:pt x="4659" y="1517"/>
                    </a:lnTo>
                    <a:lnTo>
                      <a:pt x="4766" y="1354"/>
                    </a:lnTo>
                    <a:lnTo>
                      <a:pt x="5282" y="578"/>
                    </a:lnTo>
                    <a:cubicBezTo>
                      <a:pt x="4722" y="434"/>
                      <a:pt x="4323" y="1"/>
                      <a:pt x="4323" y="1"/>
                    </a:cubicBezTo>
                    <a:close/>
                  </a:path>
                </a:pathLst>
              </a:custGeom>
              <a:solidFill>
                <a:srgbClr val="81C1C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44"/>
              <p:cNvSpPr/>
              <p:nvPr/>
            </p:nvSpPr>
            <p:spPr>
              <a:xfrm>
                <a:off x="7845183" y="1824753"/>
                <a:ext cx="105229" cy="83601"/>
              </a:xfrm>
              <a:custGeom>
                <a:rect b="b" l="l" r="r" t="t"/>
                <a:pathLst>
                  <a:path extrusionOk="0" h="1121" w="1411">
                    <a:moveTo>
                      <a:pt x="627" y="1"/>
                    </a:moveTo>
                    <a:lnTo>
                      <a:pt x="0" y="897"/>
                    </a:lnTo>
                    <a:lnTo>
                      <a:pt x="177" y="1021"/>
                    </a:lnTo>
                    <a:lnTo>
                      <a:pt x="707" y="261"/>
                    </a:lnTo>
                    <a:lnTo>
                      <a:pt x="1224" y="1121"/>
                    </a:lnTo>
                    <a:lnTo>
                      <a:pt x="1410" y="1008"/>
                    </a:lnTo>
                    <a:lnTo>
                      <a:pt x="807" y="8"/>
                    </a:lnTo>
                    <a:lnTo>
                      <a:pt x="627" y="1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44"/>
              <p:cNvSpPr/>
              <p:nvPr/>
            </p:nvSpPr>
            <p:spPr>
              <a:xfrm>
                <a:off x="7843691" y="2200844"/>
                <a:ext cx="103737" cy="306961"/>
              </a:xfrm>
              <a:custGeom>
                <a:rect b="b" l="l" r="r" t="t"/>
                <a:pathLst>
                  <a:path extrusionOk="0" h="4116" w="1391">
                    <a:moveTo>
                      <a:pt x="1180" y="0"/>
                    </a:moveTo>
                    <a:lnTo>
                      <a:pt x="0" y="4055"/>
                    </a:lnTo>
                    <a:lnTo>
                      <a:pt x="207" y="4115"/>
                    </a:lnTo>
                    <a:lnTo>
                      <a:pt x="1390" y="60"/>
                    </a:lnTo>
                    <a:lnTo>
                      <a:pt x="1180" y="0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44"/>
              <p:cNvSpPr/>
              <p:nvPr/>
            </p:nvSpPr>
            <p:spPr>
              <a:xfrm>
                <a:off x="7720192" y="1072050"/>
                <a:ext cx="299802" cy="245360"/>
              </a:xfrm>
              <a:custGeom>
                <a:rect b="b" l="l" r="r" t="t"/>
                <a:pathLst>
                  <a:path extrusionOk="0" h="3290" w="4020">
                    <a:moveTo>
                      <a:pt x="1451" y="1"/>
                    </a:moveTo>
                    <a:cubicBezTo>
                      <a:pt x="850" y="1"/>
                      <a:pt x="366" y="322"/>
                      <a:pt x="1" y="817"/>
                    </a:cubicBezTo>
                    <a:cubicBezTo>
                      <a:pt x="436" y="978"/>
                      <a:pt x="900" y="1059"/>
                      <a:pt x="1365" y="1059"/>
                    </a:cubicBezTo>
                    <a:cubicBezTo>
                      <a:pt x="1814" y="1059"/>
                      <a:pt x="2264" y="983"/>
                      <a:pt x="2686" y="830"/>
                    </a:cubicBezTo>
                    <a:cubicBezTo>
                      <a:pt x="2820" y="1740"/>
                      <a:pt x="3283" y="2623"/>
                      <a:pt x="3936" y="3289"/>
                    </a:cubicBezTo>
                    <a:lnTo>
                      <a:pt x="3949" y="3256"/>
                    </a:lnTo>
                    <a:lnTo>
                      <a:pt x="4016" y="3113"/>
                    </a:lnTo>
                    <a:lnTo>
                      <a:pt x="4016" y="3026"/>
                    </a:lnTo>
                    <a:lnTo>
                      <a:pt x="4016" y="2996"/>
                    </a:lnTo>
                    <a:cubicBezTo>
                      <a:pt x="4020" y="2670"/>
                      <a:pt x="3969" y="1730"/>
                      <a:pt x="3446" y="990"/>
                    </a:cubicBezTo>
                    <a:cubicBezTo>
                      <a:pt x="3086" y="481"/>
                      <a:pt x="2503" y="61"/>
                      <a:pt x="1556" y="4"/>
                    </a:cubicBezTo>
                    <a:cubicBezTo>
                      <a:pt x="1521" y="2"/>
                      <a:pt x="1486" y="1"/>
                      <a:pt x="145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44"/>
              <p:cNvSpPr/>
              <p:nvPr/>
            </p:nvSpPr>
            <p:spPr>
              <a:xfrm>
                <a:off x="7956526" y="1278404"/>
                <a:ext cx="111419" cy="140728"/>
              </a:xfrm>
              <a:custGeom>
                <a:rect b="b" l="l" r="r" t="t"/>
                <a:pathLst>
                  <a:path extrusionOk="0" h="1887" w="1494">
                    <a:moveTo>
                      <a:pt x="648" y="1"/>
                    </a:moveTo>
                    <a:cubicBezTo>
                      <a:pt x="477" y="1"/>
                      <a:pt x="303" y="77"/>
                      <a:pt x="207" y="216"/>
                    </a:cubicBezTo>
                    <a:lnTo>
                      <a:pt x="0" y="1782"/>
                    </a:lnTo>
                    <a:cubicBezTo>
                      <a:pt x="135" y="1853"/>
                      <a:pt x="286" y="1886"/>
                      <a:pt x="437" y="1886"/>
                    </a:cubicBezTo>
                    <a:cubicBezTo>
                      <a:pt x="729" y="1886"/>
                      <a:pt x="1024" y="1762"/>
                      <a:pt x="1211" y="1536"/>
                    </a:cubicBezTo>
                    <a:cubicBezTo>
                      <a:pt x="1494" y="1189"/>
                      <a:pt x="1494" y="646"/>
                      <a:pt x="1214" y="299"/>
                    </a:cubicBezTo>
                    <a:cubicBezTo>
                      <a:pt x="1091" y="146"/>
                      <a:pt x="917" y="29"/>
                      <a:pt x="723" y="6"/>
                    </a:cubicBezTo>
                    <a:cubicBezTo>
                      <a:pt x="699" y="2"/>
                      <a:pt x="673" y="1"/>
                      <a:pt x="648" y="1"/>
                    </a:cubicBezTo>
                    <a:close/>
                  </a:path>
                </a:pathLst>
              </a:custGeom>
              <a:solidFill>
                <a:srgbClr val="9E615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44"/>
              <p:cNvSpPr/>
              <p:nvPr/>
            </p:nvSpPr>
            <p:spPr>
              <a:xfrm>
                <a:off x="7997767" y="1311143"/>
                <a:ext cx="42360" cy="66374"/>
              </a:xfrm>
              <a:custGeom>
                <a:rect b="b" l="l" r="r" t="t"/>
                <a:pathLst>
                  <a:path extrusionOk="0" h="890" w="568">
                    <a:moveTo>
                      <a:pt x="167" y="0"/>
                    </a:moveTo>
                    <a:lnTo>
                      <a:pt x="27" y="137"/>
                    </a:lnTo>
                    <a:cubicBezTo>
                      <a:pt x="110" y="347"/>
                      <a:pt x="101" y="594"/>
                      <a:pt x="1" y="794"/>
                    </a:cubicBezTo>
                    <a:lnTo>
                      <a:pt x="194" y="890"/>
                    </a:lnTo>
                    <a:cubicBezTo>
                      <a:pt x="284" y="703"/>
                      <a:pt x="318" y="490"/>
                      <a:pt x="287" y="283"/>
                    </a:cubicBezTo>
                    <a:lnTo>
                      <a:pt x="287" y="283"/>
                    </a:lnTo>
                    <a:lnTo>
                      <a:pt x="481" y="370"/>
                    </a:lnTo>
                    <a:lnTo>
                      <a:pt x="567" y="174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44"/>
              <p:cNvSpPr/>
              <p:nvPr/>
            </p:nvSpPr>
            <p:spPr>
              <a:xfrm>
                <a:off x="7750246" y="2391910"/>
                <a:ext cx="121636" cy="58021"/>
              </a:xfrm>
              <a:custGeom>
                <a:rect b="b" l="l" r="r" t="t"/>
                <a:pathLst>
                  <a:path extrusionOk="0" h="778" w="1631">
                    <a:moveTo>
                      <a:pt x="74" y="1"/>
                    </a:moveTo>
                    <a:lnTo>
                      <a:pt x="1" y="204"/>
                    </a:lnTo>
                    <a:lnTo>
                      <a:pt x="1553" y="777"/>
                    </a:lnTo>
                    <a:lnTo>
                      <a:pt x="1630" y="578"/>
                    </a:lnTo>
                    <a:lnTo>
                      <a:pt x="74" y="1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44"/>
              <p:cNvSpPr/>
              <p:nvPr/>
            </p:nvSpPr>
            <p:spPr>
              <a:xfrm>
                <a:off x="8181078" y="3156332"/>
                <a:ext cx="640994" cy="785674"/>
              </a:xfrm>
              <a:custGeom>
                <a:rect b="b" l="l" r="r" t="t"/>
                <a:pathLst>
                  <a:path extrusionOk="0" h="10535" w="8595">
                    <a:moveTo>
                      <a:pt x="8401" y="0"/>
                    </a:moveTo>
                    <a:cubicBezTo>
                      <a:pt x="6031" y="490"/>
                      <a:pt x="3849" y="1826"/>
                      <a:pt x="2336" y="3713"/>
                    </a:cubicBezTo>
                    <a:cubicBezTo>
                      <a:pt x="826" y="5599"/>
                      <a:pt x="0" y="8118"/>
                      <a:pt x="40" y="10534"/>
                    </a:cubicBezTo>
                    <a:lnTo>
                      <a:pt x="2389" y="10534"/>
                    </a:lnTo>
                    <a:cubicBezTo>
                      <a:pt x="4069" y="9651"/>
                      <a:pt x="6018" y="7788"/>
                      <a:pt x="7011" y="6092"/>
                    </a:cubicBezTo>
                    <a:lnTo>
                      <a:pt x="5442" y="5945"/>
                    </a:lnTo>
                    <a:lnTo>
                      <a:pt x="7464" y="5209"/>
                    </a:lnTo>
                    <a:cubicBezTo>
                      <a:pt x="8207" y="3589"/>
                      <a:pt x="8594" y="1763"/>
                      <a:pt x="8401" y="0"/>
                    </a:cubicBezTo>
                    <a:close/>
                  </a:path>
                </a:pathLst>
              </a:custGeom>
              <a:solidFill>
                <a:srgbClr val="AAD3B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44"/>
              <p:cNvSpPr/>
              <p:nvPr/>
            </p:nvSpPr>
            <p:spPr>
              <a:xfrm>
                <a:off x="7957348" y="2727889"/>
                <a:ext cx="496910" cy="1214122"/>
              </a:xfrm>
              <a:custGeom>
                <a:rect b="b" l="l" r="r" t="t"/>
                <a:pathLst>
                  <a:path extrusionOk="0" h="16280" w="6663">
                    <a:moveTo>
                      <a:pt x="5786" y="1"/>
                    </a:moveTo>
                    <a:cubicBezTo>
                      <a:pt x="4009" y="1240"/>
                      <a:pt x="2567" y="2940"/>
                      <a:pt x="1607" y="4875"/>
                    </a:cubicBezTo>
                    <a:lnTo>
                      <a:pt x="2400" y="7838"/>
                    </a:lnTo>
                    <a:lnTo>
                      <a:pt x="1033" y="6222"/>
                    </a:lnTo>
                    <a:cubicBezTo>
                      <a:pt x="961" y="6425"/>
                      <a:pt x="894" y="6632"/>
                      <a:pt x="830" y="6842"/>
                    </a:cubicBezTo>
                    <a:cubicBezTo>
                      <a:pt x="1" y="9588"/>
                      <a:pt x="127" y="13610"/>
                      <a:pt x="1177" y="16279"/>
                    </a:cubicBezTo>
                    <a:lnTo>
                      <a:pt x="3740" y="16279"/>
                    </a:lnTo>
                    <a:cubicBezTo>
                      <a:pt x="5703" y="13190"/>
                      <a:pt x="6662" y="9211"/>
                      <a:pt x="6596" y="5355"/>
                    </a:cubicBezTo>
                    <a:lnTo>
                      <a:pt x="6596" y="5355"/>
                    </a:lnTo>
                    <a:lnTo>
                      <a:pt x="5063" y="5832"/>
                    </a:lnTo>
                    <a:lnTo>
                      <a:pt x="6559" y="4455"/>
                    </a:lnTo>
                    <a:cubicBezTo>
                      <a:pt x="6469" y="2916"/>
                      <a:pt x="6212" y="1410"/>
                      <a:pt x="5786" y="1"/>
                    </a:cubicBezTo>
                    <a:close/>
                  </a:path>
                </a:pathLst>
              </a:custGeom>
              <a:solidFill>
                <a:srgbClr val="CBE5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44"/>
              <p:cNvSpPr/>
              <p:nvPr/>
            </p:nvSpPr>
            <p:spPr>
              <a:xfrm>
                <a:off x="8081891" y="3039769"/>
                <a:ext cx="220526" cy="902910"/>
              </a:xfrm>
              <a:custGeom>
                <a:rect b="b" l="l" r="r" t="t"/>
                <a:pathLst>
                  <a:path extrusionOk="0" h="12107" w="2957">
                    <a:moveTo>
                      <a:pt x="2746" y="1"/>
                    </a:moveTo>
                    <a:lnTo>
                      <a:pt x="0" y="12060"/>
                    </a:lnTo>
                    <a:lnTo>
                      <a:pt x="210" y="12107"/>
                    </a:lnTo>
                    <a:lnTo>
                      <a:pt x="2956" y="47"/>
                    </a:lnTo>
                    <a:lnTo>
                      <a:pt x="2746" y="1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44"/>
              <p:cNvSpPr/>
              <p:nvPr/>
            </p:nvSpPr>
            <p:spPr>
              <a:xfrm>
                <a:off x="7602287" y="2903070"/>
                <a:ext cx="564403" cy="1038939"/>
              </a:xfrm>
              <a:custGeom>
                <a:rect b="b" l="l" r="r" t="t"/>
                <a:pathLst>
                  <a:path extrusionOk="0" h="13931" w="7568">
                    <a:moveTo>
                      <a:pt x="1116" y="1"/>
                    </a:moveTo>
                    <a:cubicBezTo>
                      <a:pt x="167" y="2383"/>
                      <a:pt x="0" y="5076"/>
                      <a:pt x="653" y="7555"/>
                    </a:cubicBezTo>
                    <a:cubicBezTo>
                      <a:pt x="690" y="7698"/>
                      <a:pt x="730" y="7838"/>
                      <a:pt x="770" y="7978"/>
                    </a:cubicBezTo>
                    <a:lnTo>
                      <a:pt x="3006" y="9268"/>
                    </a:lnTo>
                    <a:lnTo>
                      <a:pt x="1180" y="9118"/>
                    </a:lnTo>
                    <a:lnTo>
                      <a:pt x="1180" y="9118"/>
                    </a:lnTo>
                    <a:cubicBezTo>
                      <a:pt x="1956" y="10984"/>
                      <a:pt x="3195" y="12667"/>
                      <a:pt x="4768" y="13930"/>
                    </a:cubicBezTo>
                    <a:lnTo>
                      <a:pt x="7568" y="13930"/>
                    </a:lnTo>
                    <a:cubicBezTo>
                      <a:pt x="7301" y="9041"/>
                      <a:pt x="4842" y="3183"/>
                      <a:pt x="1116" y="1"/>
                    </a:cubicBezTo>
                    <a:close/>
                  </a:path>
                </a:pathLst>
              </a:custGeom>
              <a:solidFill>
                <a:srgbClr val="DF8B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44"/>
              <p:cNvSpPr/>
              <p:nvPr/>
            </p:nvSpPr>
            <p:spPr>
              <a:xfrm>
                <a:off x="7753082" y="3166773"/>
                <a:ext cx="352230" cy="777396"/>
              </a:xfrm>
              <a:custGeom>
                <a:rect b="b" l="l" r="r" t="t"/>
                <a:pathLst>
                  <a:path extrusionOk="0" h="10424" w="4723">
                    <a:moveTo>
                      <a:pt x="201" y="0"/>
                    </a:moveTo>
                    <a:lnTo>
                      <a:pt x="1" y="87"/>
                    </a:lnTo>
                    <a:lnTo>
                      <a:pt x="4523" y="10424"/>
                    </a:lnTo>
                    <a:lnTo>
                      <a:pt x="4723" y="10337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44"/>
              <p:cNvSpPr/>
              <p:nvPr/>
            </p:nvSpPr>
            <p:spPr>
              <a:xfrm>
                <a:off x="7780150" y="3869600"/>
                <a:ext cx="734930" cy="813568"/>
              </a:xfrm>
              <a:custGeom>
                <a:rect b="b" l="l" r="r" t="t"/>
                <a:pathLst>
                  <a:path extrusionOk="0" h="8349" w="7542">
                    <a:moveTo>
                      <a:pt x="0" y="1"/>
                    </a:moveTo>
                    <a:lnTo>
                      <a:pt x="630" y="6883"/>
                    </a:lnTo>
                    <a:cubicBezTo>
                      <a:pt x="707" y="7712"/>
                      <a:pt x="1403" y="8349"/>
                      <a:pt x="2236" y="8349"/>
                    </a:cubicBezTo>
                    <a:lnTo>
                      <a:pt x="5302" y="8349"/>
                    </a:lnTo>
                    <a:cubicBezTo>
                      <a:pt x="6135" y="8349"/>
                      <a:pt x="6832" y="7712"/>
                      <a:pt x="6908" y="6883"/>
                    </a:cubicBezTo>
                    <a:lnTo>
                      <a:pt x="7541" y="1"/>
                    </a:lnTo>
                    <a:close/>
                  </a:path>
                </a:pathLst>
              </a:custGeom>
              <a:solidFill>
                <a:srgbClr val="DD902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637" name="Shape 1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" name="Google Shape;1638;p45"/>
          <p:cNvSpPr txBox="1"/>
          <p:nvPr>
            <p:ph idx="1" type="subTitle"/>
          </p:nvPr>
        </p:nvSpPr>
        <p:spPr>
          <a:xfrm>
            <a:off x="1283725" y="1695900"/>
            <a:ext cx="4424100" cy="175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This is where you give credit to the ones who are part of this project.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Did you like the resources on this template? Get them for free at our other websites.</a:t>
            </a:r>
            <a:endParaRPr>
              <a:solidFill>
                <a:srgbClr val="FFFFFF"/>
              </a:solidFill>
            </a:endParaRPr>
          </a:p>
          <a:p>
            <a:pPr indent="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Quattrocento"/>
              <a:buChar char="◂"/>
            </a:pPr>
            <a:r>
              <a:rPr lang="es">
                <a:solidFill>
                  <a:srgbClr val="FFFFFF"/>
                </a:solidFill>
              </a:rPr>
              <a:t>Presentation template by </a:t>
            </a:r>
            <a:r>
              <a:rPr lang="es">
                <a:solidFill>
                  <a:srgbClr val="FFFFFF"/>
                </a:solidFill>
                <a:highlight>
                  <a:srgbClr val="97DBCE"/>
                </a:highlight>
                <a:uFill>
                  <a:noFill/>
                </a:uFill>
                <a:hlinkClick r:id="rId3"/>
              </a:rPr>
              <a:t>Slidesgo</a:t>
            </a:r>
            <a:endParaRPr>
              <a:solidFill>
                <a:srgbClr val="FFFFFF"/>
              </a:solidFill>
              <a:highlight>
                <a:srgbClr val="97DBCE"/>
              </a:highlight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Quattrocento"/>
              <a:buChar char="◂"/>
            </a:pPr>
            <a:r>
              <a:rPr lang="es">
                <a:solidFill>
                  <a:srgbClr val="FFFFFF"/>
                </a:solidFill>
              </a:rPr>
              <a:t>Icons by </a:t>
            </a:r>
            <a:r>
              <a:rPr lang="es">
                <a:solidFill>
                  <a:srgbClr val="FFFFFF"/>
                </a:solidFill>
                <a:highlight>
                  <a:srgbClr val="97DBCE"/>
                </a:highlight>
                <a:uFill>
                  <a:noFill/>
                </a:uFill>
                <a:hlinkClick r:id="rId4"/>
              </a:rPr>
              <a:t>Flaticon</a:t>
            </a:r>
            <a:endParaRPr>
              <a:solidFill>
                <a:srgbClr val="FFFFFF"/>
              </a:solidFill>
              <a:highlight>
                <a:srgbClr val="97DBCE"/>
              </a:highlight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Quattrocento"/>
              <a:buChar char="◂"/>
            </a:pPr>
            <a:r>
              <a:rPr lang="es">
                <a:solidFill>
                  <a:srgbClr val="FFFFFF"/>
                </a:solidFill>
              </a:rPr>
              <a:t>Infographics by </a:t>
            </a:r>
            <a:r>
              <a:rPr lang="es">
                <a:solidFill>
                  <a:srgbClr val="FFFFFF"/>
                </a:solidFill>
                <a:highlight>
                  <a:srgbClr val="97DBCE"/>
                </a:highlight>
                <a:uFill>
                  <a:noFill/>
                </a:uFill>
                <a:hlinkClick r:id="rId5"/>
              </a:rPr>
              <a:t>Freepik</a:t>
            </a:r>
            <a:endParaRPr>
              <a:solidFill>
                <a:srgbClr val="FFFFFF"/>
              </a:solidFill>
              <a:highlight>
                <a:srgbClr val="97DBCE"/>
              </a:highlight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oboto Slab Regular"/>
              <a:buChar char="◂"/>
            </a:pPr>
            <a:r>
              <a:rPr lang="es">
                <a:solidFill>
                  <a:srgbClr val="FFFFFF"/>
                </a:solidFill>
              </a:rPr>
              <a:t>Images created by </a:t>
            </a:r>
            <a:r>
              <a:rPr lang="es">
                <a:solidFill>
                  <a:srgbClr val="FFFFFF"/>
                </a:solidFill>
                <a:highlight>
                  <a:srgbClr val="97DBCE"/>
                </a:highlight>
              </a:rPr>
              <a:t>Freepik</a:t>
            </a:r>
            <a:endParaRPr>
              <a:solidFill>
                <a:srgbClr val="FFFFFF"/>
              </a:solidFill>
              <a:highlight>
                <a:srgbClr val="97DBCE"/>
              </a:highlight>
            </a:endParaRPr>
          </a:p>
          <a:p>
            <a:pPr indent="-1968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Quattrocento"/>
              <a:buChar char="◂"/>
            </a:pPr>
            <a:r>
              <a:rPr lang="es">
                <a:solidFill>
                  <a:srgbClr val="FFFFFF"/>
                </a:solidFill>
              </a:rPr>
              <a:t>Text &amp; Image slide photo created by Freepik.com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639" name="Google Shape;1639;p45"/>
          <p:cNvSpPr txBox="1"/>
          <p:nvPr>
            <p:ph type="title"/>
          </p:nvPr>
        </p:nvSpPr>
        <p:spPr>
          <a:xfrm>
            <a:off x="7045500" y="2208550"/>
            <a:ext cx="14559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CREDITS</a:t>
            </a:r>
            <a:endParaRPr b="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EECAC8"/>
        </a:solidFill>
      </p:bgPr>
    </p:bg>
    <p:spTree>
      <p:nvGrpSpPr>
        <p:cNvPr id="1643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4" name="Google Shape;1644;p46"/>
          <p:cNvSpPr txBox="1"/>
          <p:nvPr>
            <p:ph idx="2" type="subTitle"/>
          </p:nvPr>
        </p:nvSpPr>
        <p:spPr>
          <a:xfrm>
            <a:off x="1283725" y="1565850"/>
            <a:ext cx="2501100" cy="26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FFFFFF"/>
                </a:solidFill>
              </a:rPr>
              <a:t>Vector</a:t>
            </a:r>
            <a:endParaRPr b="0">
              <a:solidFill>
                <a:srgbClr val="FFFFFF"/>
              </a:solidFill>
            </a:endParaRPr>
          </a:p>
        </p:txBody>
      </p:sp>
      <p:sp>
        <p:nvSpPr>
          <p:cNvPr id="1645" name="Google Shape;1645;p46"/>
          <p:cNvSpPr txBox="1"/>
          <p:nvPr>
            <p:ph type="title"/>
          </p:nvPr>
        </p:nvSpPr>
        <p:spPr>
          <a:xfrm>
            <a:off x="6806125" y="2208550"/>
            <a:ext cx="1695300" cy="67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RESOURCES</a:t>
            </a:r>
            <a:endParaRPr b="0"/>
          </a:p>
        </p:txBody>
      </p:sp>
      <p:sp>
        <p:nvSpPr>
          <p:cNvPr id="1646" name="Google Shape;1646;p46"/>
          <p:cNvSpPr txBox="1"/>
          <p:nvPr>
            <p:ph idx="1" type="subTitle"/>
          </p:nvPr>
        </p:nvSpPr>
        <p:spPr>
          <a:xfrm>
            <a:off x="1283725" y="1825950"/>
            <a:ext cx="4489500" cy="17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Medicaments</a:t>
            </a:r>
            <a:endParaRPr>
              <a:solidFill>
                <a:srgbClr val="FFFFFF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Medical</a:t>
            </a:r>
            <a:endParaRPr>
              <a:solidFill>
                <a:srgbClr val="FFFFFF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5"/>
              </a:rPr>
              <a:t>Hospital line craft</a:t>
            </a:r>
            <a:endParaRPr>
              <a:solidFill>
                <a:srgbClr val="FFFFFF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6"/>
              </a:rPr>
              <a:t>Hand drawn nurse helping patient background</a:t>
            </a:r>
            <a:endParaRPr>
              <a:solidFill>
                <a:srgbClr val="FFFFFF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7"/>
              </a:rPr>
              <a:t>Hand drawn nurse taking care patient</a:t>
            </a:r>
            <a:endParaRPr>
              <a:solidFill>
                <a:srgbClr val="FFFFFF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8"/>
              </a:rPr>
              <a:t>Hand drawn nurse taking care of patient Free Vector</a:t>
            </a:r>
            <a:endParaRPr>
              <a:solidFill>
                <a:srgbClr val="FFFFFF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●"/>
            </a:pP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9"/>
              </a:rPr>
              <a:t>Hand drawn nurse helping patient background Free Vector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50" name="Shape 1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1" name="Google Shape;1651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52" name="Google Shape;1652;p47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653" name="Google Shape;1653;p4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57" name="Shape 1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" name="Google Shape;1658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59" name="Google Shape;1659;p4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660" name="Google Shape;1660;p4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Reem Kufi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https://fonts.google.com/specimen/Reem+Kufi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Anaheim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https://fonts.google.com/specimen/Anaheim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661" name="Google Shape;1661;p48"/>
          <p:cNvGrpSpPr/>
          <p:nvPr/>
        </p:nvGrpSpPr>
        <p:grpSpPr>
          <a:xfrm>
            <a:off x="1640326" y="3550879"/>
            <a:ext cx="760615" cy="724862"/>
            <a:chOff x="2072503" y="3521476"/>
            <a:chExt cx="791400" cy="754200"/>
          </a:xfrm>
        </p:grpSpPr>
        <p:sp>
          <p:nvSpPr>
            <p:cNvPr id="1662" name="Google Shape;1662;p48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AADA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63" name="Google Shape;1663;p48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#6aadaa</a:t>
              </a:r>
              <a:endParaRPr sz="1000">
                <a:solidFill>
                  <a:schemeClr val="lt1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64" name="Google Shape;1664;p48"/>
          <p:cNvGrpSpPr/>
          <p:nvPr/>
        </p:nvGrpSpPr>
        <p:grpSpPr>
          <a:xfrm>
            <a:off x="2660860" y="3550879"/>
            <a:ext cx="760615" cy="724862"/>
            <a:chOff x="3134343" y="3521476"/>
            <a:chExt cx="791400" cy="754200"/>
          </a:xfrm>
        </p:grpSpPr>
        <p:sp>
          <p:nvSpPr>
            <p:cNvPr id="1665" name="Google Shape;1665;p48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AAD3B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8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#aad3bd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67" name="Google Shape;1667;p48"/>
          <p:cNvGrpSpPr/>
          <p:nvPr/>
        </p:nvGrpSpPr>
        <p:grpSpPr>
          <a:xfrm>
            <a:off x="3681389" y="3550879"/>
            <a:ext cx="760620" cy="724862"/>
            <a:chOff x="4196177" y="3521476"/>
            <a:chExt cx="791405" cy="754200"/>
          </a:xfrm>
        </p:grpSpPr>
        <p:sp>
          <p:nvSpPr>
            <p:cNvPr id="1668" name="Google Shape;1668;p48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BE5D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69" name="Google Shape;1669;p48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#cbe5dd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70" name="Google Shape;1670;p48"/>
          <p:cNvGrpSpPr/>
          <p:nvPr/>
        </p:nvGrpSpPr>
        <p:grpSpPr>
          <a:xfrm>
            <a:off x="4701939" y="3550879"/>
            <a:ext cx="760620" cy="724862"/>
            <a:chOff x="4196177" y="3521476"/>
            <a:chExt cx="791405" cy="754200"/>
          </a:xfrm>
        </p:grpSpPr>
        <p:sp>
          <p:nvSpPr>
            <p:cNvPr id="1671" name="Google Shape;1671;p48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DF8B6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72" name="Google Shape;1672;p48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#df8b60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73" name="Google Shape;1673;p48"/>
          <p:cNvGrpSpPr/>
          <p:nvPr/>
        </p:nvGrpSpPr>
        <p:grpSpPr>
          <a:xfrm>
            <a:off x="5722489" y="3550879"/>
            <a:ext cx="760620" cy="724862"/>
            <a:chOff x="4196177" y="3521476"/>
            <a:chExt cx="791405" cy="754200"/>
          </a:xfrm>
        </p:grpSpPr>
        <p:sp>
          <p:nvSpPr>
            <p:cNvPr id="1674" name="Google Shape;1674;p48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DD902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75" name="Google Shape;1675;p48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#dd902e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676" name="Google Shape;1676;p48"/>
          <p:cNvGrpSpPr/>
          <p:nvPr/>
        </p:nvGrpSpPr>
        <p:grpSpPr>
          <a:xfrm>
            <a:off x="6743039" y="3550879"/>
            <a:ext cx="760620" cy="724862"/>
            <a:chOff x="4196177" y="3521476"/>
            <a:chExt cx="791405" cy="754200"/>
          </a:xfrm>
        </p:grpSpPr>
        <p:sp>
          <p:nvSpPr>
            <p:cNvPr id="1677" name="Google Shape;1677;p48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ECAC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78" name="Google Shape;1678;p48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solidFill>
              <a:srgbClr val="EEC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#eecac8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82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3" name="Google Shape;1683;p49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684" name="Google Shape;1684;p49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9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9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9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9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9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9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9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9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9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9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9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9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7" name="Google Shape;1697;p49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698" name="Google Shape;1698;p4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0" name="Google Shape;1700;p49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701" name="Google Shape;1701;p4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5" name="Google Shape;1705;p49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706" name="Google Shape;1706;p4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8" name="Google Shape;1708;p49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709" name="Google Shape;1709;p49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9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9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" name="Google Shape;1712;p49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713" name="Google Shape;1713;p4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6" name="Google Shape;1716;p49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717" name="Google Shape;1717;p4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9" name="Google Shape;1719;p49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720" name="Google Shape;1720;p4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4" name="Google Shape;1724;p49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725" name="Google Shape;1725;p4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9" name="Google Shape;1729;p49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730" name="Google Shape;1730;p4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" name="Google Shape;1735;p49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736" name="Google Shape;1736;p49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9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9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9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9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9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9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9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9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9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9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9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9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49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49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9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9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9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9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9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9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9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8" name="Google Shape;1758;p49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759" name="Google Shape;1759;p49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9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9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9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9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9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49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9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9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9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49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49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9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9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9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9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9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9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9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9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9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9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9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9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9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9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9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9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9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9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9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9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9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9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9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9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9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9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9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9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9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9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9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9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9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9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9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9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9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9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9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9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9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9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9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9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9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9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9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8" name="Google Shape;1818;p49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819" name="Google Shape;1819;p4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1" name="Google Shape;1831;p49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832" name="Google Shape;1832;p4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2" name="Google Shape;1842;p49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843" name="Google Shape;1843;p4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7" name="Google Shape;1847;p49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848" name="Google Shape;1848;p4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1" name="Google Shape;1851;p49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852" name="Google Shape;1852;p4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8" name="Google Shape;1858;p49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859" name="Google Shape;1859;p4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6" name="Google Shape;1866;p49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867" name="Google Shape;1867;p49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9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9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9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9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2" name="Google Shape;1872;p49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873" name="Google Shape;1873;p49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9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9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9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9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9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9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9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9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9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83" name="Google Shape;1883;p49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4" name="Google Shape;1884;p49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5" name="Google Shape;1885;p49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6" name="Google Shape;1886;p49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7" name="Google Shape;1887;p49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888" name="Google Shape;1888;p4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0" name="Google Shape;1890;p49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891" name="Google Shape;1891;p4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3" name="Google Shape;1893;p49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894" name="Google Shape;1894;p4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6" name="Google Shape;1896;p49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897" name="Google Shape;1897;p4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9" name="Google Shape;1899;p49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900" name="Google Shape;1900;p4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2" name="Google Shape;1902;p49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903" name="Google Shape;1903;p4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5" name="Google Shape;1905;p49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906" name="Google Shape;1906;p4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8" name="Google Shape;1908;p49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909" name="Google Shape;1909;p4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2" name="Google Shape;1912;p49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913" name="Google Shape;1913;p4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6" name="Google Shape;1916;p49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917" name="Google Shape;1917;p49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9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9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0" name="Google Shape;1920;p49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921" name="Google Shape;1921;p4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4" name="Google Shape;1924;p49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925" name="Google Shape;1925;p49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9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9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8" name="Google Shape;1928;p49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929" name="Google Shape;1929;p4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2" name="Google Shape;1932;p49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933" name="Google Shape;1933;p4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35" name="Google Shape;1935;p49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6" name="Google Shape;1936;p49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7" name="Google Shape;1937;p49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8" name="Google Shape;1938;p49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9" name="Google Shape;1939;p49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0" name="Google Shape;1940;p49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1" name="Google Shape;1941;p49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2" name="Google Shape;1942;p49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3" name="Google Shape;1943;p49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4" name="Google Shape;1944;p49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5" name="Google Shape;1945;p49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46" name="Google Shape;1946;p49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947" name="Google Shape;1947;p4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49" name="Google Shape;1949;p49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50" name="Google Shape;1950;p49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951" name="Google Shape;1951;p4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3" name="Google Shape;1953;p49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954" name="Google Shape;1954;p4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56" name="Google Shape;1956;p49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7" name="Google Shape;1957;p49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8" name="Google Shape;1958;p49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59" name="Google Shape;1959;p49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960" name="Google Shape;1960;p4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9" name="Google Shape;1969;p49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970" name="Google Shape;1970;p49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9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9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9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9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9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9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9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9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9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9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9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9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9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9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9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6" name="Google Shape;1986;p49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987" name="Google Shape;1987;p4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9" name="Google Shape;1989;p49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990" name="Google Shape;1990;p4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0" name="Google Shape;2010;p49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011" name="Google Shape;2011;p4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4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4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4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4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9" name="Google Shape;2089;p49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0" name="Google Shape;2090;p49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1" name="Google Shape;2091;p49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2" name="Google Shape;2092;p49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3" name="Google Shape;2093;p49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4" name="Google Shape;2094;p49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5" name="Google Shape;2095;p49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6" name="Google Shape;2096;p49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7" name="Google Shape;2097;p49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8" name="Google Shape;2098;p49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9" name="Google Shape;2099;p49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0" name="Google Shape;2100;p49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1" name="Google Shape;2101;p49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2" name="Google Shape;2102;p49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3" name="Google Shape;2103;p49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4" name="Google Shape;2104;p49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5" name="Google Shape;2105;p49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6" name="Google Shape;2106;p49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7" name="Google Shape;2107;p49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8" name="Google Shape;2108;p49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9" name="Google Shape;2109;p49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0" name="Google Shape;2110;p49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1" name="Google Shape;2111;p49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12" name="Google Shape;2112;p49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113" name="Google Shape;2113;p49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9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9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9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9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9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9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9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9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9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9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9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9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9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9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9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9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9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9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9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9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9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9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9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9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9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9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9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9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9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9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9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9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9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9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9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9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9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9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9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9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9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9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9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9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9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9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9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9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9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9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9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9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9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9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9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9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9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9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9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9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9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9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9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9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9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9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9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9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9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9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9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9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9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9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9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9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9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9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9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9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9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9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9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9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9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9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9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9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9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9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9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9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9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9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9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9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9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9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9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9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9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9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9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9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9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9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9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9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9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9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9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9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9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9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9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9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9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9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9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9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9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9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9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9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9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9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9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9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9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9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9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9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9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9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9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9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9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9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9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9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9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9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9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9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9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9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9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9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9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9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9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9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9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9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9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9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9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9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9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9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9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9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9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9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9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9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9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9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9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9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9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9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9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9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9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9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9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9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9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93" name="Google Shape;2293;p49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294" name="Google Shape;2294;p49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295" name="Google Shape;2295;p4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299" name="Shape 2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0" name="Google Shape;2300;p50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301" name="Google Shape;2301;p50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0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0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4" name="Google Shape;2304;p50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305" name="Google Shape;2305;p50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0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7" name="Google Shape;2307;p50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308" name="Google Shape;2308;p50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0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0" name="Google Shape;2310;p50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311" name="Google Shape;2311;p50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0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3" name="Google Shape;2313;p50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314" name="Google Shape;2314;p50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15" name="Google Shape;2315;p50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316" name="Google Shape;2316;p50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" name="Google Shape;2317;p50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50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19" name="Google Shape;2319;p50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320" name="Google Shape;2320;p50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21" name="Google Shape;2321;p50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322" name="Google Shape;2322;p50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" name="Google Shape;2323;p50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24" name="Google Shape;2324;p50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325" name="Google Shape;2325;p50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0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7" name="Google Shape;2327;p50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328" name="Google Shape;2328;p50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329" name="Google Shape;2329;p50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330" name="Google Shape;2330;p50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331" name="Google Shape;2331;p50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32" name="Google Shape;2332;p50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333" name="Google Shape;2333;p50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4" name="Google Shape;2334;p50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335" name="Google Shape;2335;p50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0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39" name="Google Shape;2339;p50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340" name="Google Shape;2340;p50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50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50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" name="Google Shape;2343;p50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44" name="Google Shape;2344;p50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345" name="Google Shape;2345;p50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346" name="Google Shape;2346;p50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347" name="Google Shape;2347;p50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8" name="Google Shape;2348;p50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349" name="Google Shape;2349;p50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350" name="Google Shape;2350;p50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351" name="Google Shape;2351;p50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352" name="Google Shape;2352;p50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53" name="Google Shape;2353;p50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354" name="Google Shape;2354;p50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355" name="Google Shape;2355;p50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50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57" name="Google Shape;2357;p50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358" name="Google Shape;2358;p50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359" name="Google Shape;2359;p50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360" name="Google Shape;2360;p50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50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362" name="Google Shape;2362;p50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0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0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5" name="Google Shape;2365;p50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366" name="Google Shape;2366;p50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0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0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0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0" name="Google Shape;2370;p50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371" name="Google Shape;2371;p50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0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0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0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0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0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7" name="Google Shape;2377;p50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378" name="Google Shape;2378;p50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0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380" name="Google Shape;2380;p50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1" name="Google Shape;2381;p50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382" name="Google Shape;2382;p50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383" name="Google Shape;2383;p50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50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50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6" name="Google Shape;2386;p50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387" name="Google Shape;2387;p50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50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50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0" name="Google Shape;2390;p50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391" name="Google Shape;2391;p50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" name="Google Shape;2392;p50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50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94" name="Google Shape;2394;p50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395" name="Google Shape;2395;p50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0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7" name="Google Shape;2397;p50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398" name="Google Shape;2398;p50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399" name="Google Shape;2399;p5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" name="Google Shape;2400;p5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1" name="Google Shape;2401;p50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402" name="Google Shape;2402;p5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" name="Google Shape;2403;p5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4" name="Google Shape;2404;p50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405" name="Google Shape;2405;p50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" name="Google Shape;2406;p50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7" name="Google Shape;2407;p50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408" name="Google Shape;2408;p5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" name="Google Shape;2409;p5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10" name="Google Shape;2410;p50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411" name="Google Shape;2411;p50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0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3" name="Google Shape;2413;p50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414" name="Google Shape;2414;p50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0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0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0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0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0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0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0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0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0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4" name="Google Shape;2424;p50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425" name="Google Shape;2425;p50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426" name="Google Shape;2426;p50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50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428" name="Google Shape;2428;p50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429" name="Google Shape;2429;p50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430" name="Google Shape;2430;p50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1" name="Google Shape;2431;p50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32" name="Google Shape;2432;p50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433" name="Google Shape;2433;p50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4" name="Google Shape;2434;p50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35" name="Google Shape;2435;p50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436" name="Google Shape;2436;p50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7" name="Google Shape;2437;p50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38" name="Google Shape;2438;p50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439" name="Google Shape;2439;p50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40" name="Google Shape;2440;p50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441" name="Google Shape;2441;p50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42" name="Google Shape;2442;p50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443" name="Google Shape;2443;p50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444" name="Google Shape;2444;p50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" name="Google Shape;2445;p50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" name="Google Shape;2446;p50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7" name="Google Shape;2447;p50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448" name="Google Shape;2448;p50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" name="Google Shape;2449;p50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" name="Google Shape;2450;p50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1" name="Google Shape;2451;p50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452" name="Google Shape;2452;p50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" name="Google Shape;2453;p50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" name="Google Shape;2454;p50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5" name="Google Shape;2455;p50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456" name="Google Shape;2456;p50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" name="Google Shape;2457;p50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50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9" name="Google Shape;2459;p50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460" name="Google Shape;2460;p50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50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50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63" name="Google Shape;2463;p50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464" name="Google Shape;2464;p50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0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0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0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0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0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0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0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0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0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0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0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0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0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0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0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0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81" name="Google Shape;2481;p50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82" name="Google Shape;2482;p50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483" name="Google Shape;2483;p50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0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5" name="Google Shape;2485;p50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486" name="Google Shape;2486;p50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0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0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0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0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0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0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0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0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0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0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7" name="Google Shape;2497;p50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498" name="Google Shape;2498;p50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0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0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0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0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0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0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0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0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0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0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0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0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0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0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0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0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0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0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0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0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0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0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0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0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0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0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25" name="Google Shape;2525;p50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526" name="Google Shape;2526;p50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27" name="Google Shape;2527;p50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28" name="Google Shape;2528;p50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0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530" name="Google Shape;2530;p50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0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0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533" name="Google Shape;2533;p50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34" name="Google Shape;2534;p50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535" name="Google Shape;2535;p50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0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0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0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0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540" name="Google Shape;2540;p50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0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0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0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0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0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546" name="Google Shape;2546;p50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0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0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0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0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0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0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0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0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0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0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0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0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0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0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0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0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0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0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0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0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0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0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0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0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0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0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0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0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0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0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1" name="Google Shape;2581;p50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582" name="Google Shape;2582;p50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83" name="Google Shape;2583;p50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584" name="Google Shape;2584;p50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" name="Google Shape;2585;p50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" name="Google Shape;2586;p50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" name="Google Shape;2587;p50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88" name="Google Shape;2588;p50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589" name="Google Shape;2589;p50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" name="Google Shape;2590;p50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" name="Google Shape;2591;p50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" name="Google Shape;2592;p50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93" name="Google Shape;2593;p50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594" name="Google Shape;2594;p50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0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0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0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8" name="Google Shape;2598;p50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599" name="Google Shape;2599;p50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600" name="Google Shape;2600;p50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" name="Google Shape;2601;p50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" name="Google Shape;2602;p50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" name="Google Shape;2603;p50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4" name="Google Shape;2604;p50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605" name="Google Shape;2605;p50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" name="Google Shape;2606;p50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" name="Google Shape;2607;p50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8" name="Google Shape;2608;p50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609" name="Google Shape;2609;p50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610" name="Google Shape;2610;p50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" name="Google Shape;2611;p50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612" name="Google Shape;2612;p50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613" name="Google Shape;2613;p50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" name="Google Shape;2614;p50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" name="Google Shape;2615;p50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50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7" name="Google Shape;2617;p50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618" name="Google Shape;2618;p50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50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50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1" name="Google Shape;2621;p50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622" name="Google Shape;2622;p50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50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24" name="Google Shape;2624;p50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625" name="Google Shape;2625;p50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626" name="Google Shape;2626;p50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50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50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" name="Google Shape;2629;p50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" name="Google Shape;2630;p50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" name="Google Shape;2631;p50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" name="Google Shape;2632;p50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" name="Google Shape;2633;p50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" name="Google Shape;2634;p50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50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" name="Google Shape;2636;p50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" name="Google Shape;2637;p50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" name="Google Shape;2638;p50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" name="Google Shape;2639;p50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" name="Google Shape;2640;p50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" name="Google Shape;2641;p50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" name="Google Shape;2642;p50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50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" name="Google Shape;2644;p50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" name="Google Shape;2645;p50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" name="Google Shape;2646;p50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" name="Google Shape;2647;p50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" name="Google Shape;2648;p50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" name="Google Shape;2649;p50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" name="Google Shape;2650;p50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" name="Google Shape;2651;p50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" name="Google Shape;2652;p50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" name="Google Shape;2653;p50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" name="Google Shape;2654;p50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" name="Google Shape;2655;p50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" name="Google Shape;2656;p50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" name="Google Shape;2657;p50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" name="Google Shape;2658;p50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59" name="Google Shape;2659;p50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660" name="Google Shape;2660;p50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" name="Google Shape;2661;p50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" name="Google Shape;2662;p50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50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" name="Google Shape;2664;p50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" name="Google Shape;2665;p50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" name="Google Shape;2666;p50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67" name="Google Shape;2667;p50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668" name="Google Shape;2668;p50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0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0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0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0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0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4" name="Google Shape;2674;p50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675" name="Google Shape;2675;p50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0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0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0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9" name="Google Shape;2679;p50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680" name="Google Shape;2680;p50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0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0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3" name="Google Shape;2683;p50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684" name="Google Shape;2684;p50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685" name="Google Shape;2685;p50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" name="Google Shape;2686;p50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7" name="Google Shape;2687;p50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688" name="Google Shape;2688;p50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" name="Google Shape;2689;p50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0" name="Google Shape;2690;p50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691" name="Google Shape;2691;p50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" name="Google Shape;2692;p50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" name="Google Shape;2693;p50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94" name="Google Shape;2694;p50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695" name="Google Shape;2695;p50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696" name="Google Shape;2696;p50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50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50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9" name="Google Shape;2699;p50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700" name="Google Shape;2700;p50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50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50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3" name="Google Shape;2703;p50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704" name="Google Shape;2704;p50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50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06" name="Google Shape;2706;p50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707" name="Google Shape;2707;p50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0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0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0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0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0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0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0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0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0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0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0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0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0" name="Google Shape;2720;p50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721" name="Google Shape;2721;p50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722" name="Google Shape;2722;p50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50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50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5" name="Google Shape;2725;p50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726" name="Google Shape;2726;p50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50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50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9" name="Google Shape;2729;p50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730" name="Google Shape;2730;p50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50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50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33" name="Google Shape;2733;p50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734" name="Google Shape;2734;p50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0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0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0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0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0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0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0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0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0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0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5" name="Google Shape;2745;p50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746" name="Google Shape;2746;p50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0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8" name="Google Shape;2748;p50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749" name="Google Shape;2749;p50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0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0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0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0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0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0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0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0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0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0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0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0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0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0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0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0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0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0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0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0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0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0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0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0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0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0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0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0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0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0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0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0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0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0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0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0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6" name="Google Shape;2786;p50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787" name="Google Shape;2787;p50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0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0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0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0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0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0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0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0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0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0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0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0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0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0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2" name="Google Shape;2802;p50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803" name="Google Shape;2803;p50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804" name="Google Shape;2804;p5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" name="Google Shape;2805;p5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6" name="Google Shape;2806;p50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807" name="Google Shape;2807;p5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5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9" name="Google Shape;2809;p50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810" name="Google Shape;2810;p5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811" name="Google Shape;2811;p5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812" name="Google Shape;2812;p50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813" name="Google Shape;2813;p5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814" name="Google Shape;2814;p5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15" name="Google Shape;2815;p50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816" name="Google Shape;2816;p50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817" name="Google Shape;2817;p50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" name="Google Shape;2818;p50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50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0" name="Google Shape;2820;p50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821" name="Google Shape;2821;p50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" name="Google Shape;2822;p50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50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4" name="Google Shape;2824;p50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825" name="Google Shape;2825;p50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50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50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8" name="Google Shape;2828;p50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829" name="Google Shape;2829;p50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50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50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2" name="Google Shape;2832;p50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833" name="Google Shape;2833;p50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50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50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6" name="Google Shape;2836;p50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837" name="Google Shape;2837;p50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50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50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0" name="Google Shape;2840;p50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841" name="Google Shape;2841;p50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50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50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4" name="Google Shape;2844;p50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845" name="Google Shape;2845;p50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" name="Google Shape;2846;p50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" name="Google Shape;2847;p50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8" name="Google Shape;2848;p50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849" name="Google Shape;2849;p50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50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50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52" name="Google Shape;2852;p50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853" name="Google Shape;2853;p50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50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50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56" name="Google Shape;2856;p50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857" name="Google Shape;2857;p50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858" name="Google Shape;2858;p50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50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0" name="Google Shape;2860;p50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861" name="Google Shape;2861;p50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50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3" name="Google Shape;2863;p50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864" name="Google Shape;2864;p50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50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6" name="Google Shape;2866;p50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867" name="Google Shape;2867;p50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50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9" name="Google Shape;2869;p50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870" name="Google Shape;2870;p50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" name="Google Shape;2871;p50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2" name="Google Shape;2872;p50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873" name="Google Shape;2873;p50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50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5" name="Google Shape;2875;p50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876" name="Google Shape;2876;p50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50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8" name="Google Shape;2878;p50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879" name="Google Shape;2879;p50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" name="Google Shape;2880;p50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1" name="Google Shape;2881;p50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882" name="Google Shape;2882;p50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50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4" name="Google Shape;2884;p50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885" name="Google Shape;2885;p50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" name="Google Shape;2886;p50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887" name="Google Shape;2887;p50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8" name="Google Shape;2888;p50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9" name="Google Shape;2889;p50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0" name="Google Shape;2890;p50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1" name="Google Shape;2891;p50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2" name="Google Shape;2892;p50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3" name="Google Shape;2893;p50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4" name="Google Shape;2894;p50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5" name="Google Shape;2895;p50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6" name="Google Shape;2896;p50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7" name="Google Shape;2897;p50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8" name="Google Shape;2898;p50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9" name="Google Shape;2899;p50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0" name="Google Shape;2900;p50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1" name="Google Shape;2901;p50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2" name="Google Shape;2902;p50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3" name="Google Shape;2903;p50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4" name="Google Shape;2904;p50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5" name="Google Shape;2905;p50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6" name="Google Shape;2906;p50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7" name="Google Shape;2907;p50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8" name="Google Shape;2908;p50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9" name="Google Shape;2909;p50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0" name="Google Shape;2910;p50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1" name="Google Shape;2911;p50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2" name="Google Shape;2912;p50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3" name="Google Shape;2913;p50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4" name="Google Shape;2914;p50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5" name="Google Shape;2915;p50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6" name="Google Shape;2916;p50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7" name="Google Shape;2917;p50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8" name="Google Shape;2918;p50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9" name="Google Shape;2919;p50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0" name="Google Shape;2920;p50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1" name="Google Shape;2921;p50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22" name="Google Shape;2922;p50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923" name="Google Shape;2923;p50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0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0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0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0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0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0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0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0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0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0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0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0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0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0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0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0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0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0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0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0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0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0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0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0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0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0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0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0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0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0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0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0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0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0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0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0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0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0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0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0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0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0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0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0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0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0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0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0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0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0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0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0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0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0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0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0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0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0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0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0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0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0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0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0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0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0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0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0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0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0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0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0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0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0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0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0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0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0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0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0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0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0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0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0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0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0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0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0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0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0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0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0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0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0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0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0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0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0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0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0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0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0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0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0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0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0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0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0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0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0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0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0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0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0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0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0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0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0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0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0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0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0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0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0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0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0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0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0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0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0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0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0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0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0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0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0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0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0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0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0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0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0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0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0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0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0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0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0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0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0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0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0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0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0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0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0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0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0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0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0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0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0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0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0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0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0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0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0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0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0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0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0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0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0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0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0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0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0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0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0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0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0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0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0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0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0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0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0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0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0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0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0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0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0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0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0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0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0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0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0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0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0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0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0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0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0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0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0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0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0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0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0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0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0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0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0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0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0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0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0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0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0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0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0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0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0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0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0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0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0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0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0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0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0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0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0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0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0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0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0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0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0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0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0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0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0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0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0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0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0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0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0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0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0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0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0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0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0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0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0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0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0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0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0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0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0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0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0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0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0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0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0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0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0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0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0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0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0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0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0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0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0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0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0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0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0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0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0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0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0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0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0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0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0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0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0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0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0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0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0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0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0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0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0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0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0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0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0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0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0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0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0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0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0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0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0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0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0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0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0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0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0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0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0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0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0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0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0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0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0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0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0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0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0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0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0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0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0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0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0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0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0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0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0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0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0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0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0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0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0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0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0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0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0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0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0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0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0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0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0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0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0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0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0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0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0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0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0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0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0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0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0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0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0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0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0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0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0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0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0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0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0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0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0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0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0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0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0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0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0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0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0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0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0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0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0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0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0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0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0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0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0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0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0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0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0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0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0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0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0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0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0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0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0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0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0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0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0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0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0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0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0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0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0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0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0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0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0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0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0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0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0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0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0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0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0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0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0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0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0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0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0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0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0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0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0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0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0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0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0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0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0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0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0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0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0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0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0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0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0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0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0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0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0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0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0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0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0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0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0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0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0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0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0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0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0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0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0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0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0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0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0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0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0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0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0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0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0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0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0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0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0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0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0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0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0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0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0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0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0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0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0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0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0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0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0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0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0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0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0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0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0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0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0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0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0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0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0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0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0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0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0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0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0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0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0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0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0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0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0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0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0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0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0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0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0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0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0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0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0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0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0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0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0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0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0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0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0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0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0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0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0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0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0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0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0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0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0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0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0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0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0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0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0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0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0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0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0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0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0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0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0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0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0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0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0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0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0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0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0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0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0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0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0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0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0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0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0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0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0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0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0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0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0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0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0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0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0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0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0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0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0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0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0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0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0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0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0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0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0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0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0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0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0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0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0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0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0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0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0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0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0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0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0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0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0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0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0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0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0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0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0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0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0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0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0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0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0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0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0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0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0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0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0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0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0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0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0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0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0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0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0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0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0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0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0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0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0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0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0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0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0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0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0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0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0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0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0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0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0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0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0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0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0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0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0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0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0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0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0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0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0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0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0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0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0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0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0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0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0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0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0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0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0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0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0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0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0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0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0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0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0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0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0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0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0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0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0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0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0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0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0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0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0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0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0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0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0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0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0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0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0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0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0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0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0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0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0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0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0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0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0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0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0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0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0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0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0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0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0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0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0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0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0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0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0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0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0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0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0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0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0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0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0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0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0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0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0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0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0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0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0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0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0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0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0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0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0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0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0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0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0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0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0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0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0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0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0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0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0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0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0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0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0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0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0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0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0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0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0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0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0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0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0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0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0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0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0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0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0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0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0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0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0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0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0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0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0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0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0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0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0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0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0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0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0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0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0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0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0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0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0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0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0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0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0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0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0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0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0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0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0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0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0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0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0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0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0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0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0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0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0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0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0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0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0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0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0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0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0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0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0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0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0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0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0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0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0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0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0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0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0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0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0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0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0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0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0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0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0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0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0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0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0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0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0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0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0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0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0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0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0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0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0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0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0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0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0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0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0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0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0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0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0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0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0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0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0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0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0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0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0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0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0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0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0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0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0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0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0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0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0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0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0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0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0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0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0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0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0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0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0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0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0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0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0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0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0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0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0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0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0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0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0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0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0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0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0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0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0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0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0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0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0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0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0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0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0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0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0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0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0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76" name="Google Shape;3876;p50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877" name="Google Shape;3877;p50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878" name="Google Shape;3878;p50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0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80" name="Google Shape;3880;p50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0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82" name="Google Shape;3882;p50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883" name="Google Shape;3883;p5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884" name="Google Shape;3884;p5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85" name="Google Shape;3885;p5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6" name="Google Shape;3886;p5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887" name="Google Shape;3887;p5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888" name="Google Shape;3888;p5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889" name="Google Shape;3889;p5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890" name="Google Shape;3890;p5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1" name="Google Shape;3891;p5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2" name="Google Shape;3892;p5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3" name="Google Shape;3893;p5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4" name="Google Shape;3894;p5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95" name="Google Shape;3895;p5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896" name="Google Shape;3896;p5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897" name="Google Shape;3897;p5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8" name="Google Shape;3898;p5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899" name="Google Shape;3899;p5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00" name="Google Shape;3900;p5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5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5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5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5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5" name="Google Shape;3905;p5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906" name="Google Shape;3906;p5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5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908" name="Google Shape;3908;p5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909" name="Google Shape;3909;p5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5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11" name="Google Shape;3911;p5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912" name="Google Shape;3912;p5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913" name="Google Shape;3913;p5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5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915" name="Google Shape;3915;p5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916" name="Google Shape;3916;p5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17" name="Google Shape;3917;p5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8" name="Google Shape;3918;p5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919" name="Google Shape;3919;p5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920" name="Google Shape;3920;p5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921" name="Google Shape;3921;p5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2" name="Google Shape;3922;p5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23" name="Google Shape;3923;p5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924" name="Google Shape;3924;p5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25" name="Google Shape;3925;p5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6" name="Google Shape;3926;p5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927" name="Google Shape;3927;p5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28" name="Google Shape;3928;p5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9" name="Google Shape;3929;p5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930" name="Google Shape;3930;p5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931" name="Google Shape;3931;p5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32" name="Google Shape;3932;p5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35" name="Google Shape;3935;p5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936" name="Google Shape;3936;p5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5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5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5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5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5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5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5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5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5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5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5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5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5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5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5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52" name="Google Shape;3952;p5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74" name="Google Shape;3974;p5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975" name="Google Shape;3975;p5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5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77" name="Google Shape;3977;p5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78" name="Google Shape;3978;p5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979" name="Google Shape;3979;p5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5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5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5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83" name="Google Shape;3983;p5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90" name="Google Shape;3990;p5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991" name="Google Shape;3991;p5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5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5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5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95" name="Google Shape;3995;p5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24" name="Google Shape;4024;p5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025" name="Google Shape;4025;p5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5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27" name="Google Shape;4027;p5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28" name="Google Shape;4028;p5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029" name="Google Shape;4029;p5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5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31" name="Google Shape;4031;p5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032" name="Google Shape;4032;p5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5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34" name="Google Shape;4034;p5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42" name="Google Shape;4042;p5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043" name="Google Shape;4043;p5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5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5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5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47" name="Google Shape;4047;p5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55" name="Google Shape;4055;p5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056" name="Google Shape;4056;p5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5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5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5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60" name="Google Shape;4060;p5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02" name="Google Shape;4102;p5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103" name="Google Shape;4103;p5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5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05" name="Google Shape;4105;p5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40" name="Google Shape;4140;p50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141" name="Google Shape;4141;p50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142" name="Google Shape;4142;p50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50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50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50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50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50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50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50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50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50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50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50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50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50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50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50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50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50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50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50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50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50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50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50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50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50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50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50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50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50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50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50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50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50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50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50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50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50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50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50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50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50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50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50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50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50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50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50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50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50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50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50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50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50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50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50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50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50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50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50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50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50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50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50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50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50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50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50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50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50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50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50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50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50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50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50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50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50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50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50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50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50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50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50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50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50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50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50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50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50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50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50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50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50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50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50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50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50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50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50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50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50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50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50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50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50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50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50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50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50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50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50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50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50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50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50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50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50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50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50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50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50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50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50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50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50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50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50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50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50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50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50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50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50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50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50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50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50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50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50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50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50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50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50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50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50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50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50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50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50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50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50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50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50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50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50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50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50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50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50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50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50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50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50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50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50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50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50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50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50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50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50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50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50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50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50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50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50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50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50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50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50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50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50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50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50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50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50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50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50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50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50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50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50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50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50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50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50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50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50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50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50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50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50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50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50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50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50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50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50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50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50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50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50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50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50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50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50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50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50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50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50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50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50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50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50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50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50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50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50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50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50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50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50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50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50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50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50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50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50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50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50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50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50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50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50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50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50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50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50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50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50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50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50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50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50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50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50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50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50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50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50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50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50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50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50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50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50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50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50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50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50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50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50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16" name="Google Shape;4416;p50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17" name="Google Shape;4417;p50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418" name="Google Shape;4418;p50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50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50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50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50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50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50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50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50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50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50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50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50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50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50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50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50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50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50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50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50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50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50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50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50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50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50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50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50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50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50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50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50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50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50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50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54" name="Google Shape;4454;p50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455" name="Google Shape;4455;p50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456" name="Google Shape;4456;p50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50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50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50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50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50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50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50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50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50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50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50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50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50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50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50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72" name="Google Shape;4472;p50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473" name="Google Shape;4473;p50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50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50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50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50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50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50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50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50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50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50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50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50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50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50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50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50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50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50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50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50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50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50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50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50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50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50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50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50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50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50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50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50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50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50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50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50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50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50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50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50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50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50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50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50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50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50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50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50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50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50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50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50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50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50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50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50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50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50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50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50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50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50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50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50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50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50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50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50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50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50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50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50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50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50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50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50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50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50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50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50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50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50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50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50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50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50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50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50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50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50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50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50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50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50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50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50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50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50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50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50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50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50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50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50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50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50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50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50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50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50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50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50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50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50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50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50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50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50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50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50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50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50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50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50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50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50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50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50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50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50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50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50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50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50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50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50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50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50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50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50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50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50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50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50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50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50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50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50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50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50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50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50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50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50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50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50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50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50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50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50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50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50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50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50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50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50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50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50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50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50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50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50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50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50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50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50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50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50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50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50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50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50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50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50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50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50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50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50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50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50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50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50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50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50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50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50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50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50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50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50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50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50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50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50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50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50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50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50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50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50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50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50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50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50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50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50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50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50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50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50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50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50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50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50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50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50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50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50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50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50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50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50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50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50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50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50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50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50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50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50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50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50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50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50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50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50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50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50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50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50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50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50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50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50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50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50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50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50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50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50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50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50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50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50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50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50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50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50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50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50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50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50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50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50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50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50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50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50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50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50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50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50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50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50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50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50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50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50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50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50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50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50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50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50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50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50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50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50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50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50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50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50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50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50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50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50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" name="Google Shape;4780;p50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50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50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50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50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50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86" name="Google Shape;4786;p50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87" name="Google Shape;4787;p5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91" name="Shape 4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2" name="Google Shape;4792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793" name="Google Shape;4793;p5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794" name="Google Shape;4794;p51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795" name="Google Shape;4795;p5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6" name="Google Shape;4796;p5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5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5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9" name="Google Shape;4799;p5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0" name="Google Shape;4800;p5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1" name="Google Shape;4801;p51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802" name="Google Shape;4802;p5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3" name="Google Shape;4803;p5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4" name="Google Shape;4804;p51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805" name="Google Shape;4805;p5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5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7" name="Google Shape;4807;p51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808" name="Google Shape;4808;p5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5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0" name="Google Shape;4810;p51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811" name="Google Shape;4811;p5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5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5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4" name="Google Shape;4814;p5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5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5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7" name="Google Shape;4817;p51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818" name="Google Shape;4818;p5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5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0" name="Google Shape;4820;p5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1" name="Google Shape;4821;p5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5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5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4" name="Google Shape;4824;p5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5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6" name="Google Shape;4826;p51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827" name="Google Shape;4827;p5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5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9" name="Google Shape;4829;p51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830" name="Google Shape;4830;p5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5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2" name="Google Shape;4832;p51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833" name="Google Shape;4833;p5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4" name="Google Shape;4834;p5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5" name="Google Shape;4835;p51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836" name="Google Shape;4836;p5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5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5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5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5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1" name="Google Shape;4841;p51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842" name="Google Shape;4842;p5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5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4" name="Google Shape;4844;p5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5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46" name="Google Shape;4846;p51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47" name="Google Shape;4847;p51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848" name="Google Shape;4848;p5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5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5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1" name="Google Shape;4851;p51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852" name="Google Shape;4852;p5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5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4" name="Google Shape;4854;p51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855" name="Google Shape;4855;p5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6" name="Google Shape;4856;p5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5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58" name="Google Shape;4858;p51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59" name="Google Shape;4859;p51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860" name="Google Shape;4860;p5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5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5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3" name="Google Shape;4863;p5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4" name="Google Shape;4864;p51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865" name="Google Shape;4865;p5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6" name="Google Shape;4866;p5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7" name="Google Shape;4867;p51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868" name="Google Shape;4868;p5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5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5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5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5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3" name="Google Shape;4873;p5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4" name="Google Shape;4874;p51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875" name="Google Shape;4875;p5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5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7" name="Google Shape;4877;p5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8" name="Google Shape;4878;p5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9" name="Google Shape;4879;p5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0" name="Google Shape;4880;p5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5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2" name="Google Shape;4882;p51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883" name="Google Shape;4883;p5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5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5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6" name="Google Shape;4886;p5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7" name="Google Shape;4887;p51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888" name="Google Shape;4888;p5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5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0" name="Google Shape;4890;p51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891" name="Google Shape;4891;p5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2" name="Google Shape;4892;p5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3" name="Google Shape;4893;p5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4" name="Google Shape;4894;p51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895" name="Google Shape;4895;p5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5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7" name="Google Shape;4897;p5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8" name="Google Shape;4898;p51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899" name="Google Shape;4899;p5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0" name="Google Shape;4900;p5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1" name="Google Shape;4901;p51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902" name="Google Shape;4902;p5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3" name="Google Shape;4903;p5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4" name="Google Shape;4904;p5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5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5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7" name="Google Shape;4907;p51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908" name="Google Shape;4908;p5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5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0" name="Google Shape;4910;p5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1" name="Google Shape;4911;p5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2" name="Google Shape;4912;p5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3" name="Google Shape;4913;p5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4" name="Google Shape;4914;p5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5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5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5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8" name="Google Shape;4918;p5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9" name="Google Shape;4919;p5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0" name="Google Shape;4920;p5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1" name="Google Shape;4921;p5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2" name="Google Shape;4922;p5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3" name="Google Shape;4923;p5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5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5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6" name="Google Shape;4926;p5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7" name="Google Shape;4927;p51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928" name="Google Shape;4928;p5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5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5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1" name="Google Shape;4931;p5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2" name="Google Shape;4932;p51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933" name="Google Shape;4933;p5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5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5" name="Google Shape;4935;p5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6" name="Google Shape;4936;p51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937" name="Google Shape;4937;p5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5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9" name="Google Shape;4939;p5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0" name="Google Shape;4940;p5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1" name="Google Shape;4941;p5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2" name="Google Shape;4942;p51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943" name="Google Shape;4943;p5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5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5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6" name="Google Shape;4946;p51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947" name="Google Shape;4947;p5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8" name="Google Shape;4948;p5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9" name="Google Shape;4949;p5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0" name="Google Shape;4950;p51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951" name="Google Shape;4951;p5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2" name="Google Shape;4952;p5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3" name="Google Shape;4953;p5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4" name="Google Shape;4954;p5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5" name="Google Shape;4955;p5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6" name="Google Shape;4956;p51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957" name="Google Shape;4957;p5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8" name="Google Shape;4958;p5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9" name="Google Shape;4959;p5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60" name="Google Shape;4960;p51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61" name="Google Shape;4961;p51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962" name="Google Shape;4962;p5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3" name="Google Shape;4963;p5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4" name="Google Shape;4964;p51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965" name="Google Shape;4965;p5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6" name="Google Shape;4966;p5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7" name="Google Shape;4967;p5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8" name="Google Shape;4968;p5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9" name="Google Shape;4969;p5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0" name="Google Shape;4970;p5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1" name="Google Shape;4971;p5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2" name="Google Shape;4972;p5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3" name="Google Shape;4973;p51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974" name="Google Shape;4974;p5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5" name="Google Shape;4975;p5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6" name="Google Shape;4976;p5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7" name="Google Shape;4977;p51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978" name="Google Shape;4978;p5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9" name="Google Shape;4979;p5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0" name="Google Shape;4980;p51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981" name="Google Shape;4981;p5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2" name="Google Shape;4982;p5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3" name="Google Shape;4983;p5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4" name="Google Shape;4984;p51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985" name="Google Shape;4985;p5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6" name="Google Shape;4986;p5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7" name="Google Shape;4987;p5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8" name="Google Shape;4988;p5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9" name="Google Shape;4989;p5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0" name="Google Shape;4990;p51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991" name="Google Shape;4991;p5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2" name="Google Shape;4992;p5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93" name="Google Shape;4993;p51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94" name="Google Shape;4994;p51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995" name="Google Shape;4995;p5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5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7" name="Google Shape;4997;p5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8" name="Google Shape;4998;p5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9" name="Google Shape;4999;p5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0" name="Google Shape;5000;p5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1" name="Google Shape;5001;p5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2" name="Google Shape;5002;p51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5003" name="Google Shape;5003;p5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4" name="Google Shape;5004;p5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5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6" name="Google Shape;5006;p51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5007" name="Google Shape;5007;p5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8" name="Google Shape;5008;p5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9" name="Google Shape;5009;p5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0" name="Google Shape;5010;p5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1" name="Google Shape;5011;p51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5012" name="Google Shape;5012;p5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3" name="Google Shape;5013;p5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4" name="Google Shape;5014;p5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5" name="Google Shape;5015;p5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5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7" name="Google Shape;5017;p5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8" name="Google Shape;5018;p51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5019" name="Google Shape;5019;p5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5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5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22" name="Google Shape;5022;p51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5023" name="Google Shape;5023;p5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4" name="Google Shape;5024;p5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5" name="Google Shape;5025;p5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5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7" name="Google Shape;5027;p5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8" name="Google Shape;5028;p5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9" name="Google Shape;5029;p5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0" name="Google Shape;5030;p51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031" name="Google Shape;5031;p5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5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3" name="Google Shape;5033;p5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4" name="Google Shape;5034;p5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5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36" name="Google Shape;5036;p51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37" name="Google Shape;5037;p51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038" name="Google Shape;5038;p5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9" name="Google Shape;5039;p5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5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1" name="Google Shape;5041;p51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042" name="Google Shape;5042;p5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3" name="Google Shape;5043;p5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44" name="Google Shape;5044;p51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45" name="Google Shape;5045;p51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046" name="Google Shape;5046;p5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7" name="Google Shape;5047;p5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8" name="Google Shape;5048;p51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049" name="Google Shape;5049;p5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0" name="Google Shape;5050;p5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51" name="Google Shape;5051;p51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52" name="Google Shape;5052;p51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53" name="Google Shape;5053;p51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054" name="Google Shape;5054;p5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5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6" name="Google Shape;5056;p5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7" name="Google Shape;5057;p5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5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9" name="Google Shape;5059;p51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060" name="Google Shape;5060;p5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1" name="Google Shape;5061;p5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2" name="Google Shape;5062;p5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3" name="Google Shape;5063;p5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4" name="Google Shape;5064;p5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5" name="Google Shape;5065;p5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6" name="Google Shape;5066;p51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5067" name="Google Shape;5067;p5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8" name="Google Shape;5068;p5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5069;p5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0" name="Google Shape;5070;p5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1" name="Google Shape;5071;p5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2" name="Google Shape;5072;p51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073" name="Google Shape;5073;p5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4" name="Google Shape;5074;p5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5" name="Google Shape;5075;p5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6" name="Google Shape;5076;p5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7" name="Google Shape;5077;p51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078" name="Google Shape;5078;p5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9" name="Google Shape;5079;p5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0" name="Google Shape;5080;p51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081" name="Google Shape;5081;p5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2" name="Google Shape;5082;p5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3" name="Google Shape;5083;p51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084" name="Google Shape;5084;p5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5" name="Google Shape;5085;p5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6" name="Google Shape;5086;p51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087" name="Google Shape;5087;p5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8" name="Google Shape;5088;p5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89" name="Google Shape;5089;p51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090" name="Google Shape;5090;p5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1" name="Google Shape;5091;p5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2" name="Google Shape;5092;p5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3" name="Google Shape;5093;p5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4" name="Google Shape;5094;p5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5" name="Google Shape;5095;p5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6" name="Google Shape;5096;p51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097" name="Google Shape;5097;p5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8" name="Google Shape;5098;p5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9" name="Google Shape;5099;p5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0" name="Google Shape;5100;p51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101" name="Google Shape;5101;p5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2" name="Google Shape;5102;p5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3" name="Google Shape;5103;p5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4" name="Google Shape;5104;p5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5" name="Google Shape;5105;p51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106" name="Google Shape;5106;p5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7" name="Google Shape;5107;p5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8" name="Google Shape;5108;p5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9" name="Google Shape;5109;p51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110" name="Google Shape;5110;p5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1" name="Google Shape;5111;p5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2" name="Google Shape;5112;p5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3" name="Google Shape;5113;p5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4" name="Google Shape;5114;p5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5" name="Google Shape;5115;p5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6" name="Google Shape;5116;p5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7" name="Google Shape;5117;p5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8" name="Google Shape;5118;p51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119" name="Google Shape;5119;p5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0" name="Google Shape;5120;p5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1" name="Google Shape;5121;p5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2" name="Google Shape;5122;p5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3" name="Google Shape;5123;p5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4" name="Google Shape;5124;p51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125" name="Google Shape;5125;p5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6" name="Google Shape;5126;p5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7" name="Google Shape;5127;p5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8" name="Google Shape;5128;p5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9" name="Google Shape;5129;p5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5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31" name="Google Shape;5131;p51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132" name="Google Shape;5132;p5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3" name="Google Shape;5133;p5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5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5" name="Google Shape;5135;p5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6" name="Google Shape;5136;p5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7" name="Google Shape;5137;p5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8" name="Google Shape;5138;p5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9" name="Google Shape;5139;p5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0" name="Google Shape;5140;p5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1" name="Google Shape;5141;p5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2" name="Google Shape;5142;p5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3" name="Google Shape;5143;p5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4" name="Google Shape;5144;p51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145" name="Google Shape;5145;p5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6" name="Google Shape;5146;p5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7" name="Google Shape;5147;p5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8" name="Google Shape;5148;p5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9" name="Google Shape;5149;p5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0" name="Google Shape;5150;p5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1" name="Google Shape;5151;p5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2" name="Google Shape;5152;p51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153" name="Google Shape;5153;p5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4" name="Google Shape;5154;p5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5" name="Google Shape;5155;p5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6" name="Google Shape;5156;p5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7" name="Google Shape;5157;p5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8" name="Google Shape;5158;p51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159" name="Google Shape;5159;p5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0" name="Google Shape;5160;p5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61" name="Google Shape;5161;p51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62" name="Google Shape;5162;p51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163" name="Google Shape;5163;p5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4" name="Google Shape;5164;p5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5" name="Google Shape;5165;p51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166" name="Google Shape;5166;p5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7" name="Google Shape;5167;p5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8" name="Google Shape;5168;p5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9" name="Google Shape;5169;p51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170" name="Google Shape;5170;p5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1" name="Google Shape;5171;p5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2" name="Google Shape;5172;p5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3" name="Google Shape;5173;p51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174" name="Google Shape;5174;p5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5" name="Google Shape;5175;p5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6" name="Google Shape;5176;p51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177" name="Google Shape;5177;p5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8" name="Google Shape;5178;p5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9" name="Google Shape;5179;p51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180" name="Google Shape;5180;p5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1" name="Google Shape;5181;p5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2" name="Google Shape;5182;p5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3" name="Google Shape;5183;p51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184" name="Google Shape;5184;p5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5" name="Google Shape;5185;p5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6" name="Google Shape;5186;p5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7" name="Google Shape;5187;p51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188" name="Google Shape;5188;p5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9" name="Google Shape;5189;p5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0" name="Google Shape;5190;p5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1" name="Google Shape;5191;p5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2" name="Google Shape;5192;p51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193" name="Google Shape;5193;p5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4" name="Google Shape;5194;p5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5" name="Google Shape;5195;p5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6" name="Google Shape;5196;p5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7" name="Google Shape;5197;p51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198" name="Google Shape;5198;p5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9" name="Google Shape;5199;p5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0" name="Google Shape;5200;p5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1" name="Google Shape;5201;p5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2" name="Google Shape;5202;p51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203" name="Google Shape;5203;p5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4" name="Google Shape;5204;p5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5" name="Google Shape;5205;p5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6" name="Google Shape;5206;p51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207" name="Google Shape;5207;p5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8" name="Google Shape;5208;p5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9" name="Google Shape;5209;p51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210" name="Google Shape;5210;p5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1" name="Google Shape;5211;p5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2" name="Google Shape;5212;p51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213" name="Google Shape;5213;p5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4" name="Google Shape;5214;p5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5" name="Google Shape;5215;p5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6" name="Google Shape;5216;p5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7" name="Google Shape;5217;p51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218" name="Google Shape;5218;p5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9" name="Google Shape;5219;p5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0" name="Google Shape;5220;p5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1" name="Google Shape;5221;p5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2" name="Google Shape;5222;p5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3" name="Google Shape;5223;p51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224" name="Google Shape;5224;p5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5" name="Google Shape;5225;p5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6" name="Google Shape;5226;p5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7" name="Google Shape;5227;p5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8" name="Google Shape;5228;p5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9" name="Google Shape;5229;p5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0" name="Google Shape;5230;p5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31" name="Google Shape;5231;p51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32" name="Google Shape;5232;p51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233" name="Google Shape;5233;p5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4" name="Google Shape;5234;p5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5" name="Google Shape;5235;p5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6" name="Google Shape;5236;p5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37" name="Google Shape;5237;p51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238" name="Google Shape;5238;p5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9" name="Google Shape;5239;p5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0" name="Google Shape;5240;p5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1" name="Google Shape;5241;p5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2" name="Google Shape;5242;p5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3" name="Google Shape;5243;p5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4" name="Google Shape;5244;p5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5" name="Google Shape;5245;p5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6" name="Google Shape;5246;p5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7" name="Google Shape;5247;p5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8" name="Google Shape;5248;p51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249" name="Google Shape;5249;p5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0" name="Google Shape;5250;p5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1" name="Google Shape;5251;p5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2" name="Google Shape;5252;p51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253" name="Google Shape;5253;p5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4" name="Google Shape;5254;p5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5" name="Google Shape;5255;p5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6" name="Google Shape;5256;p5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57" name="Google Shape;5257;p51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58" name="Google Shape;5258;p51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59" name="Google Shape;5259;p51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260" name="Google Shape;5260;p5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1" name="Google Shape;5261;p5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2" name="Google Shape;5262;p5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3" name="Google Shape;5263;p51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264" name="Google Shape;5264;p5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5" name="Google Shape;5265;p5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6" name="Google Shape;5266;p5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7" name="Google Shape;5267;p51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268" name="Google Shape;5268;p5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9" name="Google Shape;5269;p5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0" name="Google Shape;5270;p5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1" name="Google Shape;5271;p5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2" name="Google Shape;5272;p51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273" name="Google Shape;5273;p5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4" name="Google Shape;5274;p5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5" name="Google Shape;5275;p5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6" name="Google Shape;5276;p51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277" name="Google Shape;5277;p5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8" name="Google Shape;5278;p5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79" name="Google Shape;5279;p51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80" name="Google Shape;5280;p51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281" name="Google Shape;5281;p5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2" name="Google Shape;5282;p5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3" name="Google Shape;5283;p51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284" name="Google Shape;5284;p5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5" name="Google Shape;5285;p5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6" name="Google Shape;5286;p5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7" name="Google Shape;5287;p5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88" name="Google Shape;5288;p51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89" name="Google Shape;5289;p51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90" name="Google Shape;5290;p51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291" name="Google Shape;5291;p5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2" name="Google Shape;5292;p5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3" name="Google Shape;5293;p5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4" name="Google Shape;5294;p51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295" name="Google Shape;5295;p5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6" name="Google Shape;5296;p5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7" name="Google Shape;5297;p5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8" name="Google Shape;5298;p51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299" name="Google Shape;5299;p5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0" name="Google Shape;5300;p5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1" name="Google Shape;5301;p5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02" name="Google Shape;5302;p51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03" name="Google Shape;5303;p51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04" name="Google Shape;5304;p51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305" name="Google Shape;5305;p5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6" name="Google Shape;5306;p5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07" name="Google Shape;5307;p51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308" name="Google Shape;5308;p5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09" name="Google Shape;5309;p5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0" name="Google Shape;5310;p5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11" name="Google Shape;5311;p51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12" name="Google Shape;5312;p51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313" name="Google Shape;5313;p5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4" name="Google Shape;5314;p5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5" name="Google Shape;5315;p5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6" name="Google Shape;5316;p5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17" name="Google Shape;5317;p51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318" name="Google Shape;5318;p5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19" name="Google Shape;5319;p5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0" name="Google Shape;5320;p5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1" name="Google Shape;5321;p5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2" name="Google Shape;5322;p5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3" name="Google Shape;5323;p5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4" name="Google Shape;5324;p51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325" name="Google Shape;5325;p5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6" name="Google Shape;5326;p5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27" name="Google Shape;5327;p51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328" name="Google Shape;5328;p5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29" name="Google Shape;5329;p5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0" name="Google Shape;5330;p5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1" name="Google Shape;5331;p5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32" name="Google Shape;5332;p51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33" name="Google Shape;5333;p51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34" name="Google Shape;5334;p51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335" name="Google Shape;5335;p5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6" name="Google Shape;5336;p5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7" name="Google Shape;5337;p5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8" name="Google Shape;5338;p5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39" name="Google Shape;5339;p5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0" name="Google Shape;5340;p5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1" name="Google Shape;5341;p5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2" name="Google Shape;5342;p5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43" name="Google Shape;5343;p51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44" name="Google Shape;5344;p51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345" name="Google Shape;5345;p5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6" name="Google Shape;5346;p5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47" name="Google Shape;5347;p5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48" name="Google Shape;5348;p51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349" name="Google Shape;5349;p5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0" name="Google Shape;5350;p5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1" name="Google Shape;5351;p5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52" name="Google Shape;5352;p51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353" name="Google Shape;5353;p5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4" name="Google Shape;5354;p5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5" name="Google Shape;5355;p5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56" name="Google Shape;5356;p51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357" name="Google Shape;5357;p5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8" name="Google Shape;5358;p5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59" name="Google Shape;5359;p5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0" name="Google Shape;5360;p5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1" name="Google Shape;5361;p51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362" name="Google Shape;5362;p5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3" name="Google Shape;5363;p5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4" name="Google Shape;5364;p5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5" name="Google Shape;5365;p5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66" name="Google Shape;5366;p51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367" name="Google Shape;5367;p5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68" name="Google Shape;5368;p5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69" name="Google Shape;5369;p51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70" name="Google Shape;5370;p51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71" name="Google Shape;5371;p51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72" name="Google Shape;5372;p51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373" name="Google Shape;5373;p5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4" name="Google Shape;5374;p5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75" name="Google Shape;5375;p51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376" name="Google Shape;5376;p5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7" name="Google Shape;5377;p5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8" name="Google Shape;5378;p5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79" name="Google Shape;5379;p5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0" name="Google Shape;5380;p5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81" name="Google Shape;5381;p51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82" name="Google Shape;5382;p51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383" name="Google Shape;5383;p5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4" name="Google Shape;5384;p5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85" name="Google Shape;5385;p5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86" name="Google Shape;5386;p51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387" name="Google Shape;5387;p51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88" name="Google Shape;5388;p51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389" name="Google Shape;5389;p5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0" name="Google Shape;5390;p5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1" name="Google Shape;5391;p51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392" name="Google Shape;5392;p5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3" name="Google Shape;5393;p5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394" name="Google Shape;5394;p51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395" name="Google Shape;5395;p5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396" name="Google Shape;5396;p5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397" name="Google Shape;5397;p51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398" name="Google Shape;5398;p51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399" name="Google Shape;5399;p5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0" name="Google Shape;5400;p5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1" name="Google Shape;5401;p5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2" name="Google Shape;5402;p5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3" name="Google Shape;5403;p5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4" name="Google Shape;5404;p51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405" name="Google Shape;5405;p5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6" name="Google Shape;5406;p5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07" name="Google Shape;5407;p5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08" name="Google Shape;5408;p51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409" name="Google Shape;5409;p5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0" name="Google Shape;5410;p5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11" name="Google Shape;5411;p51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12" name="Google Shape;5412;p51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413" name="Google Shape;5413;p5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4" name="Google Shape;5414;p5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15" name="Google Shape;5415;p51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416" name="Google Shape;5416;p5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7" name="Google Shape;5417;p5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8" name="Google Shape;5418;p5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19" name="Google Shape;5419;p5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20" name="Google Shape;5420;p51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421" name="Google Shape;5421;p51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22" name="Google Shape;5422;p51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423" name="Google Shape;5423;p5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4" name="Google Shape;5424;p5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5" name="Google Shape;5425;p5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6" name="Google Shape;5426;p5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27" name="Google Shape;5427;p51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428" name="Google Shape;5428;p5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29" name="Google Shape;5429;p5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0" name="Google Shape;5430;p5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1" name="Google Shape;5431;p5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32" name="Google Shape;5432;p51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433" name="Google Shape;5433;p5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4" name="Google Shape;5434;p5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5" name="Google Shape;5435;p5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6" name="Google Shape;5436;p5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37" name="Google Shape;5437;p51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438" name="Google Shape;5438;p5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39" name="Google Shape;5439;p5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0" name="Google Shape;5440;p5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1" name="Google Shape;5441;p5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2" name="Google Shape;5442;p51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443" name="Google Shape;5443;p5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4" name="Google Shape;5444;p5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5" name="Google Shape;5445;p5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46" name="Google Shape;5446;p51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447" name="Google Shape;5447;p5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8" name="Google Shape;5448;p5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49" name="Google Shape;5449;p5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0" name="Google Shape;5450;p5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1" name="Google Shape;5451;p51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452" name="Google Shape;5452;p5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3" name="Google Shape;5453;p5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54" name="Google Shape;5454;p51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55" name="Google Shape;5455;p51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456" name="Google Shape;5456;p5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57" name="Google Shape;5457;p5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58" name="Google Shape;5458;p51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459" name="Google Shape;5459;p5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0" name="Google Shape;5460;p5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61" name="Google Shape;5461;p51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62" name="Google Shape;5462;p51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463" name="Google Shape;5463;p5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4" name="Google Shape;5464;p5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5" name="Google Shape;5465;p5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6" name="Google Shape;5466;p51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467" name="Google Shape;5467;p5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68" name="Google Shape;5468;p5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69" name="Google Shape;5469;p51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470" name="Google Shape;5470;p5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1" name="Google Shape;5471;p5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2" name="Google Shape;5472;p5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3" name="Google Shape;5473;p51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474" name="Google Shape;5474;p5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5" name="Google Shape;5475;p5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6" name="Google Shape;5476;p5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77" name="Google Shape;5477;p51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478" name="Google Shape;5478;p5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79" name="Google Shape;5479;p5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80" name="Google Shape;5480;p51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481" name="Google Shape;5481;p5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2" name="Google Shape;5482;p5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83" name="Google Shape;5483;p51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484" name="Google Shape;5484;p5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5" name="Google Shape;5485;p5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6" name="Google Shape;5486;p5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87" name="Google Shape;5487;p51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488" name="Google Shape;5488;p5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89" name="Google Shape;5489;p5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0" name="Google Shape;5490;p5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91" name="Google Shape;5491;p51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492" name="Google Shape;5492;p51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493" name="Google Shape;5493;p5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4" name="Google Shape;5494;p5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495" name="Google Shape;5495;p51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496" name="Google Shape;5496;p5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497" name="Google Shape;5497;p5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498" name="Google Shape;5498;p5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502" name="Shape 5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3" name="Google Shape;5503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504" name="Google Shape;5504;p52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505" name="Google Shape;5505;p5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7" name="Google Shape;5507;p52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508" name="Google Shape;5508;p5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52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511" name="Google Shape;5511;p5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3" name="Google Shape;5513;p52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514" name="Google Shape;5514;p5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6" name="Google Shape;5516;p52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7" name="Google Shape;5517;p52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518" name="Google Shape;5518;p5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0" name="Google Shape;5520;p52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521" name="Google Shape;5521;p5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52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526" name="Google Shape;5526;p5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9" name="Google Shape;5529;p52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530" name="Google Shape;5530;p5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5" name="Google Shape;5535;p52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536" name="Google Shape;5536;p5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9" name="Google Shape;5539;p52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540" name="Google Shape;5540;p5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52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543" name="Google Shape;5543;p5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45" name="Google Shape;5545;p52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46" name="Google Shape;5546;p52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547" name="Google Shape;5547;p5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52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550" name="Google Shape;5550;p5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52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554" name="Google Shape;5554;p5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56" name="Google Shape;5556;p52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57" name="Google Shape;5557;p52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558" name="Google Shape;5558;p5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4" name="Google Shape;5564;p52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565" name="Google Shape;5565;p5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7" name="Google Shape;5567;p52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568" name="Google Shape;5568;p5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4" name="Google Shape;5574;p52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575" name="Google Shape;5575;p5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8" name="Google Shape;5578;p52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579" name="Google Shape;5579;p5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1" name="Google Shape;5581;p52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2" name="Google Shape;5582;p52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583" name="Google Shape;5583;p5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52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586" name="Google Shape;5586;p5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52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589" name="Google Shape;5589;p5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1" name="Google Shape;5591;p52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592" name="Google Shape;5592;p5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4" name="Google Shape;5594;p52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595" name="Google Shape;5595;p5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8" name="Google Shape;5598;p52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599" name="Google Shape;5599;p5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1" name="Google Shape;5601;p52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602" name="Google Shape;5602;p5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9" name="Google Shape;5609;p52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0" name="Google Shape;5610;p52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1" name="Google Shape;5611;p52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612" name="Google Shape;5612;p5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52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615" name="Google Shape;5615;p5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7" name="Google Shape;5617;p52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618" name="Google Shape;5618;p5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3" name="Google Shape;5623;p52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624" name="Google Shape;5624;p5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8" name="Google Shape;5628;p52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629" name="Google Shape;5629;p5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52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634" name="Google Shape;5634;p5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35" name="Google Shape;5635;p5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636" name="Google Shape;5636;p5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" name="Google Shape;5637;p5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" name="Google Shape;5638;p5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" name="Google Shape;5639;p5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" name="Google Shape;5640;p5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" name="Google Shape;5641;p5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" name="Google Shape;5642;p5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643" name="Google Shape;5643;p52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644" name="Google Shape;5644;p5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52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647" name="Google Shape;5647;p5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7" name="Google Shape;5657;p52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658" name="Google Shape;5658;p5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0" name="Google Shape;5660;p52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661" name="Google Shape;5661;p5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52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664" name="Google Shape;5664;p5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6" name="Google Shape;5666;p52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667" name="Google Shape;5667;p5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52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672" name="Google Shape;5672;p5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52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675" name="Google Shape;5675;p5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8" name="Google Shape;5678;p52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679" name="Google Shape;5679;p5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3" name="Google Shape;5683;p52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4" name="Google Shape;5684;p52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685" name="Google Shape;5685;p5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9" name="Google Shape;5689;p52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690" name="Google Shape;5690;p5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92" name="Google Shape;5692;p52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93" name="Google Shape;5693;p52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694" name="Google Shape;5694;p5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6" name="Google Shape;5696;p52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697" name="Google Shape;5697;p5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0" name="Google Shape;5700;p52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1" name="Google Shape;5701;p52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702" name="Google Shape;5702;p5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5" name="Google Shape;5705;p52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706" name="Google Shape;5706;p5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5" name="Google Shape;5715;p52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716" name="Google Shape;5716;p5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9" name="Google Shape;5719;p52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720" name="Google Shape;5720;p5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52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724" name="Google Shape;5724;p5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6" name="Google Shape;5726;p52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727" name="Google Shape;5727;p5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52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737" name="Google Shape;5737;p5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41" name="Google Shape;5741;p52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2" name="Google Shape;5742;p52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3" name="Google Shape;5743;p52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44" name="Google Shape;5744;p52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745" name="Google Shape;5745;p5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9" name="Google Shape;5759;p52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760" name="Google Shape;5760;p5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2" name="Google Shape;5762;p52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763" name="Google Shape;5763;p5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6" name="Google Shape;5766;p52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767" name="Google Shape;5767;p5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52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771" name="Google Shape;5771;p5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6" name="Google Shape;5776;p52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777" name="Google Shape;5777;p5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1" name="Google Shape;5781;p52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782" name="Google Shape;5782;p5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4" name="Google Shape;5784;p52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5" name="Google Shape;5785;p52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786" name="Google Shape;5786;p5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9" name="Google Shape;5789;p52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0" name="Google Shape;5790;p52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791" name="Google Shape;5791;p5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52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794" name="Google Shape;5794;p5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9" name="Google Shape;5799;p52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800" name="Google Shape;5800;p5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5" name="Google Shape;5805;p52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6" name="Google Shape;5806;p52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807" name="Google Shape;5807;p5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0" name="Google Shape;5810;p52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811" name="Google Shape;5811;p5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52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818" name="Google Shape;5818;p5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52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822" name="Google Shape;5822;p5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5" name="Google Shape;5825;p52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826" name="Google Shape;5826;p5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0" name="Google Shape;5830;p52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831" name="Google Shape;5831;p5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3" name="Google Shape;5833;p52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834" name="Google Shape;5834;p5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6" name="Google Shape;5836;p52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837" name="Google Shape;5837;p5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52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842" name="Google Shape;5842;p5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6" name="Google Shape;5846;p52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847" name="Google Shape;5847;p5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4" name="Google Shape;5854;p52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855" name="Google Shape;5855;p5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7" name="Google Shape;5857;p52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8" name="Google Shape;5858;p52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859" name="Google Shape;5859;p5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3" name="Google Shape;5863;p52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4" name="Google Shape;5864;p52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865" name="Google Shape;5865;p5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8" name="Google Shape;5868;p52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869" name="Google Shape;5869;p5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6" name="Google Shape;5876;p52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877" name="Google Shape;5877;p5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9" name="Google Shape;5879;p52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0" name="Google Shape;5880;p52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1" name="Google Shape;5881;p52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2" name="Google Shape;5882;p52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883" name="Google Shape;5883;p5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7" name="Google Shape;5887;p52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888" name="Google Shape;5888;p5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5" name="Google Shape;5895;p5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99" name="Shape 5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0" name="Google Shape;5900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901" name="Google Shape;5901;p53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902" name="Google Shape;5902;p53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3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3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3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6" name="Google Shape;5906;p53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907" name="Google Shape;5907;p5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1" name="Google Shape;5911;p53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912" name="Google Shape;5912;p53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3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3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3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6" name="Google Shape;5916;p53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917" name="Google Shape;5917;p53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3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9" name="Google Shape;5919;p53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920" name="Google Shape;5920;p53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3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3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3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4" name="Google Shape;5924;p53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925" name="Google Shape;5925;p53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3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3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3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9" name="Google Shape;5929;p53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930" name="Google Shape;5930;p53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3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2" name="Google Shape;5932;p53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933" name="Google Shape;5933;p53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3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3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3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53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938" name="Google Shape;5938;p53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3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3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3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2" name="Google Shape;5942;p53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943" name="Google Shape;5943;p53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3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3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3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7" name="Google Shape;5947;p53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948" name="Google Shape;5948;p53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3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3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3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2" name="Google Shape;5952;p53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953" name="Google Shape;5953;p53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3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3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3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3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8" name="Google Shape;5958;p53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959" name="Google Shape;5959;p53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3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53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962" name="Google Shape;5962;p53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3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3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3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3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3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53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969" name="Google Shape;5969;p53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3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3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3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3" name="Google Shape;5973;p53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974" name="Google Shape;5974;p53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3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3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3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53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979" name="Google Shape;5979;p53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3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3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3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3" name="Google Shape;5983;p53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984" name="Google Shape;5984;p53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3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3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3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53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989" name="Google Shape;5989;p53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3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3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3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3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4" name="Google Shape;5994;p53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995" name="Google Shape;5995;p53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3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3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3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3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0" name="Google Shape;6000;p53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6001" name="Google Shape;6001;p53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3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3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3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5" name="Google Shape;6005;p53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6006" name="Google Shape;6006;p53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3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8" name="Google Shape;6008;p53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6009" name="Google Shape;6009;p53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3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3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3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3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53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015" name="Google Shape;6015;p53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3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3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3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9" name="Google Shape;6019;p53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020" name="Google Shape;6020;p53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3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3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3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53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025" name="Google Shape;6025;p53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3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3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53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029" name="Google Shape;6029;p53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3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53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032" name="Google Shape;6032;p53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3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3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3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53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037" name="Google Shape;6037;p53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3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3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3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1" name="Google Shape;6041;p53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042" name="Google Shape;6042;p53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3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53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045" name="Google Shape;6045;p53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3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3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53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049" name="Google Shape;6049;p53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3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3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53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053" name="Google Shape;6053;p53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3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3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6" name="Google Shape;6056;p53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057" name="Google Shape;6057;p53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3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3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3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53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062" name="Google Shape;6062;p53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3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3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3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6" name="Google Shape;6066;p53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067" name="Google Shape;6067;p53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3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53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070" name="Google Shape;6070;p53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3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3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53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074" name="Google Shape;6074;p53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3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3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3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8" name="Google Shape;6078;p53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079" name="Google Shape;6079;p53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3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3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3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53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084" name="Google Shape;6084;p53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3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3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53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088" name="Google Shape;6088;p53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3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3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3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53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093" name="Google Shape;6093;p53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3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3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3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7" name="Google Shape;6097;p53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098" name="Google Shape;6098;p53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3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3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3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3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3" name="Google Shape;6103;p53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104" name="Google Shape;6104;p53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3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3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3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3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9" name="Google Shape;6109;p53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110" name="Google Shape;6110;p53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3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2" name="Google Shape;6112;p53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113" name="Google Shape;6113;p53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3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3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3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7" name="Google Shape;6117;p53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118" name="Google Shape;6118;p53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3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3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3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53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123" name="Google Shape;6123;p53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3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3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53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127" name="Google Shape;6127;p5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4" name="Google Shape;6134;p53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135" name="Google Shape;6135;p5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0" name="Google Shape;6140;p53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141" name="Google Shape;6141;p5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5" name="Google Shape;6145;p53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146" name="Google Shape;6146;p5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53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151" name="Google Shape;6151;p5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53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157" name="Google Shape;6157;p5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53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163" name="Google Shape;6163;p5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1" name="Google Shape;6171;p53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172" name="Google Shape;6172;p5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8" name="Google Shape;6178;p53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179" name="Google Shape;6179;p5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3" name="Google Shape;6183;p53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184" name="Google Shape;6184;p5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5" name="Google Shape;6195;p53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196" name="Google Shape;6196;p5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53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203" name="Google Shape;6203;p5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53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208" name="Google Shape;6208;p5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2" name="Google Shape;6212;p53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213" name="Google Shape;6213;p5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7" name="Google Shape;6217;p53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218" name="Google Shape;6218;p5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53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223" name="Google Shape;6223;p5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53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230" name="Google Shape;6230;p5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53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234" name="Google Shape;6234;p5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7" name="Google Shape;6237;p53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238" name="Google Shape;6238;p5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6" name="Google Shape;6246;p53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247" name="Google Shape;6247;p5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4" name="Google Shape;6254;p53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255" name="Google Shape;6255;p5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9" name="Google Shape;6259;p53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260" name="Google Shape;6260;p5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53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266" name="Google Shape;6266;p5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4" name="Google Shape;6274;p53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275" name="Google Shape;6275;p5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53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278" name="Google Shape;6278;p5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3" name="Google Shape;6283;p53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284" name="Google Shape;6284;p5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53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288" name="Google Shape;6288;p5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6" name="Google Shape;6296;p53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297" name="Google Shape;6297;p5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53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303" name="Google Shape;6303;p5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53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311" name="Google Shape;6311;p5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0" name="Google Shape;6320;p53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321" name="Google Shape;6321;p5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8" name="Google Shape;6328;p53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329" name="Google Shape;6329;p5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3" name="Google Shape;6333;p53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334" name="Google Shape;6334;p5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53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342" name="Google Shape;6342;p5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53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350" name="Google Shape;6350;p5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7" name="Google Shape;6357;p53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8" name="Google Shape;6358;p53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9" name="Google Shape;6359;p53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360" name="Google Shape;6360;p5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7" name="Google Shape;6367;p53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368" name="Google Shape;6368;p5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6" name="Google Shape;6376;p53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377" name="Google Shape;6377;p5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3" name="Google Shape;6383;p53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384" name="Google Shape;6384;p5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53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390" name="Google Shape;6390;p5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7" name="Google Shape;6397;p53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398" name="Google Shape;6398;p5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53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405" name="Google Shape;6405;p5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8" name="Google Shape;6408;p53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409" name="Google Shape;6409;p5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7" name="Google Shape;6417;p53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418" name="Google Shape;6418;p5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9" name="Google Shape;6429;p53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430" name="Google Shape;6430;p5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53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437" name="Google Shape;6437;p5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53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443" name="Google Shape;6443;p5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1" name="Google Shape;6451;p53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452" name="Google Shape;6452;p5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53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460" name="Google Shape;6460;p5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53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469" name="Google Shape;6469;p5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8" name="Google Shape;6478;p53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479" name="Google Shape;6479;p53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3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3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3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3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84" name="Google Shape;6484;p53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85" name="Google Shape;6485;p53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86" name="Google Shape;6486;p53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3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8" name="Google Shape;6488;p53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9" name="Google Shape;6489;p5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93" name="Shape 6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4" name="Google Shape;6494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95" name="Google Shape;6495;p5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496" name="Google Shape;6496;p5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8" name="Google Shape;6498;p5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499" name="Google Shape;6499;p5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1" name="Google Shape;6501;p5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502" name="Google Shape;6502;p5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8" name="Google Shape;6508;p5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509" name="Google Shape;6509;p5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1" name="Google Shape;6511;p5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512" name="Google Shape;6512;p5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0" name="Google Shape;6520;p5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521" name="Google Shape;6521;p5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5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524" name="Google Shape;6524;p5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6" name="Google Shape;6526;p5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527" name="Google Shape;6527;p5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9" name="Google Shape;6529;p5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530" name="Google Shape;6530;p5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2" name="Google Shape;6532;p5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3" name="Google Shape;6533;p5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534" name="Google Shape;6534;p5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5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537" name="Google Shape;6537;p5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5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540" name="Google Shape;6540;p5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2" name="Google Shape;6542;p5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543" name="Google Shape;6543;p5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9" name="Google Shape;6549;p5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550" name="Google Shape;6550;p5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3" name="Google Shape;6553;p5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554" name="Google Shape;6554;p5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8" name="Google Shape;6558;p5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559" name="Google Shape;6559;p5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3" name="Google Shape;6563;p5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4" name="Google Shape;6564;p5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565" name="Google Shape;6565;p5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8" name="Google Shape;6568;p5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9" name="Google Shape;6569;p5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570" name="Google Shape;6570;p5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7" name="Google Shape;6577;p5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8" name="Google Shape;6578;p5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9" name="Google Shape;6579;p5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580" name="Google Shape;6580;p5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5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584" name="Google Shape;6584;p5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8" name="Google Shape;6588;p5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589" name="Google Shape;6589;p5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2" name="Google Shape;6592;p5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593" name="Google Shape;6593;p5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6" name="Google Shape;6596;p5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597" name="Google Shape;6597;p5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4" name="Google Shape;6604;p5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5" name="Google Shape;6605;p5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6" name="Google Shape;6606;p5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7" name="Google Shape;6607;p5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8" name="Google Shape;6608;p5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9" name="Google Shape;6609;p5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610" name="Google Shape;6610;p5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3" name="Google Shape;6613;p5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614" name="Google Shape;6614;p5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9" name="Google Shape;6619;p5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620" name="Google Shape;6620;p5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5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623" name="Google Shape;6623;p5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9" name="Google Shape;6629;p5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0" name="Google Shape;6630;p5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631" name="Google Shape;6631;p5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5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639" name="Google Shape;6639;p5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5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644" name="Google Shape;6644;p5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1" name="Google Shape;6651;p5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2" name="Google Shape;6652;p5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653" name="Google Shape;6653;p5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7" name="Google Shape;6657;p5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8" name="Google Shape;6658;p5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659" name="Google Shape;6659;p5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5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662" name="Google Shape;6662;p5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5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668" name="Google Shape;6668;p5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5" name="Google Shape;6675;p5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6" name="Google Shape;6676;p5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677" name="Google Shape;6677;p5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5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682" name="Google Shape;6682;p5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6" name="Google Shape;6686;p5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7" name="Google Shape;6687;p5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688" name="Google Shape;6688;p5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1" name="Google Shape;6691;p5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692" name="Google Shape;6692;p5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6" name="Google Shape;6696;p5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697" name="Google Shape;6697;p5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5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703" name="Google Shape;6703;p5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5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707" name="Google Shape;6707;p5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7" name="Google Shape;6717;p5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718" name="Google Shape;6718;p5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2" name="Google Shape;6722;p5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723" name="Google Shape;6723;p5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5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729" name="Google Shape;6729;p5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3" name="Google Shape;6733;p5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734" name="Google Shape;6734;p5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5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737" name="Google Shape;6737;p5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2" name="Google Shape;6742;p5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743" name="Google Shape;6743;p5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3" name="Google Shape;6753;p5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754" name="Google Shape;6754;p5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6" name="Google Shape;6756;p5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757" name="Google Shape;6757;p5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0" name="Google Shape;6760;p5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761" name="Google Shape;6761;p5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5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771" name="Google Shape;6771;p5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5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775" name="Google Shape;6775;p5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9" name="Google Shape;6779;p5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780" name="Google Shape;6780;p5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5" name="Google Shape;6785;p5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786" name="Google Shape;6786;p5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5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792" name="Google Shape;6792;p5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5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795" name="Google Shape;6795;p5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5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801" name="Google Shape;6801;p5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5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811" name="Google Shape;6811;p5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2" name="Google Shape;6822;p5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823" name="Google Shape;6823;p5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5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828" name="Google Shape;6828;p5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5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835" name="Google Shape;6835;p5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1" name="Google Shape;6841;p5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842" name="Google Shape;6842;p5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5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851" name="Google Shape;6851;p5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7" name="Google Shape;6857;p5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858" name="Google Shape;6858;p5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5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863" name="Google Shape;6863;p5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3" name="Google Shape;6873;p5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874" name="Google Shape;6874;p5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5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881" name="Google Shape;6881;p5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8" name="Google Shape;6888;p5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889" name="Google Shape;6889;p5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0" name="Google Shape;6900;p5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901" name="Google Shape;6901;p5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5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909" name="Google Shape;6909;p5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2" name="Google Shape;6922;p5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923" name="Google Shape;6923;p5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5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929" name="Google Shape;6929;p5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5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935" name="Google Shape;6935;p5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8" name="Google Shape;6938;p5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939" name="Google Shape;6939;p5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5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942" name="Google Shape;6942;p5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5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949" name="Google Shape;6949;p5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5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953" name="Google Shape;6953;p5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5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958" name="Google Shape;6958;p5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8" name="Google Shape;6968;p5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969" name="Google Shape;6969;p5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5" name="Google Shape;6975;p5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976" name="Google Shape;6976;p5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2" name="Google Shape;6982;p5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983" name="Google Shape;6983;p5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5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990" name="Google Shape;6990;p5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5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995" name="Google Shape;6995;p5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5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999" name="Google Shape;6999;p5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5" name="Google Shape;7005;p5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7006" name="Google Shape;7006;p5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5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011" name="Google Shape;7011;p5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4" name="Google Shape;7014;p5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015" name="Google Shape;7015;p5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018" name="Google Shape;7018;p5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019" name="Google Shape;7019;p5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020" name="Google Shape;7020;p5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5" name="Google Shape;7025;p5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29" name="Shape 7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0" name="Google Shape;7030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31" name="Google Shape;7031;p5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2" name="Google Shape;7032;p5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3" name="Google Shape;7033;p5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4" name="Google Shape;7034;p5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035" name="Google Shape;7035;p5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9" name="Google Shape;7039;p5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040" name="Google Shape;7040;p5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2" name="Google Shape;7042;p5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3" name="Google Shape;7043;p5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4" name="Google Shape;7044;p5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5" name="Google Shape;7045;p5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6" name="Google Shape;7046;p5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7" name="Google Shape;7047;p5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8" name="Google Shape;7048;p5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049" name="Google Shape;7049;p5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5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053" name="Google Shape;7053;p5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5" name="Google Shape;7055;p5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056" name="Google Shape;7056;p5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1" name="Google Shape;7061;p5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2" name="Google Shape;7062;p5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3" name="Google Shape;7063;p5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4" name="Google Shape;7064;p5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5" name="Google Shape;7065;p5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6" name="Google Shape;7066;p5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067" name="Google Shape;7067;p5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9" name="Google Shape;7069;p5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0" name="Google Shape;7070;p5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1" name="Google Shape;7071;p5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072" name="Google Shape;7072;p5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6" name="Google Shape;7076;p5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7" name="Google Shape;7077;p5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8" name="Google Shape;7078;p5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9" name="Google Shape;7079;p5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0" name="Google Shape;7080;p5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1" name="Google Shape;7081;p5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2" name="Google Shape;7082;p5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083" name="Google Shape;7083;p5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5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086" name="Google Shape;7086;p5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8" name="Google Shape;7088;p5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089" name="Google Shape;7089;p5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1" name="Google Shape;7091;p5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2" name="Google Shape;7092;p5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093" name="Google Shape;7093;p5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5" name="Google Shape;7095;p5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6" name="Google Shape;7096;p5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097" name="Google Shape;7097;p5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1" name="Google Shape;7101;p5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102" name="Google Shape;7102;p5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6" name="Google Shape;7106;p5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107" name="Google Shape;7107;p5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5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110" name="Google Shape;7110;p5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2" name="Google Shape;7112;p5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3" name="Google Shape;7113;p5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4" name="Google Shape;7114;p5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115" name="Google Shape;7115;p5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0" name="Google Shape;7120;p5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1" name="Google Shape;7121;p5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122" name="Google Shape;7122;p5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4" name="Google Shape;7124;p5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125" name="Google Shape;7125;p5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8" name="Google Shape;7128;p5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129" name="Google Shape;7129;p5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1" name="Google Shape;7131;p5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132" name="Google Shape;7132;p5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4" name="Google Shape;7134;p5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5" name="Google Shape;7135;p5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136" name="Google Shape;7136;p5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5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140" name="Google Shape;7140;p5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5" name="Google Shape;7145;p5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6" name="Google Shape;7146;p5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7" name="Google Shape;7147;p5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148" name="Google Shape;7148;p5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1" name="Google Shape;7151;p5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152" name="Google Shape;7152;p5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5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156" name="Google Shape;7156;p5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5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160" name="Google Shape;7160;p5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4" name="Google Shape;7164;p5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165" name="Google Shape;7165;p5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8" name="Google Shape;7168;p5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9" name="Google Shape;7169;p5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170" name="Google Shape;7170;p5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2" name="Google Shape;7172;p5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173" name="Google Shape;7173;p5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5" name="Google Shape;7175;p5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6" name="Google Shape;7176;p5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7" name="Google Shape;7177;p5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178" name="Google Shape;7178;p5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2" name="Google Shape;7182;p5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183" name="Google Shape;7183;p5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5" name="Google Shape;7185;p5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6" name="Google Shape;7186;p5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187" name="Google Shape;7187;p5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3" name="Google Shape;7193;p5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194" name="Google Shape;7194;p5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5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202" name="Google Shape;7202;p5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4" name="Google Shape;7204;p5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205" name="Google Shape;7205;p5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9" name="Google Shape;7209;p5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210" name="Google Shape;7210;p5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3" name="Google Shape;7213;p5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4" name="Google Shape;7214;p55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215" name="Google Shape;7215;p55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5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7" name="Google Shape;7217;p5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8" name="Google Shape;7218;p5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9" name="Google Shape;7219;p5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220" name="Google Shape;7220;p5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5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223" name="Google Shape;7223;p5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5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228" name="Google Shape;7228;p5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1" name="Google Shape;7231;p5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2" name="Google Shape;7232;p5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233" name="Google Shape;7233;p5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6" name="Google Shape;7236;p5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237" name="Google Shape;7237;p5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5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242" name="Google Shape;7242;p5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55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245" name="Google Shape;7245;p55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5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7" name="Google Shape;7247;p5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248" name="Google Shape;7248;p5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5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254" name="Google Shape;7254;p5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8" name="Google Shape;7258;p5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9" name="Google Shape;7259;p5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0" name="Google Shape;7260;p5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261" name="Google Shape;7261;p5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3" name="Google Shape;7263;p5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264" name="Google Shape;7264;p5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5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267" name="Google Shape;7267;p5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5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270" name="Google Shape;7270;p5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8" name="Google Shape;7278;p5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279" name="Google Shape;7279;p5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1" name="Google Shape;7281;p5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2" name="Google Shape;7282;p5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283" name="Google Shape;7283;p5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5" name="Google Shape;7285;p5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286" name="Google Shape;7286;p5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8" name="Google Shape;7288;p5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289" name="Google Shape;7289;p5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2" name="Google Shape;7292;p5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293" name="Google Shape;7293;p5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5" name="Google Shape;7295;p5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6" name="Google Shape;7296;p5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297" name="Google Shape;7297;p5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5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301" name="Google Shape;7301;p5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55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304" name="Google Shape;7304;p5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5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5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307" name="Google Shape;7307;p5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0" name="Google Shape;7310;p5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1" name="Google Shape;7311;p55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15" name="Shape 7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6" name="Google Shape;7316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317" name="Google Shape;7317;p5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318" name="Google Shape;7318;p5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0" name="Google Shape;7320;p5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321" name="Google Shape;7321;p5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4" name="Google Shape;7324;p5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325" name="Google Shape;7325;p5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5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331" name="Google Shape;7331;p5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5" name="Google Shape;7335;p5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6" name="Google Shape;7336;p5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337" name="Google Shape;7337;p5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5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341" name="Google Shape;7341;p5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5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345" name="Google Shape;7345;p5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7" name="Google Shape;7347;p5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8" name="Google Shape;7348;p5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349" name="Google Shape;7349;p5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2" name="Google Shape;7352;p5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3" name="Google Shape;7353;p5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354" name="Google Shape;7354;p5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8" name="Google Shape;7358;p5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359" name="Google Shape;7359;p5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3" name="Google Shape;7363;p5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364" name="Google Shape;7364;p5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7" name="Google Shape;7367;p5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368" name="Google Shape;7368;p5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5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371" name="Google Shape;7371;p5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3" name="Google Shape;7373;p5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4" name="Google Shape;7374;p5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375" name="Google Shape;7375;p5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7" name="Google Shape;7377;p5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8" name="Google Shape;7378;p5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379" name="Google Shape;7379;p5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2" name="Google Shape;7382;p5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383" name="Google Shape;7383;p5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5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388" name="Google Shape;7388;p5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2" name="Google Shape;7392;p5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3" name="Google Shape;7393;p5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394" name="Google Shape;7394;p5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7" name="Google Shape;7397;p5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8" name="Google Shape;7398;p5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399" name="Google Shape;7399;p5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5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411" name="Google Shape;7411;p5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4" name="Google Shape;7414;p5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5" name="Google Shape;7415;p5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6" name="Google Shape;7416;p5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417" name="Google Shape;7417;p5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5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421" name="Google Shape;7421;p5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4" name="Google Shape;7424;p5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425" name="Google Shape;7425;p5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8" name="Google Shape;7428;p5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429" name="Google Shape;7429;p5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1" name="Google Shape;7431;p5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2" name="Google Shape;7432;p5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3" name="Google Shape;7433;p5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434" name="Google Shape;7434;p5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5" name="Google Shape;7445;p5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446" name="Google Shape;7446;p5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9" name="Google Shape;7449;p5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450" name="Google Shape;7450;p5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4" name="Google Shape;7454;p5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5" name="Google Shape;7455;p5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456" name="Google Shape;7456;p5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5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459" name="Google Shape;7459;p5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4" name="Google Shape;7464;p5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465" name="Google Shape;7465;p5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9" name="Google Shape;7469;p5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0" name="Google Shape;7470;p5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1" name="Google Shape;7471;p5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2" name="Google Shape;7472;p5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473" name="Google Shape;7473;p5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5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476" name="Google Shape;7476;p5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0" name="Google Shape;7480;p5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481" name="Google Shape;7481;p5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4" name="Google Shape;7484;p5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485" name="Google Shape;7485;p5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8" name="Google Shape;7488;p5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489" name="Google Shape;7489;p5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5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497" name="Google Shape;7497;p5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4" name="Google Shape;7504;p5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5" name="Google Shape;7505;p5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506" name="Google Shape;7506;p5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5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512" name="Google Shape;7512;p5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7" name="Google Shape;7517;p5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518" name="Google Shape;7518;p5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5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522" name="Google Shape;7522;p5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6" name="Google Shape;7526;p5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7" name="Google Shape;7527;p5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8" name="Google Shape;7528;p5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529" name="Google Shape;7529;p5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4" name="Google Shape;7534;p5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535" name="Google Shape;7535;p5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5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543" name="Google Shape;7543;p5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6" name="Google Shape;7546;p5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547" name="Google Shape;7547;p5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5" name="Google Shape;7555;p5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556" name="Google Shape;7556;p5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5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564" name="Google Shape;7564;p5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5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567" name="Google Shape;7567;p5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5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578" name="Google Shape;7578;p5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2" name="Google Shape;7582;p5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583" name="Google Shape;7583;p5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0" name="Google Shape;7590;p5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591" name="Google Shape;7591;p5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4" name="Google Shape;7594;p5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595" name="Google Shape;7595;p5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5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602" name="Google Shape;7602;p5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6" name="Google Shape;7606;p5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607" name="Google Shape;7607;p5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5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610" name="Google Shape;7610;p5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2" name="Google Shape;7612;p5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613" name="Google Shape;7613;p5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5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621" name="Google Shape;7621;p5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5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627" name="Google Shape;7627;p5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5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632" name="Google Shape;7632;p5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5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637" name="Google Shape;7637;p5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1" name="Google Shape;7641;p5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642" name="Google Shape;7642;p5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5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645" name="Google Shape;7645;p5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5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651" name="Google Shape;7651;p5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5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659" name="Google Shape;7659;p5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2" name="Google Shape;7662;p5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3" name="Google Shape;7663;p5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664" name="Google Shape;7664;p5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9" name="Google Shape;7669;p5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670" name="Google Shape;7670;p5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5" name="Google Shape;7675;p5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676" name="Google Shape;7676;p5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5" name="Google Shape;7685;p5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686" name="Google Shape;7686;p5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4" name="Google Shape;7694;p5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695" name="Google Shape;7695;p5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5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700" name="Google Shape;7700;p5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2" name="Google Shape;7702;p5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703" name="Google Shape;7703;p5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9" name="Google Shape;7709;p5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710" name="Google Shape;7710;p5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4" name="Google Shape;7714;p5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715" name="Google Shape;7715;p5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8" name="Google Shape;7718;p5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719" name="Google Shape;7719;p5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6" name="Google Shape;7726;p5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727" name="Google Shape;7727;p5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5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730" name="Google Shape;7730;p5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5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733" name="Google Shape;7733;p5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5" name="Google Shape;7735;p5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736" name="Google Shape;7736;p5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3" name="Google Shape;7743;p5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744" name="Google Shape;7744;p5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6" name="Google Shape;7746;p5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747" name="Google Shape;7747;p5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9" name="Google Shape;7749;p5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0" name="Google Shape;7750;p5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751" name="Google Shape;7751;p5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7754" name="Google Shape;7754;p5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58" name="Shape 7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9" name="Google Shape;7759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60" name="Google Shape;7760;p5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1" name="Google Shape;7761;p5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762" name="Google Shape;7762;p5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4" name="Google Shape;7764;p5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765" name="Google Shape;7765;p5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8" name="Google Shape;7768;p5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769" name="Google Shape;7769;p5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4" name="Google Shape;7774;p5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775" name="Google Shape;7775;p5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0" name="Google Shape;7780;p5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781" name="Google Shape;7781;p5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5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794" name="Google Shape;7794;p5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5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797" name="Google Shape;7797;p5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1" name="Google Shape;7801;p5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2" name="Google Shape;7802;p5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803" name="Google Shape;7803;p5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9" name="Google Shape;7809;p5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0" name="Google Shape;7810;p5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1" name="Google Shape;7811;p5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812" name="Google Shape;7812;p5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5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818" name="Google Shape;7818;p5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5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827" name="Google Shape;7827;p5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5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830" name="Google Shape;7830;p5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5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834" name="Google Shape;7834;p5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6" name="Google Shape;7836;p5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837" name="Google Shape;7837;p5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4" name="Google Shape;7844;p5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845" name="Google Shape;7845;p5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5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848" name="Google Shape;7848;p5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5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852" name="Google Shape;7852;p5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5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855" name="Google Shape;7855;p5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8" name="Google Shape;7858;p5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9" name="Google Shape;7859;p5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0" name="Google Shape;7860;p5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861" name="Google Shape;7861;p5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7" name="Google Shape;7867;p5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8" name="Google Shape;7868;p5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869" name="Google Shape;7869;p5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2" name="Google Shape;7872;p5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873" name="Google Shape;7873;p5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5" name="Google Shape;7875;p5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6" name="Google Shape;7876;p5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877" name="Google Shape;7877;p5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0" name="Google Shape;7880;p5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881" name="Google Shape;7881;p5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3" name="Google Shape;7883;p5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4" name="Google Shape;7884;p5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5" name="Google Shape;7885;p5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6" name="Google Shape;7886;p5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887" name="Google Shape;7887;p5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9" name="Google Shape;7889;p5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0" name="Google Shape;7890;p5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891" name="Google Shape;7891;p5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3" name="Google Shape;7893;p5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4" name="Google Shape;7894;p5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5" name="Google Shape;7895;p5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6" name="Google Shape;7896;p5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897" name="Google Shape;7897;p5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0" name="Google Shape;7900;p5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901" name="Google Shape;7901;p5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3" name="Google Shape;7903;p5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904" name="Google Shape;7904;p5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6" name="Google Shape;7906;p5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7" name="Google Shape;7907;p5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908" name="Google Shape;7908;p5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7" name="Google Shape;7917;p5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8" name="Google Shape;7918;p5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919" name="Google Shape;7919;p5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5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924" name="Google Shape;7924;p5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5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927" name="Google Shape;7927;p5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9" name="Google Shape;7929;p5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0" name="Google Shape;7930;p5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931" name="Google Shape;7931;p5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5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935" name="Google Shape;7935;p5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1" name="Google Shape;7941;p5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942" name="Google Shape;7942;p5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4" name="Google Shape;7944;p5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945" name="Google Shape;7945;p5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7" name="Google Shape;7947;p5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948" name="Google Shape;7948;p5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3" name="Google Shape;7953;p5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954" name="Google Shape;7954;p5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8" name="Google Shape;7958;p5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9" name="Google Shape;7959;p5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960" name="Google Shape;7960;p5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4" name="Google Shape;7964;p5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965" name="Google Shape;7965;p5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5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969" name="Google Shape;7969;p5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2" name="Google Shape;7972;p5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973" name="Google Shape;7973;p5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2" name="Google Shape;7982;p5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3" name="Google Shape;7983;p5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984" name="Google Shape;7984;p5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7" name="Google Shape;7987;p5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988" name="Google Shape;7988;p5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5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991" name="Google Shape;7991;p5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3" name="Google Shape;7993;p5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4" name="Google Shape;7994;p5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995" name="Google Shape;7995;p5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5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998" name="Google Shape;7998;p5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5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8001" name="Google Shape;8001;p5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5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8004" name="Google Shape;8004;p5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5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8007" name="Google Shape;8007;p5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5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8012" name="Google Shape;8012;p5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4" name="Google Shape;8014;p5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015" name="Google Shape;8015;p5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5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018" name="Google Shape;8018;p5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5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024" name="Google Shape;8024;p5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5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033" name="Google Shape;8033;p5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5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037" name="Google Shape;8037;p5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1" name="Google Shape;8041;p5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042" name="Google Shape;8042;p5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4" name="Google Shape;8044;p5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5" name="Google Shape;8045;p5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046" name="Google Shape;8046;p5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5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051" name="Google Shape;8051;p5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5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056" name="Google Shape;8056;p5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5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060" name="Google Shape;8060;p5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2" name="Google Shape;8062;p5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063" name="Google Shape;8063;p5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6" name="Google Shape;8066;p5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067" name="Google Shape;8067;p5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5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070" name="Google Shape;8070;p5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5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073" name="Google Shape;8073;p5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7" name="Google Shape;8077;p5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8" name="Google Shape;8078;p5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079" name="Google Shape;8079;p5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2" name="Google Shape;8082;p5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3" name="Google Shape;8083;p5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084" name="Google Shape;8084;p5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7" name="Google Shape;8087;p5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8" name="Google Shape;8088;p5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089" name="Google Shape;8089;p5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2" name="Google Shape;8092;p5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093" name="Google Shape;8093;p5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5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097" name="Google Shape;8097;p5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2" name="Google Shape;8102;p5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3" name="Google Shape;8103;p5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104" name="Google Shape;8104;p5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7" name="Google Shape;8107;p5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8" name="Google Shape;8108;p5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109" name="Google Shape;8109;p5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0" name="Google Shape;8120;p5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1" name="Google Shape;8121;p5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25" name="Shape 8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6" name="Google Shape;8126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27" name="Google Shape;8127;p5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8" name="Google Shape;8128;p5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129" name="Google Shape;8129;p5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5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133" name="Google Shape;8133;p5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5" name="Google Shape;8145;p5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6" name="Google Shape;8146;p5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7" name="Google Shape;8147;p5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8" name="Google Shape;8148;p5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149" name="Google Shape;8149;p5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3" name="Google Shape;8153;p5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4" name="Google Shape;8154;p5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155" name="Google Shape;8155;p5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0" name="Google Shape;8160;p5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1" name="Google Shape;8161;p5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2" name="Google Shape;8162;p5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3" name="Google Shape;8163;p5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164" name="Google Shape;8164;p5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5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167" name="Google Shape;8167;p5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1" name="Google Shape;8171;p5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2" name="Google Shape;8172;p5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3" name="Google Shape;8173;p5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174" name="Google Shape;8174;p5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7" name="Google Shape;8177;p5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8" name="Google Shape;8178;p5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179" name="Google Shape;8179;p5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2" name="Google Shape;8182;p5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3" name="Google Shape;8183;p5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4" name="Google Shape;8184;p5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185" name="Google Shape;8185;p5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5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188" name="Google Shape;8188;p5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5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191" name="Google Shape;8191;p5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5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194" name="Google Shape;8194;p5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5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204" name="Google Shape;8204;p5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5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208" name="Google Shape;8208;p5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5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5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217" name="Google Shape;8217;p5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4" name="Google Shape;8224;p5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225" name="Google Shape;8225;p5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7" name="Google Shape;8227;p5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8" name="Google Shape;8228;p5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229" name="Google Shape;8229;p5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6" name="Google Shape;8236;p5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237" name="Google Shape;8237;p5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5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241" name="Google Shape;8241;p5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4" name="Google Shape;8244;p5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5" name="Google Shape;8245;p5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246" name="Google Shape;8246;p5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5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250" name="Google Shape;8250;p5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3" name="Google Shape;8253;p5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4" name="Google Shape;8254;p5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5" name="Google Shape;8255;p5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256" name="Google Shape;8256;p5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5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262" name="Google Shape;8262;p5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5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269" name="Google Shape;8269;p5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2" name="Google Shape;8272;p5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273" name="Google Shape;8273;p5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5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276" name="Google Shape;8276;p5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5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280" name="Google Shape;8280;p5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5" name="Google Shape;8285;p5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6" name="Google Shape;8286;p5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7" name="Google Shape;8287;p5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8" name="Google Shape;8288;p5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9" name="Google Shape;8289;p5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290" name="Google Shape;8290;p5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5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295" name="Google Shape;8295;p5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5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308" name="Google Shape;8308;p5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7" name="Google Shape;8317;p5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318" name="Google Shape;8318;p5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5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322" name="Google Shape;8322;p5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5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329" name="Google Shape;8329;p5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5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5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335" name="Google Shape;8335;p5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5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343" name="Google Shape;8343;p5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5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350" name="Google Shape;8350;p5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9" name="Google Shape;8359;p5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360" name="Google Shape;8360;p5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5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364" name="Google Shape;8364;p5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5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369" name="Google Shape;8369;p5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1" name="Google Shape;8371;p5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372" name="Google Shape;8372;p5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5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6" name="Google Shape;8376;p5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377" name="Google Shape;8377;p5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5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382" name="Google Shape;8382;p5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1" name="Google Shape;8391;p5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392" name="Google Shape;8392;p5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5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395" name="Google Shape;8395;p5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2" name="Google Shape;8402;p5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403" name="Google Shape;8403;p5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5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5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5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421" name="Google Shape;8421;p5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5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428" name="Google Shape;8428;p5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0" name="Google Shape;8430;p5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431" name="Google Shape;8431;p5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8" name="Google Shape;8438;p5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439" name="Google Shape;8439;p5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5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446" name="Google Shape;8446;p5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1" name="Google Shape;8451;p5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452" name="Google Shape;8452;p5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5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460" name="Google Shape;8460;p5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5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465" name="Google Shape;8465;p5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5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469" name="Google Shape;8469;p5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2" name="Google Shape;8472;p5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473" name="Google Shape;8473;p5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2" name="Google Shape;8482;p5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3" name="Google Shape;8483;p5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484" name="Google Shape;8484;p5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1" name="Google Shape;8491;p5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492" name="Google Shape;8492;p5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5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499" name="Google Shape;8499;p5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5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508" name="Google Shape;8508;p5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3" name="Google Shape;8513;p5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514" name="Google Shape;8514;p5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0" name="Google Shape;8520;p5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521" name="Google Shape;8521;p5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5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525" name="Google Shape;8525;p5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5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533" name="Google Shape;8533;p5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5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541" name="Google Shape;8541;p5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5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549" name="Google Shape;8549;p5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4" name="Google Shape;8554;p5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555" name="Google Shape;8555;p5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5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559" name="Google Shape;8559;p5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5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565" name="Google Shape;8565;p5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5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572" name="Google Shape;8572;p5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5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580" name="Google Shape;8580;p5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5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585" name="Google Shape;8585;p5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5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593" name="Google Shape;8593;p5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7" name="Google Shape;8597;p5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8" name="Google Shape;8598;p5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599" name="Google Shape;8599;p5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3" name="Google Shape;8603;p5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4" name="Google Shape;8604;p5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605" name="Google Shape;8605;p5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08" name="Google Shape;8608;p5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609" name="Google Shape;8609;p5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0" name="Google Shape;8610;p5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611" name="Google Shape;8611;p5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612" name="Google Shape;8612;p5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5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620" name="Google Shape;8620;p5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625" name="Google Shape;8625;p5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8626" name="Google Shape;8626;p5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30" name="Shape 8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1" name="Google Shape;8631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32" name="Google Shape;8632;p5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633" name="Google Shape;8633;p5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8" name="Google Shape;8638;p5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9" name="Google Shape;8639;p5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0" name="Google Shape;8640;p5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641" name="Google Shape;8641;p5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5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645" name="Google Shape;8645;p5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5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648" name="Google Shape;8648;p5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2" name="Google Shape;8652;p5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3" name="Google Shape;8653;p5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654" name="Google Shape;8654;p5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6" name="Google Shape;8656;p5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7" name="Google Shape;8657;p5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658" name="Google Shape;8658;p5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0" name="Google Shape;8660;p5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661" name="Google Shape;8661;p5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5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670" name="Google Shape;8670;p5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2" name="Google Shape;8672;p5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673" name="Google Shape;8673;p5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6" name="Google Shape;8676;p5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7" name="Google Shape;8677;p5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8" name="Google Shape;8678;p5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679" name="Google Shape;8679;p5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5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682" name="Google Shape;8682;p5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8" name="Google Shape;8688;p5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9" name="Google Shape;8689;p5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690" name="Google Shape;8690;p5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4" name="Google Shape;8694;p5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695" name="Google Shape;8695;p5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8" name="Google Shape;8698;p5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9" name="Google Shape;8699;p5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700" name="Google Shape;8700;p5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8" name="Google Shape;8708;p5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9" name="Google Shape;8709;p5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710" name="Google Shape;8710;p5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4" name="Google Shape;8714;p5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5" name="Google Shape;8715;p5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6" name="Google Shape;8716;p5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717" name="Google Shape;8717;p5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9" name="Google Shape;8719;p5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720" name="Google Shape;8720;p5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5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3" name="Google Shape;8723;p5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4" name="Google Shape;8724;p5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725" name="Google Shape;8725;p5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8" name="Google Shape;8728;p5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729" name="Google Shape;8729;p5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5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736" name="Google Shape;8736;p5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5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741" name="Google Shape;8741;p5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3" name="Google Shape;8743;p5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4" name="Google Shape;8744;p5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745" name="Google Shape;8745;p5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5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752" name="Google Shape;8752;p5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4" name="Google Shape;8754;p5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755" name="Google Shape;8755;p5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7" name="Google Shape;8757;p5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8" name="Google Shape;8758;p5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9" name="Google Shape;8759;p5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760" name="Google Shape;8760;p5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5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763" name="Google Shape;8763;p5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9" name="Google Shape;8769;p5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0" name="Google Shape;8770;p5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771" name="Google Shape;8771;p5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4" name="Google Shape;8774;p5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775" name="Google Shape;8775;p5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5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2" name="Google Shape;8782;p5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783" name="Google Shape;8783;p5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5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790" name="Google Shape;8790;p5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5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797" name="Google Shape;8797;p5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5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5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801" name="Google Shape;8801;p5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5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6" name="Google Shape;8806;p5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807" name="Google Shape;8807;p5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5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5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814" name="Google Shape;8814;p5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9" name="Google Shape;8819;p5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820" name="Google Shape;8820;p5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5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5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0" name="Google Shape;8830;p5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831" name="Google Shape;8831;p5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5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5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843" name="Google Shape;8843;p5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8" name="Google Shape;8848;p5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9" name="Google Shape;8849;p5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850" name="Google Shape;8850;p5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5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862" name="Google Shape;8862;p5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5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0" name="Google Shape;8870;p5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871" name="Google Shape;8871;p5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4" name="Google Shape;8874;p5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875" name="Google Shape;8875;p5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8" name="Google Shape;8878;p5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879" name="Google Shape;8879;p5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5" name="Google Shape;8885;p5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886" name="Google Shape;8886;p5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5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5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5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2" name="Google Shape;8892;p5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893" name="Google Shape;8893;p5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5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7" name="Google Shape;8897;p5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898" name="Google Shape;8898;p5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1" name="Google Shape;8901;p5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902" name="Google Shape;8902;p5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6" name="Google Shape;8906;p5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907" name="Google Shape;8907;p5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5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5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5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5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915" name="Google Shape;8915;p5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1" name="Google Shape;8921;p5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922" name="Google Shape;8922;p5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5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5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5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928" name="Google Shape;8928;p5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5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5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5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938" name="Google Shape;8938;p5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5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5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5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948" name="Google Shape;8948;p5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5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5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956" name="Google Shape;8956;p5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2" name="Google Shape;8962;p5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963" name="Google Shape;8963;p5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5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5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5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973" name="Google Shape;8973;p5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5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5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5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980" name="Google Shape;8980;p5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5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4" name="Google Shape;8984;p5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985" name="Google Shape;8985;p5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5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5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5" name="Google Shape;8995;p5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6" name="Google Shape;8996;p5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997" name="Google Shape;8997;p5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3" name="Google Shape;9003;p5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9004" name="Google Shape;9004;p5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6" name="Google Shape;9006;p5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9007" name="Google Shape;9007;p5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9" name="Google Shape;9009;p5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9010" name="Google Shape;9010;p5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6" name="Google Shape;9016;p5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017" name="Google Shape;9017;p5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5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0" name="Google Shape;9020;p5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021" name="Google Shape;9021;p5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3" name="Google Shape;9023;p5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27" name="Shape 9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8" name="Google Shape;9028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029" name="Google Shape;9029;p60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0" name="Google Shape;9030;p60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031" name="Google Shape;9031;p6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3" name="Google Shape;9033;p60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4" name="Google Shape;9034;p60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035" name="Google Shape;9035;p6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7" name="Google Shape;9037;p60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8" name="Google Shape;9038;p60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039" name="Google Shape;9039;p6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60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042" name="Google Shape;9042;p6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60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046" name="Google Shape;9046;p6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60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052" name="Google Shape;9052;p6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0" name="Google Shape;9060;p60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1" name="Google Shape;9061;p60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2" name="Google Shape;9062;p60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3" name="Google Shape;9063;p60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064" name="Google Shape;9064;p6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8" name="Google Shape;9068;p60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069" name="Google Shape;9069;p6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1" name="Google Shape;9071;p60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072" name="Google Shape;9072;p6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4" name="Google Shape;9074;p60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075" name="Google Shape;9075;p6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0" name="Google Shape;9080;p60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081" name="Google Shape;9081;p6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4" name="Google Shape;9084;p60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085" name="Google Shape;9085;p6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2" name="Google Shape;9092;p60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093" name="Google Shape;9093;p6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6" name="Google Shape;9096;p60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097" name="Google Shape;9097;p6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5" name="Google Shape;9105;p60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106" name="Google Shape;9106;p6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6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60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116" name="Google Shape;9116;p6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8" name="Google Shape;9118;p60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119" name="Google Shape;9119;p6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2" name="Google Shape;9122;p60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123" name="Google Shape;9123;p6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6" name="Google Shape;9126;p60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7" name="Google Shape;9127;p60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128" name="Google Shape;9128;p6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6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5" name="Google Shape;9135;p60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6" name="Google Shape;9136;p60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137" name="Google Shape;9137;p6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60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140" name="Google Shape;9140;p6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6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2" name="Google Shape;9142;p60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143" name="Google Shape;9143;p6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60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148" name="Google Shape;9148;p6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0" name="Google Shape;9150;p60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151" name="Google Shape;9151;p6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3" name="Google Shape;9153;p60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154" name="Google Shape;9154;p6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6" name="Google Shape;9156;p60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157" name="Google Shape;9157;p6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9" name="Google Shape;9159;p60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0" name="Google Shape;9160;p60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1" name="Google Shape;9161;p60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162" name="Google Shape;9162;p6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4" name="Google Shape;9164;p60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165" name="Google Shape;9165;p6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6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60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169" name="Google Shape;9169;p6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2" name="Google Shape;9172;p60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3" name="Google Shape;9173;p60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4" name="Google Shape;9174;p60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175" name="Google Shape;9175;p6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2" name="Google Shape;9182;p60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183" name="Google Shape;9183;p6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6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6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60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188" name="Google Shape;9188;p6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60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193" name="Google Shape;9193;p6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7" name="Google Shape;9197;p60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8" name="Google Shape;9198;p60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199" name="Google Shape;9199;p6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6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5" name="Google Shape;9205;p60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206" name="Google Shape;9206;p6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6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9" name="Google Shape;9209;p60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210" name="Google Shape;9210;p6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6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2" name="Google Shape;9212;p60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213" name="Google Shape;9213;p6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6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6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6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8" name="Google Shape;9218;p60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219" name="Google Shape;9219;p6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6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6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6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6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6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31" name="Google Shape;9231;p60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32" name="Google Shape;9232;p60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233" name="Google Shape;9233;p6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60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237" name="Google Shape;9237;p6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6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6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3" name="Google Shape;9243;p60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244" name="Google Shape;9244;p6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6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6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8" name="Google Shape;9248;p60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249" name="Google Shape;9249;p6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6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3" name="Google Shape;9253;p60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254" name="Google Shape;9254;p6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6" name="Google Shape;9256;p60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257" name="Google Shape;9257;p6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6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6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1" name="Google Shape;9261;p60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262" name="Google Shape;9262;p6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6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5" name="Google Shape;9265;p60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266" name="Google Shape;9266;p6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6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9" name="Google Shape;9269;p60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270" name="Google Shape;9270;p6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6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6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60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275" name="Google Shape;9275;p6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6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6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8" name="Google Shape;9278;p60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279" name="Google Shape;9279;p6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6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6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2" name="Google Shape;9282;p60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283" name="Google Shape;9283;p6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6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5" name="Google Shape;9285;p60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286" name="Google Shape;9286;p6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6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6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6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60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292" name="Google Shape;9292;p6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4" name="Google Shape;9294;p60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295" name="Google Shape;9295;p6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9" name="Google Shape;9299;p60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300" name="Google Shape;9300;p6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6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6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6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6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6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9" name="Google Shape;9309;p60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310" name="Google Shape;9310;p6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2" name="Google Shape;9312;p60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313" name="Google Shape;9313;p6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6" name="Google Shape;9316;p60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317" name="Google Shape;9317;p6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6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6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1" name="Google Shape;9321;p60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322" name="Google Shape;9322;p6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4" name="Google Shape;9324;p60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325" name="Google Shape;9325;p6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6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6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8" name="Google Shape;9328;p60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329" name="Google Shape;9329;p6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60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334" name="Google Shape;9334;p6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6" name="Google Shape;9336;p60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337" name="Google Shape;9337;p6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1" name="Google Shape;9341;p60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342" name="Google Shape;9342;p6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4" name="Google Shape;9344;p60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345" name="Google Shape;9345;p6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6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6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2" name="Google Shape;9352;p60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353" name="Google Shape;9353;p6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6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8" name="Google Shape;9358;p60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359" name="Google Shape;9359;p6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1" name="Google Shape;9361;p60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362" name="Google Shape;9362;p6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6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1" name="Google Shape;9371;p60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372" name="Google Shape;9372;p6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6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6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5" name="Google Shape;9375;p60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376" name="Google Shape;9376;p6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6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6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379" name="Google Shape;9379;p60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380" name="Google Shape;9380;p6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5" name="Google Shape;9385;p60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386" name="Google Shape;9386;p6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9" name="Google Shape;9389;p60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390" name="Google Shape;9390;p6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6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4" name="Google Shape;9394;p60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395" name="Google Shape;9395;p6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6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7" name="Google Shape;9397;p60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398" name="Google Shape;9398;p6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6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5" name="Google Shape;9405;p60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406" name="Google Shape;9406;p6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9" name="Google Shape;9409;p60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410" name="Google Shape;9410;p6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6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6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7" name="Google Shape;9417;p60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418" name="Google Shape;9418;p6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6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3" name="Google Shape;9423;p60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424" name="Google Shape;9424;p6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6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6" name="Google Shape;9426;p60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427" name="Google Shape;9427;p6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6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9" name="Google Shape;9429;p60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430" name="Google Shape;9430;p6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3" name="Google Shape;9433;p60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434" name="Google Shape;9434;p6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9" name="Google Shape;9439;p60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440" name="Google Shape;9440;p6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3" name="Google Shape;9443;p60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444" name="Google Shape;9444;p6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8" name="Google Shape;9448;p60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449" name="Google Shape;9449;p6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5" name="Google Shape;9455;p60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456" name="Google Shape;9456;p6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8" name="Google Shape;9458;p60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459" name="Google Shape;9459;p6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1" name="Google Shape;9461;p6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65" name="Shape 9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6" name="Google Shape;9466;p61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467" name="Google Shape;9467;p6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468" name="Google Shape;9468;p6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6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2" name="Google Shape;9472;p6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473" name="Google Shape;9473;p6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6" name="Google Shape;9476;p6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7" name="Google Shape;9477;p6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478" name="Google Shape;9478;p6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0" name="Google Shape;9480;p6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481" name="Google Shape;9481;p6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3" name="Google Shape;9483;p6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84" name="Google Shape;9484;p6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485" name="Google Shape;9485;p6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8" name="Google Shape;9488;p6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9" name="Google Shape;9489;p6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0" name="Google Shape;9490;p6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1" name="Google Shape;9491;p6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2" name="Google Shape;9492;p6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493" name="Google Shape;9493;p6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7" name="Google Shape;9497;p6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498" name="Google Shape;9498;p6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0" name="Google Shape;9500;p6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501" name="Google Shape;9501;p6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4" name="Google Shape;9504;p6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505" name="Google Shape;9505;p6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07" name="Google Shape;9507;p6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8" name="Google Shape;9508;p6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509" name="Google Shape;9509;p6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14" name="Google Shape;9514;p6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5" name="Google Shape;9515;p6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16" name="Google Shape;9516;p6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517" name="Google Shape;9517;p6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1" name="Google Shape;9521;p6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522" name="Google Shape;9522;p6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4" name="Google Shape;9524;p6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5" name="Google Shape;9525;p6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526" name="Google Shape;9526;p6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0" name="Google Shape;9530;p6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1" name="Google Shape;9531;p6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2" name="Google Shape;9532;p6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3" name="Google Shape;9533;p6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534" name="Google Shape;9534;p6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6" name="Google Shape;9536;p6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537" name="Google Shape;9537;p6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0" name="Google Shape;9540;p6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1" name="Google Shape;9541;p6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542" name="Google Shape;9542;p6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6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7" name="Google Shape;9547;p6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548" name="Google Shape;9548;p6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6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553" name="Google Shape;9553;p6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5" name="Google Shape;9555;p6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6" name="Google Shape;9556;p6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557" name="Google Shape;9557;p6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0" name="Google Shape;9560;p6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561" name="Google Shape;9561;p6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3" name="Google Shape;9563;p6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4" name="Google Shape;9564;p6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565" name="Google Shape;9565;p6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6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3" name="Google Shape;9573;p6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4" name="Google Shape;9574;p6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575" name="Google Shape;9575;p6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7" name="Google Shape;9577;p6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578" name="Google Shape;9578;p6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2" name="Google Shape;9582;p6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583" name="Google Shape;9583;p6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7" name="Google Shape;9587;p6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588" name="Google Shape;9588;p6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0" name="Google Shape;9590;p6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591" name="Google Shape;9591;p6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5" name="Google Shape;9595;p6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596" name="Google Shape;9596;p6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0" name="Google Shape;9600;p6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601" name="Google Shape;9601;p6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6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6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6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7" name="Google Shape;9617;p6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618" name="Google Shape;9618;p6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21" name="Google Shape;9621;p6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22" name="Google Shape;9622;p6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623" name="Google Shape;9623;p6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8" name="Google Shape;9628;p6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629" name="Google Shape;9629;p6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1" name="Google Shape;9631;p6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2" name="Google Shape;9632;p6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633" name="Google Shape;9633;p6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6" name="Google Shape;9636;p6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637" name="Google Shape;9637;p6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6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2" name="Google Shape;9642;p6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643" name="Google Shape;9643;p6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0" name="Google Shape;9650;p6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651" name="Google Shape;9651;p6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4" name="Google Shape;9654;p6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655" name="Google Shape;9655;p6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8" name="Google Shape;9658;p6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659" name="Google Shape;9659;p6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3" name="Google Shape;9663;p6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664" name="Google Shape;9664;p6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9" name="Google Shape;9669;p6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670" name="Google Shape;9670;p6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6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2" name="Google Shape;9672;p6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673" name="Google Shape;9673;p6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6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6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6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0" name="Google Shape;9680;p6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681" name="Google Shape;9681;p6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6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6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6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6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8" name="Google Shape;9688;p6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689" name="Google Shape;9689;p6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6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6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6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4" name="Google Shape;9694;p6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695" name="Google Shape;9695;p6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1" name="Google Shape;9701;p6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702" name="Google Shape;9702;p6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6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6" name="Google Shape;9706;p6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707" name="Google Shape;9707;p6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6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5" name="Google Shape;9715;p6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716" name="Google Shape;9716;p6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6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1" name="Google Shape;9721;p6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722" name="Google Shape;9722;p6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6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6" name="Google Shape;9726;p6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727" name="Google Shape;9727;p6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6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2" name="Google Shape;9732;p6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733" name="Google Shape;9733;p6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6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6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6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5" name="Google Shape;9745;p6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746" name="Google Shape;9746;p6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6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2" name="Google Shape;9752;p6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753" name="Google Shape;9753;p6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6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6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6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0" name="Google Shape;9760;p6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761" name="Google Shape;9761;p6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6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64" name="Google Shape;9764;p6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65" name="Google Shape;9765;p6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766" name="Google Shape;9766;p6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6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6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6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0" name="Google Shape;9770;p6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771" name="Google Shape;9771;p6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6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6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6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76" name="Google Shape;9776;p6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7" name="Google Shape;9777;p6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778" name="Google Shape;9778;p6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1" name="Google Shape;9781;p6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782" name="Google Shape;9782;p6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8" name="Google Shape;9788;p6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789" name="Google Shape;9789;p6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6" name="Google Shape;9796;p6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797" name="Google Shape;9797;p6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0" name="Google Shape;9800;p6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801" name="Google Shape;9801;p6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7" name="Google Shape;9807;p6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808" name="Google Shape;9808;p6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6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1" name="Google Shape;9811;p6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812" name="Google Shape;9812;p6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6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5" name="Google Shape;9815;p6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816" name="Google Shape;9816;p6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9" name="Google Shape;9819;p6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820" name="Google Shape;9820;p6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6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6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6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8" name="Google Shape;9828;p6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829" name="Google Shape;9829;p6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6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6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6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7" name="Google Shape;9837;p6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838" name="Google Shape;9838;p6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1" name="Google Shape;9841;p6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842" name="Google Shape;9842;p6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6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6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0" name="Google Shape;9850;p6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851" name="Google Shape;9851;p6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9" name="Google Shape;9859;p6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860" name="Google Shape;9860;p6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6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4" name="Google Shape;9864;p6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865" name="Google Shape;9865;p6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6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2" name="Google Shape;9872;p6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873" name="Google Shape;9873;p6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9" name="Google Shape;9879;p6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880" name="Google Shape;9880;p6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6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5" name="Google Shape;9885;p6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886" name="Google Shape;9886;p6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9" name="Google Shape;9889;p6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890" name="Google Shape;9890;p6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6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6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6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7" name="Google Shape;9897;p6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898" name="Google Shape;9898;p6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6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1" name="Google Shape;9901;p6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902" name="Google Shape;9902;p6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6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6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7" name="Google Shape;9907;p6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908" name="Google Shape;9908;p6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6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2" name="Google Shape;9912;p6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913" name="Google Shape;9913;p6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6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6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6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8" name="Google Shape;9918;p6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919" name="Google Shape;9919;p6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6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6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6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6" name="Google Shape;9926;p6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927" name="Google Shape;9927;p6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6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6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6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6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33" name="Google Shape;9933;p6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937" name="Shape 9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8" name="Google Shape;9938;p6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9939" name="Google Shape;9939;p6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Clinical Case 03-2019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