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showSpecialPlsOnTitleSld="0">
  <p:sldMasterIdLst>
    <p:sldMasterId id="2147483681" r:id="rId4"/>
    <p:sldMasterId id="2147483682"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Lst>
  <p:sldSz cy="5143500" cx="9144000"/>
  <p:notesSz cx="6858000" cy="9144000"/>
  <p:embeddedFontLst>
    <p:embeddedFont>
      <p:font typeface="Proxima Nova"/>
      <p:regular r:id="rId59"/>
      <p:bold r:id="rId60"/>
      <p:italic r:id="rId61"/>
      <p:boldItalic r:id="rId62"/>
    </p:embeddedFont>
    <p:embeddedFont>
      <p:font typeface="Roboto Medium"/>
      <p:regular r:id="rId63"/>
      <p:bold r:id="rId64"/>
      <p:italic r:id="rId65"/>
      <p:boldItalic r:id="rId66"/>
    </p:embeddedFont>
    <p:embeddedFont>
      <p:font typeface="Amatic SC"/>
      <p:regular r:id="rId67"/>
      <p:bold r:id="rId68"/>
    </p:embeddedFont>
    <p:embeddedFont>
      <p:font typeface="Sintony"/>
      <p:regular r:id="rId69"/>
      <p:bold r:id="rId70"/>
    </p:embeddedFont>
    <p:embeddedFont>
      <p:font typeface="Proxima Nova Semibold"/>
      <p:regular r:id="rId71"/>
      <p:bold r:id="rId72"/>
      <p:boldItalic r:id="rId73"/>
    </p:embeddedFont>
    <p:embeddedFont>
      <p:font typeface="Khand"/>
      <p:regular r:id="rId74"/>
      <p:bold r:id="rId75"/>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B1FA3A5B-3DA2-418B-97CC-6C6938701683}">
  <a:tblStyle styleId="{B1FA3A5B-3DA2-418B-97CC-6C6938701683}"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ProximaNovaSemibold-boldItalic.fntdata"/><Relationship Id="rId72" Type="http://schemas.openxmlformats.org/officeDocument/2006/relationships/font" Target="fonts/ProximaNovaSemibold-bold.fntdata"/><Relationship Id="rId31" Type="http://schemas.openxmlformats.org/officeDocument/2006/relationships/slide" Target="slides/slide25.xml"/><Relationship Id="rId75" Type="http://schemas.openxmlformats.org/officeDocument/2006/relationships/font" Target="fonts/Khand-bold.fntdata"/><Relationship Id="rId30" Type="http://schemas.openxmlformats.org/officeDocument/2006/relationships/slide" Target="slides/slide24.xml"/><Relationship Id="rId74" Type="http://schemas.openxmlformats.org/officeDocument/2006/relationships/font" Target="fonts/Khand-regular.fntdata"/><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71" Type="http://schemas.openxmlformats.org/officeDocument/2006/relationships/font" Target="fonts/ProximaNovaSemibold-regular.fntdata"/><Relationship Id="rId70" Type="http://schemas.openxmlformats.org/officeDocument/2006/relationships/font" Target="fonts/Sintony-bold.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roximaNova-boldItalic.fntdata"/><Relationship Id="rId61" Type="http://schemas.openxmlformats.org/officeDocument/2006/relationships/font" Target="fonts/ProximaNova-italic.fntdata"/><Relationship Id="rId20" Type="http://schemas.openxmlformats.org/officeDocument/2006/relationships/slide" Target="slides/slide14.xml"/><Relationship Id="rId64" Type="http://schemas.openxmlformats.org/officeDocument/2006/relationships/font" Target="fonts/RobotoMedium-bold.fntdata"/><Relationship Id="rId63" Type="http://schemas.openxmlformats.org/officeDocument/2006/relationships/font" Target="fonts/RobotoMedium-regular.fntdata"/><Relationship Id="rId22" Type="http://schemas.openxmlformats.org/officeDocument/2006/relationships/slide" Target="slides/slide16.xml"/><Relationship Id="rId66" Type="http://schemas.openxmlformats.org/officeDocument/2006/relationships/font" Target="fonts/RobotoMedium-boldItalic.fntdata"/><Relationship Id="rId21" Type="http://schemas.openxmlformats.org/officeDocument/2006/relationships/slide" Target="slides/slide15.xml"/><Relationship Id="rId65" Type="http://schemas.openxmlformats.org/officeDocument/2006/relationships/font" Target="fonts/RobotoMedium-italic.fntdata"/><Relationship Id="rId24" Type="http://schemas.openxmlformats.org/officeDocument/2006/relationships/slide" Target="slides/slide18.xml"/><Relationship Id="rId68" Type="http://schemas.openxmlformats.org/officeDocument/2006/relationships/font" Target="fonts/AmaticSC-bold.fntdata"/><Relationship Id="rId23" Type="http://schemas.openxmlformats.org/officeDocument/2006/relationships/slide" Target="slides/slide17.xml"/><Relationship Id="rId67" Type="http://schemas.openxmlformats.org/officeDocument/2006/relationships/font" Target="fonts/AmaticSC-regular.fntdata"/><Relationship Id="rId60" Type="http://schemas.openxmlformats.org/officeDocument/2006/relationships/font" Target="fonts/ProximaNova-bold.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Sintony-regular.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font" Target="fonts/ProximaNova-regular.fntdata"/><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2" name="Shape 502"/>
        <p:cNvGrpSpPr/>
        <p:nvPr/>
      </p:nvGrpSpPr>
      <p:grpSpPr>
        <a:xfrm>
          <a:off x="0" y="0"/>
          <a:ext cx="0" cy="0"/>
          <a:chOff x="0" y="0"/>
          <a:chExt cx="0" cy="0"/>
        </a:xfrm>
      </p:grpSpPr>
      <p:sp>
        <p:nvSpPr>
          <p:cNvPr id="503" name="Google Shape;503;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504" name="Google Shape;504;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8" name="Shape 508"/>
        <p:cNvGrpSpPr/>
        <p:nvPr/>
      </p:nvGrpSpPr>
      <p:grpSpPr>
        <a:xfrm>
          <a:off x="0" y="0"/>
          <a:ext cx="0" cy="0"/>
          <a:chOff x="0" y="0"/>
          <a:chExt cx="0" cy="0"/>
        </a:xfrm>
      </p:grpSpPr>
      <p:sp>
        <p:nvSpPr>
          <p:cNvPr id="509" name="Google Shape;509;g6fef6b4744_0_4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0" name="Google Shape;510;g6fef6b4744_0_4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5" name="Shape 515"/>
        <p:cNvGrpSpPr/>
        <p:nvPr/>
      </p:nvGrpSpPr>
      <p:grpSpPr>
        <a:xfrm>
          <a:off x="0" y="0"/>
          <a:ext cx="0" cy="0"/>
          <a:chOff x="0" y="0"/>
          <a:chExt cx="0" cy="0"/>
        </a:xfrm>
      </p:grpSpPr>
      <p:sp>
        <p:nvSpPr>
          <p:cNvPr id="516" name="Google Shape;516;g6fef6b4744_0_3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7" name="Google Shape;517;g6fef6b4744_0_3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1" name="Shape 561"/>
        <p:cNvGrpSpPr/>
        <p:nvPr/>
      </p:nvGrpSpPr>
      <p:grpSpPr>
        <a:xfrm>
          <a:off x="0" y="0"/>
          <a:ext cx="0" cy="0"/>
          <a:chOff x="0" y="0"/>
          <a:chExt cx="0" cy="0"/>
        </a:xfrm>
      </p:grpSpPr>
      <p:sp>
        <p:nvSpPr>
          <p:cNvPr id="562" name="Google Shape;562;g6fef6b4744_0_2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3" name="Google Shape;563;g6fef6b4744_0_2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8" name="Shape 568"/>
        <p:cNvGrpSpPr/>
        <p:nvPr/>
      </p:nvGrpSpPr>
      <p:grpSpPr>
        <a:xfrm>
          <a:off x="0" y="0"/>
          <a:ext cx="0" cy="0"/>
          <a:chOff x="0" y="0"/>
          <a:chExt cx="0" cy="0"/>
        </a:xfrm>
      </p:grpSpPr>
      <p:sp>
        <p:nvSpPr>
          <p:cNvPr id="569" name="Google Shape;569;g6fef6b4744_0_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0" name="Google Shape;570;g6fef6b4744_0_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6" name="Shape 616"/>
        <p:cNvGrpSpPr/>
        <p:nvPr/>
      </p:nvGrpSpPr>
      <p:grpSpPr>
        <a:xfrm>
          <a:off x="0" y="0"/>
          <a:ext cx="0" cy="0"/>
          <a:chOff x="0" y="0"/>
          <a:chExt cx="0" cy="0"/>
        </a:xfrm>
      </p:grpSpPr>
      <p:sp>
        <p:nvSpPr>
          <p:cNvPr id="617" name="Google Shape;617;g6fef6b4744_0_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8" name="Google Shape;618;g6fef6b4744_0_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3" name="Shape 623"/>
        <p:cNvGrpSpPr/>
        <p:nvPr/>
      </p:nvGrpSpPr>
      <p:grpSpPr>
        <a:xfrm>
          <a:off x="0" y="0"/>
          <a:ext cx="0" cy="0"/>
          <a:chOff x="0" y="0"/>
          <a:chExt cx="0" cy="0"/>
        </a:xfrm>
      </p:grpSpPr>
      <p:sp>
        <p:nvSpPr>
          <p:cNvPr id="624" name="Google Shape;624;g6fef6b4744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5" name="Google Shape;625;g6fef6b4744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1" name="Shape 651"/>
        <p:cNvGrpSpPr/>
        <p:nvPr/>
      </p:nvGrpSpPr>
      <p:grpSpPr>
        <a:xfrm>
          <a:off x="0" y="0"/>
          <a:ext cx="0" cy="0"/>
          <a:chOff x="0" y="0"/>
          <a:chExt cx="0" cy="0"/>
        </a:xfrm>
      </p:grpSpPr>
      <p:sp>
        <p:nvSpPr>
          <p:cNvPr id="652" name="Google Shape;652;g6fef6b4744_0_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3" name="Google Shape;653;g6fef6b4744_0_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3" name="Shape 663"/>
        <p:cNvGrpSpPr/>
        <p:nvPr/>
      </p:nvGrpSpPr>
      <p:grpSpPr>
        <a:xfrm>
          <a:off x="0" y="0"/>
          <a:ext cx="0" cy="0"/>
          <a:chOff x="0" y="0"/>
          <a:chExt cx="0" cy="0"/>
        </a:xfrm>
      </p:grpSpPr>
      <p:sp>
        <p:nvSpPr>
          <p:cNvPr id="664" name="Google Shape;664;g6fef6b4744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5" name="Google Shape;665;g6fef6b4744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2" name="Shape 682"/>
        <p:cNvGrpSpPr/>
        <p:nvPr/>
      </p:nvGrpSpPr>
      <p:grpSpPr>
        <a:xfrm>
          <a:off x="0" y="0"/>
          <a:ext cx="0" cy="0"/>
          <a:chOff x="0" y="0"/>
          <a:chExt cx="0" cy="0"/>
        </a:xfrm>
      </p:grpSpPr>
      <p:sp>
        <p:nvSpPr>
          <p:cNvPr id="683" name="Google Shape;683;g6fef6b4744_0_4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4" name="Google Shape;684;g6fef6b4744_0_4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0" name="Shape 700"/>
        <p:cNvGrpSpPr/>
        <p:nvPr/>
      </p:nvGrpSpPr>
      <p:grpSpPr>
        <a:xfrm>
          <a:off x="0" y="0"/>
          <a:ext cx="0" cy="0"/>
          <a:chOff x="0" y="0"/>
          <a:chExt cx="0" cy="0"/>
        </a:xfrm>
      </p:grpSpPr>
      <p:sp>
        <p:nvSpPr>
          <p:cNvPr id="701" name="Google Shape;701;g70012ef31a_0_3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2" name="Google Shape;702;g70012ef31a_0_3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6" name="Shape 756"/>
        <p:cNvGrpSpPr/>
        <p:nvPr/>
      </p:nvGrpSpPr>
      <p:grpSpPr>
        <a:xfrm>
          <a:off x="0" y="0"/>
          <a:ext cx="0" cy="0"/>
          <a:chOff x="0" y="0"/>
          <a:chExt cx="0" cy="0"/>
        </a:xfrm>
      </p:grpSpPr>
      <p:sp>
        <p:nvSpPr>
          <p:cNvPr id="757" name="Google Shape;757;g70012ef31a_0_5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8" name="Google Shape;758;g70012ef31a_0_5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4" name="Shape 764"/>
        <p:cNvGrpSpPr/>
        <p:nvPr/>
      </p:nvGrpSpPr>
      <p:grpSpPr>
        <a:xfrm>
          <a:off x="0" y="0"/>
          <a:ext cx="0" cy="0"/>
          <a:chOff x="0" y="0"/>
          <a:chExt cx="0" cy="0"/>
        </a:xfrm>
      </p:grpSpPr>
      <p:sp>
        <p:nvSpPr>
          <p:cNvPr id="765" name="Google Shape;765;g6fef6b4744_0_2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6" name="Google Shape;766;g6fef6b4744_0_2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2" name="Shape 792"/>
        <p:cNvGrpSpPr/>
        <p:nvPr/>
      </p:nvGrpSpPr>
      <p:grpSpPr>
        <a:xfrm>
          <a:off x="0" y="0"/>
          <a:ext cx="0" cy="0"/>
          <a:chOff x="0" y="0"/>
          <a:chExt cx="0" cy="0"/>
        </a:xfrm>
      </p:grpSpPr>
      <p:sp>
        <p:nvSpPr>
          <p:cNvPr id="793" name="Google Shape;793;g6fef6b4744_0_1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4" name="Google Shape;794;g6fef6b4744_0_1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8" name="Shape 798"/>
        <p:cNvGrpSpPr/>
        <p:nvPr/>
      </p:nvGrpSpPr>
      <p:grpSpPr>
        <a:xfrm>
          <a:off x="0" y="0"/>
          <a:ext cx="0" cy="0"/>
          <a:chOff x="0" y="0"/>
          <a:chExt cx="0" cy="0"/>
        </a:xfrm>
      </p:grpSpPr>
      <p:sp>
        <p:nvSpPr>
          <p:cNvPr id="799" name="Google Shape;799;g70012ef31a_0_5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0" name="Google Shape;800;g70012ef31a_0_5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6" name="Shape 826"/>
        <p:cNvGrpSpPr/>
        <p:nvPr/>
      </p:nvGrpSpPr>
      <p:grpSpPr>
        <a:xfrm>
          <a:off x="0" y="0"/>
          <a:ext cx="0" cy="0"/>
          <a:chOff x="0" y="0"/>
          <a:chExt cx="0" cy="0"/>
        </a:xfrm>
      </p:grpSpPr>
      <p:sp>
        <p:nvSpPr>
          <p:cNvPr id="827" name="Google Shape;827;g6fef6b4744_0_4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8" name="Google Shape;828;g6fef6b4744_0_4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0" name="Shape 870"/>
        <p:cNvGrpSpPr/>
        <p:nvPr/>
      </p:nvGrpSpPr>
      <p:grpSpPr>
        <a:xfrm>
          <a:off x="0" y="0"/>
          <a:ext cx="0" cy="0"/>
          <a:chOff x="0" y="0"/>
          <a:chExt cx="0" cy="0"/>
        </a:xfrm>
      </p:grpSpPr>
      <p:sp>
        <p:nvSpPr>
          <p:cNvPr id="871" name="Google Shape;871;g700fb738f8_3_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2" name="Google Shape;872;g700fb738f8_3_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7" name="Shape 917"/>
        <p:cNvGrpSpPr/>
        <p:nvPr/>
      </p:nvGrpSpPr>
      <p:grpSpPr>
        <a:xfrm>
          <a:off x="0" y="0"/>
          <a:ext cx="0" cy="0"/>
          <a:chOff x="0" y="0"/>
          <a:chExt cx="0" cy="0"/>
        </a:xfrm>
      </p:grpSpPr>
      <p:sp>
        <p:nvSpPr>
          <p:cNvPr id="918" name="Google Shape;918;g70012ef31a_0_5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9" name="Google Shape;919;g70012ef31a_0_5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4" name="Shape 924"/>
        <p:cNvGrpSpPr/>
        <p:nvPr/>
      </p:nvGrpSpPr>
      <p:grpSpPr>
        <a:xfrm>
          <a:off x="0" y="0"/>
          <a:ext cx="0" cy="0"/>
          <a:chOff x="0" y="0"/>
          <a:chExt cx="0" cy="0"/>
        </a:xfrm>
      </p:grpSpPr>
      <p:sp>
        <p:nvSpPr>
          <p:cNvPr id="925" name="Google Shape;925;g6fef6b4744_2_239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6" name="Google Shape;926;g6fef6b4744_2_239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8" name="Shape 1238"/>
        <p:cNvGrpSpPr/>
        <p:nvPr/>
      </p:nvGrpSpPr>
      <p:grpSpPr>
        <a:xfrm>
          <a:off x="0" y="0"/>
          <a:ext cx="0" cy="0"/>
          <a:chOff x="0" y="0"/>
          <a:chExt cx="0" cy="0"/>
        </a:xfrm>
      </p:grpSpPr>
      <p:sp>
        <p:nvSpPr>
          <p:cNvPr id="1239" name="Google Shape;1239;g711c76f3da_1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0" name="Google Shape;1240;g711c76f3da_1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9" name="Shape 1249"/>
        <p:cNvGrpSpPr/>
        <p:nvPr/>
      </p:nvGrpSpPr>
      <p:grpSpPr>
        <a:xfrm>
          <a:off x="0" y="0"/>
          <a:ext cx="0" cy="0"/>
          <a:chOff x="0" y="0"/>
          <a:chExt cx="0" cy="0"/>
        </a:xfrm>
      </p:grpSpPr>
      <p:sp>
        <p:nvSpPr>
          <p:cNvPr id="1250" name="Google Shape;1250;g6fef6b4744_0_2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1" name="Google Shape;1251;g6fef6b4744_0_2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6" name="Shape 1256"/>
        <p:cNvGrpSpPr/>
        <p:nvPr/>
      </p:nvGrpSpPr>
      <p:grpSpPr>
        <a:xfrm>
          <a:off x="0" y="0"/>
          <a:ext cx="0" cy="0"/>
          <a:chOff x="0" y="0"/>
          <a:chExt cx="0" cy="0"/>
        </a:xfrm>
      </p:grpSpPr>
      <p:sp>
        <p:nvSpPr>
          <p:cNvPr id="1257" name="Google Shape;1257;g70012ef31a_0_7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8" name="Google Shape;1258;g70012ef31a_0_7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0" name="Shape 1350"/>
        <p:cNvGrpSpPr/>
        <p:nvPr/>
      </p:nvGrpSpPr>
      <p:grpSpPr>
        <a:xfrm>
          <a:off x="0" y="0"/>
          <a:ext cx="0" cy="0"/>
          <a:chOff x="0" y="0"/>
          <a:chExt cx="0" cy="0"/>
        </a:xfrm>
      </p:grpSpPr>
      <p:sp>
        <p:nvSpPr>
          <p:cNvPr id="1351" name="Google Shape;1351;g700277ceef_0_2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2" name="Google Shape;1352;g700277ceef_0_2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7" name="Shape 1377"/>
        <p:cNvGrpSpPr/>
        <p:nvPr/>
      </p:nvGrpSpPr>
      <p:grpSpPr>
        <a:xfrm>
          <a:off x="0" y="0"/>
          <a:ext cx="0" cy="0"/>
          <a:chOff x="0" y="0"/>
          <a:chExt cx="0" cy="0"/>
        </a:xfrm>
      </p:grpSpPr>
      <p:sp>
        <p:nvSpPr>
          <p:cNvPr id="1378" name="Google Shape;1378;g70012ef31a_0_2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9" name="Google Shape;1379;g70012ef31a_0_2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3" name="Shape 1443"/>
        <p:cNvGrpSpPr/>
        <p:nvPr/>
      </p:nvGrpSpPr>
      <p:grpSpPr>
        <a:xfrm>
          <a:off x="0" y="0"/>
          <a:ext cx="0" cy="0"/>
          <a:chOff x="0" y="0"/>
          <a:chExt cx="0" cy="0"/>
        </a:xfrm>
      </p:grpSpPr>
      <p:sp>
        <p:nvSpPr>
          <p:cNvPr id="1444" name="Google Shape;1444;g70012ef31a_0_4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5" name="Google Shape;1445;g70012ef31a_0_4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1" name="Shape 1461"/>
        <p:cNvGrpSpPr/>
        <p:nvPr/>
      </p:nvGrpSpPr>
      <p:grpSpPr>
        <a:xfrm>
          <a:off x="0" y="0"/>
          <a:ext cx="0" cy="0"/>
          <a:chOff x="0" y="0"/>
          <a:chExt cx="0" cy="0"/>
        </a:xfrm>
      </p:grpSpPr>
      <p:sp>
        <p:nvSpPr>
          <p:cNvPr id="1462" name="Google Shape;1462;g70012ef31a_0_5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3" name="Google Shape;1463;g70012ef31a_0_5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5" name="Shape 1475"/>
        <p:cNvGrpSpPr/>
        <p:nvPr/>
      </p:nvGrpSpPr>
      <p:grpSpPr>
        <a:xfrm>
          <a:off x="0" y="0"/>
          <a:ext cx="0" cy="0"/>
          <a:chOff x="0" y="0"/>
          <a:chExt cx="0" cy="0"/>
        </a:xfrm>
      </p:grpSpPr>
      <p:sp>
        <p:nvSpPr>
          <p:cNvPr id="1476" name="Google Shape;1476;g700277ceef_0_1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7" name="Google Shape;1477;g700277ceef_0_1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9" name="Shape 1519"/>
        <p:cNvGrpSpPr/>
        <p:nvPr/>
      </p:nvGrpSpPr>
      <p:grpSpPr>
        <a:xfrm>
          <a:off x="0" y="0"/>
          <a:ext cx="0" cy="0"/>
          <a:chOff x="0" y="0"/>
          <a:chExt cx="0" cy="0"/>
        </a:xfrm>
      </p:grpSpPr>
      <p:sp>
        <p:nvSpPr>
          <p:cNvPr id="1520" name="Google Shape;1520;g704005e706_2_1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1" name="Google Shape;1521;g704005e706_2_1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7" name="Shape 1547"/>
        <p:cNvGrpSpPr/>
        <p:nvPr/>
      </p:nvGrpSpPr>
      <p:grpSpPr>
        <a:xfrm>
          <a:off x="0" y="0"/>
          <a:ext cx="0" cy="0"/>
          <a:chOff x="0" y="0"/>
          <a:chExt cx="0" cy="0"/>
        </a:xfrm>
      </p:grpSpPr>
      <p:sp>
        <p:nvSpPr>
          <p:cNvPr id="1548" name="Google Shape;1548;g700277ceef_0_2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9" name="Google Shape;1549;g700277ceef_0_2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7" name="Shape 1567"/>
        <p:cNvGrpSpPr/>
        <p:nvPr/>
      </p:nvGrpSpPr>
      <p:grpSpPr>
        <a:xfrm>
          <a:off x="0" y="0"/>
          <a:ext cx="0" cy="0"/>
          <a:chOff x="0" y="0"/>
          <a:chExt cx="0" cy="0"/>
        </a:xfrm>
      </p:grpSpPr>
      <p:sp>
        <p:nvSpPr>
          <p:cNvPr id="1568" name="Google Shape;1568;g700277ceef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9" name="Google Shape;1569;g700277ceef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7" name="Shape 1587"/>
        <p:cNvGrpSpPr/>
        <p:nvPr/>
      </p:nvGrpSpPr>
      <p:grpSpPr>
        <a:xfrm>
          <a:off x="0" y="0"/>
          <a:ext cx="0" cy="0"/>
          <a:chOff x="0" y="0"/>
          <a:chExt cx="0" cy="0"/>
        </a:xfrm>
      </p:grpSpPr>
      <p:sp>
        <p:nvSpPr>
          <p:cNvPr id="1588" name="Google Shape;1588;g700277ceef_0_2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9" name="Google Shape;1589;g700277ceef_0_2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14" name="Shape 1614"/>
        <p:cNvGrpSpPr/>
        <p:nvPr/>
      </p:nvGrpSpPr>
      <p:grpSpPr>
        <a:xfrm>
          <a:off x="0" y="0"/>
          <a:ext cx="0" cy="0"/>
          <a:chOff x="0" y="0"/>
          <a:chExt cx="0" cy="0"/>
        </a:xfrm>
      </p:grpSpPr>
      <p:sp>
        <p:nvSpPr>
          <p:cNvPr id="1615" name="Google Shape;1615;g700277ceef_0_2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16" name="Google Shape;1616;g700277ceef_0_2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4" name="Shape 1644"/>
        <p:cNvGrpSpPr/>
        <p:nvPr/>
      </p:nvGrpSpPr>
      <p:grpSpPr>
        <a:xfrm>
          <a:off x="0" y="0"/>
          <a:ext cx="0" cy="0"/>
          <a:chOff x="0" y="0"/>
          <a:chExt cx="0" cy="0"/>
        </a:xfrm>
      </p:grpSpPr>
      <p:sp>
        <p:nvSpPr>
          <p:cNvPr id="1645" name="Google Shape;1645;g700277ceef_0_2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46" name="Google Shape;1646;g700277ceef_0_2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64" name="Shape 1664"/>
        <p:cNvGrpSpPr/>
        <p:nvPr/>
      </p:nvGrpSpPr>
      <p:grpSpPr>
        <a:xfrm>
          <a:off x="0" y="0"/>
          <a:ext cx="0" cy="0"/>
          <a:chOff x="0" y="0"/>
          <a:chExt cx="0" cy="0"/>
        </a:xfrm>
      </p:grpSpPr>
      <p:sp>
        <p:nvSpPr>
          <p:cNvPr id="1665" name="Google Shape;1665;g71005baf74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6" name="Google Shape;1666;g71005baf74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4" name="Shape 1804"/>
        <p:cNvGrpSpPr/>
        <p:nvPr/>
      </p:nvGrpSpPr>
      <p:grpSpPr>
        <a:xfrm>
          <a:off x="0" y="0"/>
          <a:ext cx="0" cy="0"/>
          <a:chOff x="0" y="0"/>
          <a:chExt cx="0" cy="0"/>
        </a:xfrm>
      </p:grpSpPr>
      <p:sp>
        <p:nvSpPr>
          <p:cNvPr id="1805" name="Google Shape;1805;g6fef6b4744_0_4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06" name="Google Shape;1806;g6fef6b4744_0_4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2" name="Shape 1812"/>
        <p:cNvGrpSpPr/>
        <p:nvPr/>
      </p:nvGrpSpPr>
      <p:grpSpPr>
        <a:xfrm>
          <a:off x="0" y="0"/>
          <a:ext cx="0" cy="0"/>
          <a:chOff x="0" y="0"/>
          <a:chExt cx="0" cy="0"/>
        </a:xfrm>
      </p:grpSpPr>
      <p:sp>
        <p:nvSpPr>
          <p:cNvPr id="1813" name="Google Shape;1813;g6fef6b4744_0_4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14" name="Google Shape;1814;g6fef6b4744_0_4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0" name="Shape 1820"/>
        <p:cNvGrpSpPr/>
        <p:nvPr/>
      </p:nvGrpSpPr>
      <p:grpSpPr>
        <a:xfrm>
          <a:off x="0" y="0"/>
          <a:ext cx="0" cy="0"/>
          <a:chOff x="0" y="0"/>
          <a:chExt cx="0" cy="0"/>
        </a:xfrm>
      </p:grpSpPr>
      <p:sp>
        <p:nvSpPr>
          <p:cNvPr id="1821" name="Google Shape;1821;g6fef6b4744_2_120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22" name="Google Shape;1822;g6fef6b4744_2_120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7" name="Shape 1827"/>
        <p:cNvGrpSpPr/>
        <p:nvPr/>
      </p:nvGrpSpPr>
      <p:grpSpPr>
        <a:xfrm>
          <a:off x="0" y="0"/>
          <a:ext cx="0" cy="0"/>
          <a:chOff x="0" y="0"/>
          <a:chExt cx="0" cy="0"/>
        </a:xfrm>
      </p:grpSpPr>
      <p:sp>
        <p:nvSpPr>
          <p:cNvPr id="1828" name="Google Shape;1828;g6fef6b4744_2_120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29" name="Google Shape;1829;g6fef6b4744_2_120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6" name="Shape 1846"/>
        <p:cNvGrpSpPr/>
        <p:nvPr/>
      </p:nvGrpSpPr>
      <p:grpSpPr>
        <a:xfrm>
          <a:off x="0" y="0"/>
          <a:ext cx="0" cy="0"/>
          <a:chOff x="0" y="0"/>
          <a:chExt cx="0" cy="0"/>
        </a:xfrm>
      </p:grpSpPr>
      <p:sp>
        <p:nvSpPr>
          <p:cNvPr id="1847" name="Google Shape;1847;g6fef6b4744_2_120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48" name="Google Shape;1848;g6fef6b4744_2_120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83" name="Shape 2183"/>
        <p:cNvGrpSpPr/>
        <p:nvPr/>
      </p:nvGrpSpPr>
      <p:grpSpPr>
        <a:xfrm>
          <a:off x="0" y="0"/>
          <a:ext cx="0" cy="0"/>
          <a:chOff x="0" y="0"/>
          <a:chExt cx="0" cy="0"/>
        </a:xfrm>
      </p:grpSpPr>
      <p:sp>
        <p:nvSpPr>
          <p:cNvPr id="2184" name="Google Shape;2184;g6fef6b4744_2_123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85" name="Google Shape;2185;g6fef6b4744_2_123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60" name="Shape 8460"/>
        <p:cNvGrpSpPr/>
        <p:nvPr/>
      </p:nvGrpSpPr>
      <p:grpSpPr>
        <a:xfrm>
          <a:off x="0" y="0"/>
          <a:ext cx="0" cy="0"/>
          <a:chOff x="0" y="0"/>
          <a:chExt cx="0" cy="0"/>
        </a:xfrm>
      </p:grpSpPr>
      <p:sp>
        <p:nvSpPr>
          <p:cNvPr id="8461" name="Google Shape;8461;g6fef6b4744_2_186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62" name="Google Shape;8462;g6fef6b4744_2_186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87" name="Shape 8887"/>
        <p:cNvGrpSpPr/>
        <p:nvPr/>
      </p:nvGrpSpPr>
      <p:grpSpPr>
        <a:xfrm>
          <a:off x="0" y="0"/>
          <a:ext cx="0" cy="0"/>
          <a:chOff x="0" y="0"/>
          <a:chExt cx="0" cy="0"/>
        </a:xfrm>
      </p:grpSpPr>
      <p:sp>
        <p:nvSpPr>
          <p:cNvPr id="8888" name="Google Shape;8888;g6fef6b4744_2_190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89" name="Google Shape;8889;g6fef6b4744_2_190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50" name="Shape 9050"/>
        <p:cNvGrpSpPr/>
        <p:nvPr/>
      </p:nvGrpSpPr>
      <p:grpSpPr>
        <a:xfrm>
          <a:off x="0" y="0"/>
          <a:ext cx="0" cy="0"/>
          <a:chOff x="0" y="0"/>
          <a:chExt cx="0" cy="0"/>
        </a:xfrm>
      </p:grpSpPr>
      <p:sp>
        <p:nvSpPr>
          <p:cNvPr id="9051" name="Google Shape;9051;g6fef6b4744_2_192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52" name="Google Shape;9052;g6fef6b4744_2_192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52" name="Shape 9452"/>
        <p:cNvGrpSpPr/>
        <p:nvPr/>
      </p:nvGrpSpPr>
      <p:grpSpPr>
        <a:xfrm>
          <a:off x="0" y="0"/>
          <a:ext cx="0" cy="0"/>
          <a:chOff x="0" y="0"/>
          <a:chExt cx="0" cy="0"/>
        </a:xfrm>
      </p:grpSpPr>
      <p:sp>
        <p:nvSpPr>
          <p:cNvPr id="9453" name="Google Shape;9453;g6fef6b4744_2_196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54" name="Google Shape;9454;g6fef6b4744_2_196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23" name="Shape 9823"/>
        <p:cNvGrpSpPr/>
        <p:nvPr/>
      </p:nvGrpSpPr>
      <p:grpSpPr>
        <a:xfrm>
          <a:off x="0" y="0"/>
          <a:ext cx="0" cy="0"/>
          <a:chOff x="0" y="0"/>
          <a:chExt cx="0" cy="0"/>
        </a:xfrm>
      </p:grpSpPr>
      <p:sp>
        <p:nvSpPr>
          <p:cNvPr id="9824" name="Google Shape;9824;g703eb13325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25" name="Google Shape;9825;g703eb13325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25" name="Shape 10125"/>
        <p:cNvGrpSpPr/>
        <p:nvPr/>
      </p:nvGrpSpPr>
      <p:grpSpPr>
        <a:xfrm>
          <a:off x="0" y="0"/>
          <a:ext cx="0" cy="0"/>
          <a:chOff x="0" y="0"/>
          <a:chExt cx="0" cy="0"/>
        </a:xfrm>
      </p:grpSpPr>
      <p:sp>
        <p:nvSpPr>
          <p:cNvPr id="10126" name="Google Shape;10126;g703eb13325_0_3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27" name="Google Shape;10127;g703eb13325_0_3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17" name="Shape 10417"/>
        <p:cNvGrpSpPr/>
        <p:nvPr/>
      </p:nvGrpSpPr>
      <p:grpSpPr>
        <a:xfrm>
          <a:off x="0" y="0"/>
          <a:ext cx="0" cy="0"/>
          <a:chOff x="0" y="0"/>
          <a:chExt cx="0" cy="0"/>
        </a:xfrm>
      </p:grpSpPr>
      <p:sp>
        <p:nvSpPr>
          <p:cNvPr id="10418" name="Google Shape;10418;g703eb13325_0_5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19" name="Google Shape;10419;g703eb13325_0_5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76" name="Shape 10776"/>
        <p:cNvGrpSpPr/>
        <p:nvPr/>
      </p:nvGrpSpPr>
      <p:grpSpPr>
        <a:xfrm>
          <a:off x="0" y="0"/>
          <a:ext cx="0" cy="0"/>
          <a:chOff x="0" y="0"/>
          <a:chExt cx="0" cy="0"/>
        </a:xfrm>
      </p:grpSpPr>
      <p:sp>
        <p:nvSpPr>
          <p:cNvPr id="10777" name="Google Shape;10777;g703eb13325_0_9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78" name="Google Shape;10778;g703eb13325_0_9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93" name="Shape 11193"/>
        <p:cNvGrpSpPr/>
        <p:nvPr/>
      </p:nvGrpSpPr>
      <p:grpSpPr>
        <a:xfrm>
          <a:off x="0" y="0"/>
          <a:ext cx="0" cy="0"/>
          <a:chOff x="0" y="0"/>
          <a:chExt cx="0" cy="0"/>
        </a:xfrm>
      </p:grpSpPr>
      <p:sp>
        <p:nvSpPr>
          <p:cNvPr id="11194" name="Google Shape;11194;g703eb13325_0_13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95" name="Google Shape;11195;g703eb13325_0_13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32" name="Shape 11532"/>
        <p:cNvGrpSpPr/>
        <p:nvPr/>
      </p:nvGrpSpPr>
      <p:grpSpPr>
        <a:xfrm>
          <a:off x="0" y="0"/>
          <a:ext cx="0" cy="0"/>
          <a:chOff x="0" y="0"/>
          <a:chExt cx="0" cy="0"/>
        </a:xfrm>
      </p:grpSpPr>
      <p:sp>
        <p:nvSpPr>
          <p:cNvPr id="11533" name="Google Shape;11533;g703eb13325_0_17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34" name="Google Shape;11534;g703eb13325_0_17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20" name="Shape 11720"/>
        <p:cNvGrpSpPr/>
        <p:nvPr/>
      </p:nvGrpSpPr>
      <p:grpSpPr>
        <a:xfrm>
          <a:off x="0" y="0"/>
          <a:ext cx="0" cy="0"/>
          <a:chOff x="0" y="0"/>
          <a:chExt cx="0" cy="0"/>
        </a:xfrm>
      </p:grpSpPr>
      <p:sp>
        <p:nvSpPr>
          <p:cNvPr id="11721" name="Google Shape;11721;g703eb13325_0_18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22" name="Google Shape;11722;g703eb13325_0_18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63" name="Shape 11963"/>
        <p:cNvGrpSpPr/>
        <p:nvPr/>
      </p:nvGrpSpPr>
      <p:grpSpPr>
        <a:xfrm>
          <a:off x="0" y="0"/>
          <a:ext cx="0" cy="0"/>
          <a:chOff x="0" y="0"/>
          <a:chExt cx="0" cy="0"/>
        </a:xfrm>
      </p:grpSpPr>
      <p:sp>
        <p:nvSpPr>
          <p:cNvPr id="11964" name="Google Shape;11964;g6fef6b4744_2_239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65" name="Google Shape;11965;g6fef6b4744_2_239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jp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9" name="Shape 9"/>
        <p:cNvGrpSpPr/>
        <p:nvPr/>
      </p:nvGrpSpPr>
      <p:grpSpPr>
        <a:xfrm>
          <a:off x="0" y="0"/>
          <a:ext cx="0" cy="0"/>
          <a:chOff x="0" y="0"/>
          <a:chExt cx="0" cy="0"/>
        </a:xfrm>
      </p:grpSpPr>
      <p:sp>
        <p:nvSpPr>
          <p:cNvPr id="10" name="Google Shape;10;p2"/>
          <p:cNvSpPr txBox="1"/>
          <p:nvPr>
            <p:ph type="ctrTitle"/>
          </p:nvPr>
        </p:nvSpPr>
        <p:spPr>
          <a:xfrm>
            <a:off x="1919213" y="2109087"/>
            <a:ext cx="5305500" cy="829500"/>
          </a:xfrm>
          <a:prstGeom prst="rect">
            <a:avLst/>
          </a:prstGeom>
        </p:spPr>
        <p:txBody>
          <a:bodyPr anchorCtr="0" anchor="b" bIns="0" lIns="91425" spcFirstLastPara="1" rIns="91425" wrap="square" tIns="91425">
            <a:noAutofit/>
          </a:bodyPr>
          <a:lstStyle>
            <a:lvl1pPr lvl="0" rtl="0" algn="ctr">
              <a:lnSpc>
                <a:spcPct val="75000"/>
              </a:lnSpc>
              <a:spcBef>
                <a:spcPts val="0"/>
              </a:spcBef>
              <a:spcAft>
                <a:spcPts val="0"/>
              </a:spcAft>
              <a:buSzPts val="6000"/>
              <a:buNone/>
              <a:defRPr sz="6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1" name="Google Shape;11;p2"/>
          <p:cNvSpPr txBox="1"/>
          <p:nvPr>
            <p:ph idx="1" type="subTitle"/>
          </p:nvPr>
        </p:nvSpPr>
        <p:spPr>
          <a:xfrm>
            <a:off x="1919288" y="2862387"/>
            <a:ext cx="5305500" cy="829500"/>
          </a:xfrm>
          <a:prstGeom prst="rect">
            <a:avLst/>
          </a:prstGeom>
        </p:spPr>
        <p:txBody>
          <a:bodyPr anchorCtr="0" anchor="ctr" bIns="274300" lIns="91425" spcFirstLastPara="1" rIns="91425" wrap="square" tIns="0">
            <a:noAutofit/>
          </a:bodyPr>
          <a:lstStyle>
            <a:lvl1pPr lvl="0" rtl="0" algn="ctr">
              <a:lnSpc>
                <a:spcPct val="75000"/>
              </a:lnSpc>
              <a:spcBef>
                <a:spcPts val="0"/>
              </a:spcBef>
              <a:spcAft>
                <a:spcPts val="0"/>
              </a:spcAft>
              <a:buSzPts val="1800"/>
              <a:buNone/>
              <a:defRPr b="0" sz="1800"/>
            </a:lvl1pPr>
            <a:lvl2pPr lvl="1" rtl="0" algn="ctr">
              <a:lnSpc>
                <a:spcPct val="75000"/>
              </a:lnSpc>
              <a:spcBef>
                <a:spcPts val="0"/>
              </a:spcBef>
              <a:spcAft>
                <a:spcPts val="0"/>
              </a:spcAft>
              <a:buSzPts val="1400"/>
              <a:buNone/>
              <a:defRPr/>
            </a:lvl2pPr>
            <a:lvl3pPr lvl="2" rtl="0" algn="ctr">
              <a:lnSpc>
                <a:spcPct val="75000"/>
              </a:lnSpc>
              <a:spcBef>
                <a:spcPts val="0"/>
              </a:spcBef>
              <a:spcAft>
                <a:spcPts val="0"/>
              </a:spcAft>
              <a:buSzPts val="1400"/>
              <a:buNone/>
              <a:defRPr sz="1400"/>
            </a:lvl3pPr>
            <a:lvl4pPr lvl="3" rtl="0" algn="ctr">
              <a:lnSpc>
                <a:spcPct val="75000"/>
              </a:lnSpc>
              <a:spcBef>
                <a:spcPts val="0"/>
              </a:spcBef>
              <a:spcAft>
                <a:spcPts val="0"/>
              </a:spcAft>
              <a:buSzPts val="1400"/>
              <a:buNone/>
              <a:defRPr sz="1400"/>
            </a:lvl4pPr>
            <a:lvl5pPr lvl="4" rtl="0" algn="ctr">
              <a:lnSpc>
                <a:spcPct val="75000"/>
              </a:lnSpc>
              <a:spcBef>
                <a:spcPts val="0"/>
              </a:spcBef>
              <a:spcAft>
                <a:spcPts val="0"/>
              </a:spcAft>
              <a:buSzPts val="1400"/>
              <a:buNone/>
              <a:defRPr sz="1400"/>
            </a:lvl5pPr>
            <a:lvl6pPr lvl="5" rtl="0" algn="ctr">
              <a:lnSpc>
                <a:spcPct val="75000"/>
              </a:lnSpc>
              <a:spcBef>
                <a:spcPts val="0"/>
              </a:spcBef>
              <a:spcAft>
                <a:spcPts val="0"/>
              </a:spcAft>
              <a:buSzPts val="1400"/>
              <a:buNone/>
              <a:defRPr sz="1400"/>
            </a:lvl6pPr>
            <a:lvl7pPr lvl="6" rtl="0" algn="ctr">
              <a:lnSpc>
                <a:spcPct val="75000"/>
              </a:lnSpc>
              <a:spcBef>
                <a:spcPts val="0"/>
              </a:spcBef>
              <a:spcAft>
                <a:spcPts val="0"/>
              </a:spcAft>
              <a:buSzPts val="1400"/>
              <a:buNone/>
              <a:defRPr sz="1400"/>
            </a:lvl7pPr>
            <a:lvl8pPr lvl="7" rtl="0" algn="ctr">
              <a:lnSpc>
                <a:spcPct val="75000"/>
              </a:lnSpc>
              <a:spcBef>
                <a:spcPts val="0"/>
              </a:spcBef>
              <a:spcAft>
                <a:spcPts val="0"/>
              </a:spcAft>
              <a:buSzPts val="1400"/>
              <a:buNone/>
              <a:defRPr sz="1400"/>
            </a:lvl8pPr>
            <a:lvl9pPr lvl="8" rtl="0" algn="ctr">
              <a:lnSpc>
                <a:spcPct val="75000"/>
              </a:lnSpc>
              <a:spcBef>
                <a:spcPts val="0"/>
              </a:spcBef>
              <a:spcAft>
                <a:spcPts val="0"/>
              </a:spcAft>
              <a:buSzPts val="1400"/>
              <a:buNone/>
              <a:defRPr sz="1400"/>
            </a:lvl9pPr>
          </a:lstStyle>
          <a:p/>
        </p:txBody>
      </p:sp>
      <p:sp>
        <p:nvSpPr>
          <p:cNvPr id="12" name="Google Shape;12;p2"/>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r>
              <a:rPr lang="en"/>
              <a:t> </a:t>
            </a:r>
            <a:fld id="{00000000-1234-1234-1234-123412341234}" type="slidenum">
              <a:rPr lang="en"/>
              <a:t>‹#›</a:t>
            </a:fld>
            <a:r>
              <a:rPr lang="en"/>
              <a:t>.</a:t>
            </a:r>
            <a:endParaRPr/>
          </a:p>
        </p:txBody>
      </p:sp>
      <p:sp>
        <p:nvSpPr>
          <p:cNvPr id="13" name="Google Shape;13;p2"/>
          <p:cNvSpPr/>
          <p:nvPr/>
        </p:nvSpPr>
        <p:spPr>
          <a:xfrm rot="-5400000">
            <a:off x="7988339" y="1845983"/>
            <a:ext cx="1024600" cy="1451550"/>
          </a:xfrm>
          <a:prstGeom prst="flowChartMagneticDisk">
            <a:avLst/>
          </a:prstGeom>
          <a:solidFill>
            <a:schemeClr val="accent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 name="Google Shape;14;p2"/>
          <p:cNvSpPr/>
          <p:nvPr/>
        </p:nvSpPr>
        <p:spPr>
          <a:xfrm rot="-5400000">
            <a:off x="7988339" y="821383"/>
            <a:ext cx="1024600" cy="1451550"/>
          </a:xfrm>
          <a:prstGeom prst="flowChartMagneticDisk">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 name="Google Shape;15;p2"/>
          <p:cNvSpPr/>
          <p:nvPr/>
        </p:nvSpPr>
        <p:spPr>
          <a:xfrm rot="5400000">
            <a:off x="7988339" y="2870583"/>
            <a:ext cx="1024600" cy="1451550"/>
          </a:xfrm>
          <a:prstGeom prst="flowChartMagneticDrum">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 name="Google Shape;16;p2"/>
          <p:cNvSpPr/>
          <p:nvPr/>
        </p:nvSpPr>
        <p:spPr>
          <a:xfrm rot="-5400000">
            <a:off x="8553940" y="1333683"/>
            <a:ext cx="1024600" cy="1451550"/>
          </a:xfrm>
          <a:prstGeom prst="flowChartMagneticDrum">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 name="Google Shape;17;p2"/>
          <p:cNvSpPr/>
          <p:nvPr/>
        </p:nvSpPr>
        <p:spPr>
          <a:xfrm rot="-5400000">
            <a:off x="8553956" y="2358271"/>
            <a:ext cx="1024600" cy="1451550"/>
          </a:xfrm>
          <a:prstGeom prst="flowChartMagneticDisk">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 name="Google Shape;18;p2"/>
          <p:cNvSpPr/>
          <p:nvPr/>
        </p:nvSpPr>
        <p:spPr>
          <a:xfrm rot="-5400000">
            <a:off x="8553951" y="3382883"/>
            <a:ext cx="1024600" cy="1451550"/>
          </a:xfrm>
          <a:prstGeom prst="flowChartMagneticDisk">
            <a:avLst/>
          </a:prstGeom>
          <a:solidFill>
            <a:schemeClr val="accent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 name="Google Shape;19;p2"/>
          <p:cNvSpPr/>
          <p:nvPr/>
        </p:nvSpPr>
        <p:spPr>
          <a:xfrm rot="-5400000">
            <a:off x="8553968" y="309071"/>
            <a:ext cx="1024600" cy="1451550"/>
          </a:xfrm>
          <a:prstGeom prst="flowChartMagneticDisk">
            <a:avLst/>
          </a:prstGeom>
          <a:solidFill>
            <a:schemeClr val="accent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 name="Google Shape;20;p2"/>
          <p:cNvSpPr/>
          <p:nvPr/>
        </p:nvSpPr>
        <p:spPr>
          <a:xfrm rot="-5400000">
            <a:off x="8553964" y="-715517"/>
            <a:ext cx="1024600" cy="1451550"/>
          </a:xfrm>
          <a:prstGeom prst="flowChartMagneticDrum">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 name="Google Shape;21;p2"/>
          <p:cNvSpPr/>
          <p:nvPr/>
        </p:nvSpPr>
        <p:spPr>
          <a:xfrm rot="5400000">
            <a:off x="173352" y="1845971"/>
            <a:ext cx="1024600" cy="1451550"/>
          </a:xfrm>
          <a:prstGeom prst="flowChartMagneticDisk">
            <a:avLst/>
          </a:prstGeom>
          <a:solidFill>
            <a:srgbClr val="FF7400"/>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 name="Google Shape;22;p2"/>
          <p:cNvSpPr/>
          <p:nvPr/>
        </p:nvSpPr>
        <p:spPr>
          <a:xfrm rot="5400000">
            <a:off x="173352" y="2870571"/>
            <a:ext cx="1024600" cy="1451550"/>
          </a:xfrm>
          <a:prstGeom prst="flowChartMagneticDisk">
            <a:avLst/>
          </a:prstGeom>
          <a:solidFill>
            <a:schemeClr val="accent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 name="Google Shape;23;p2"/>
          <p:cNvSpPr/>
          <p:nvPr/>
        </p:nvSpPr>
        <p:spPr>
          <a:xfrm rot="5400000">
            <a:off x="173352" y="821371"/>
            <a:ext cx="1024600" cy="1451550"/>
          </a:xfrm>
          <a:prstGeom prst="flowChartMagneticDrum">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 name="Google Shape;24;p2"/>
          <p:cNvSpPr/>
          <p:nvPr/>
        </p:nvSpPr>
        <p:spPr>
          <a:xfrm rot="5400000">
            <a:off x="-392250" y="2358271"/>
            <a:ext cx="1024600" cy="1451550"/>
          </a:xfrm>
          <a:prstGeom prst="flowChartMagneticDrum">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 name="Google Shape;25;p2"/>
          <p:cNvSpPr/>
          <p:nvPr/>
        </p:nvSpPr>
        <p:spPr>
          <a:xfrm rot="5400000">
            <a:off x="-392266" y="1333683"/>
            <a:ext cx="1024600" cy="1451550"/>
          </a:xfrm>
          <a:prstGeom prst="flowChartMagneticDisk">
            <a:avLst/>
          </a:prstGeom>
          <a:solidFill>
            <a:schemeClr val="accent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 name="Google Shape;26;p2"/>
          <p:cNvSpPr/>
          <p:nvPr/>
        </p:nvSpPr>
        <p:spPr>
          <a:xfrm rot="5400000">
            <a:off x="-392261" y="309071"/>
            <a:ext cx="1024600" cy="1451550"/>
          </a:xfrm>
          <a:prstGeom prst="flowChartMagneticDisk">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 name="Google Shape;27;p2"/>
          <p:cNvSpPr/>
          <p:nvPr/>
        </p:nvSpPr>
        <p:spPr>
          <a:xfrm rot="5400000">
            <a:off x="-392277" y="3382883"/>
            <a:ext cx="1024600" cy="1451550"/>
          </a:xfrm>
          <a:prstGeom prst="flowChartMagneticDisk">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 name="Google Shape;28;p2"/>
          <p:cNvSpPr/>
          <p:nvPr/>
        </p:nvSpPr>
        <p:spPr>
          <a:xfrm rot="5400000">
            <a:off x="-392261" y="4407471"/>
            <a:ext cx="1024600" cy="1451550"/>
          </a:xfrm>
          <a:prstGeom prst="flowChartMagneticDrum">
            <a:avLst/>
          </a:prstGeom>
          <a:solidFill>
            <a:schemeClr val="accent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9" name="Shape 29"/>
        <p:cNvGrpSpPr/>
        <p:nvPr/>
      </p:nvGrpSpPr>
      <p:grpSpPr>
        <a:xfrm>
          <a:off x="0" y="0"/>
          <a:ext cx="0" cy="0"/>
          <a:chOff x="0" y="0"/>
          <a:chExt cx="0" cy="0"/>
        </a:xfrm>
      </p:grpSpPr>
      <p:sp>
        <p:nvSpPr>
          <p:cNvPr id="30" name="Google Shape;30;p3"/>
          <p:cNvSpPr txBox="1"/>
          <p:nvPr>
            <p:ph type="title"/>
          </p:nvPr>
        </p:nvSpPr>
        <p:spPr>
          <a:xfrm>
            <a:off x="5456025" y="2010675"/>
            <a:ext cx="2973600" cy="2385900"/>
          </a:xfrm>
          <a:prstGeom prst="rect">
            <a:avLst/>
          </a:prstGeom>
        </p:spPr>
        <p:txBody>
          <a:bodyPr anchorCtr="0" anchor="b" bIns="0" lIns="0" spcFirstLastPara="1" rIns="0" wrap="square" tIns="0">
            <a:noAutofit/>
          </a:bodyPr>
          <a:lstStyle>
            <a:lvl1pPr lvl="0" algn="r">
              <a:lnSpc>
                <a:spcPct val="115000"/>
              </a:lnSpc>
              <a:spcBef>
                <a:spcPts val="0"/>
              </a:spcBef>
              <a:spcAft>
                <a:spcPts val="0"/>
              </a:spcAft>
              <a:buSzPts val="5000"/>
              <a:buNone/>
              <a:defRPr sz="5000">
                <a:highlight>
                  <a:schemeClr val="accent1"/>
                </a:highlight>
              </a:defRPr>
            </a:lvl1pPr>
            <a:lvl2pPr lvl="1" algn="r">
              <a:spcBef>
                <a:spcPts val="0"/>
              </a:spcBef>
              <a:spcAft>
                <a:spcPts val="0"/>
              </a:spcAft>
              <a:buSzPts val="5000"/>
              <a:buFont typeface="Khand"/>
              <a:buNone/>
              <a:defRPr b="1" sz="5000">
                <a:latin typeface="Khand"/>
                <a:ea typeface="Khand"/>
                <a:cs typeface="Khand"/>
                <a:sym typeface="Khand"/>
              </a:defRPr>
            </a:lvl2pPr>
            <a:lvl3pPr lvl="2" algn="r">
              <a:spcBef>
                <a:spcPts val="0"/>
              </a:spcBef>
              <a:spcAft>
                <a:spcPts val="0"/>
              </a:spcAft>
              <a:buSzPts val="5000"/>
              <a:buFont typeface="Khand"/>
              <a:buNone/>
              <a:defRPr b="1" sz="5000">
                <a:latin typeface="Khand"/>
                <a:ea typeface="Khand"/>
                <a:cs typeface="Khand"/>
                <a:sym typeface="Khand"/>
              </a:defRPr>
            </a:lvl3pPr>
            <a:lvl4pPr lvl="3" algn="r">
              <a:spcBef>
                <a:spcPts val="0"/>
              </a:spcBef>
              <a:spcAft>
                <a:spcPts val="0"/>
              </a:spcAft>
              <a:buSzPts val="5000"/>
              <a:buFont typeface="Khand"/>
              <a:buNone/>
              <a:defRPr b="1" sz="5000">
                <a:latin typeface="Khand"/>
                <a:ea typeface="Khand"/>
                <a:cs typeface="Khand"/>
                <a:sym typeface="Khand"/>
              </a:defRPr>
            </a:lvl4pPr>
            <a:lvl5pPr lvl="4" algn="r">
              <a:spcBef>
                <a:spcPts val="0"/>
              </a:spcBef>
              <a:spcAft>
                <a:spcPts val="0"/>
              </a:spcAft>
              <a:buSzPts val="5000"/>
              <a:buFont typeface="Khand"/>
              <a:buNone/>
              <a:defRPr b="1" sz="5000">
                <a:latin typeface="Khand"/>
                <a:ea typeface="Khand"/>
                <a:cs typeface="Khand"/>
                <a:sym typeface="Khand"/>
              </a:defRPr>
            </a:lvl5pPr>
            <a:lvl6pPr lvl="5" algn="r">
              <a:spcBef>
                <a:spcPts val="0"/>
              </a:spcBef>
              <a:spcAft>
                <a:spcPts val="0"/>
              </a:spcAft>
              <a:buSzPts val="5000"/>
              <a:buFont typeface="Khand"/>
              <a:buNone/>
              <a:defRPr b="1" sz="5000">
                <a:latin typeface="Khand"/>
                <a:ea typeface="Khand"/>
                <a:cs typeface="Khand"/>
                <a:sym typeface="Khand"/>
              </a:defRPr>
            </a:lvl6pPr>
            <a:lvl7pPr lvl="6" algn="r">
              <a:spcBef>
                <a:spcPts val="0"/>
              </a:spcBef>
              <a:spcAft>
                <a:spcPts val="0"/>
              </a:spcAft>
              <a:buSzPts val="5000"/>
              <a:buFont typeface="Khand"/>
              <a:buNone/>
              <a:defRPr b="1" sz="5000">
                <a:latin typeface="Khand"/>
                <a:ea typeface="Khand"/>
                <a:cs typeface="Khand"/>
                <a:sym typeface="Khand"/>
              </a:defRPr>
            </a:lvl7pPr>
            <a:lvl8pPr lvl="7" algn="r">
              <a:spcBef>
                <a:spcPts val="0"/>
              </a:spcBef>
              <a:spcAft>
                <a:spcPts val="0"/>
              </a:spcAft>
              <a:buSzPts val="5000"/>
              <a:buFont typeface="Khand"/>
              <a:buNone/>
              <a:defRPr b="1" sz="5000">
                <a:latin typeface="Khand"/>
                <a:ea typeface="Khand"/>
                <a:cs typeface="Khand"/>
                <a:sym typeface="Khand"/>
              </a:defRPr>
            </a:lvl8pPr>
            <a:lvl9pPr lvl="8" algn="r">
              <a:spcBef>
                <a:spcPts val="0"/>
              </a:spcBef>
              <a:spcAft>
                <a:spcPts val="0"/>
              </a:spcAft>
              <a:buSzPts val="5000"/>
              <a:buFont typeface="Khand"/>
              <a:buNone/>
              <a:defRPr b="1" sz="5000">
                <a:latin typeface="Khand"/>
                <a:ea typeface="Khand"/>
                <a:cs typeface="Khand"/>
                <a:sym typeface="Khand"/>
              </a:defRPr>
            </a:lvl9pPr>
          </a:lstStyle>
          <a:p/>
        </p:txBody>
      </p:sp>
      <p:sp>
        <p:nvSpPr>
          <p:cNvPr id="31" name="Google Shape;31;p3"/>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r>
              <a:rPr lang="en"/>
              <a:t> </a:t>
            </a:r>
            <a:fld id="{00000000-1234-1234-1234-123412341234}" type="slidenum">
              <a:rPr lang="en"/>
              <a:t>‹#›</a:t>
            </a:fld>
            <a:r>
              <a:rPr lang="en"/>
              <a:t>.</a:t>
            </a:r>
            <a:endParaRPr/>
          </a:p>
        </p:txBody>
      </p:sp>
      <p:sp>
        <p:nvSpPr>
          <p:cNvPr id="32" name="Google Shape;32;p3"/>
          <p:cNvSpPr txBox="1"/>
          <p:nvPr>
            <p:ph idx="1" type="subTitle"/>
          </p:nvPr>
        </p:nvSpPr>
        <p:spPr>
          <a:xfrm>
            <a:off x="4578850" y="4396450"/>
            <a:ext cx="3850800" cy="213600"/>
          </a:xfrm>
          <a:prstGeom prst="rect">
            <a:avLst/>
          </a:prstGeom>
        </p:spPr>
        <p:txBody>
          <a:bodyPr anchorCtr="0" anchor="t" bIns="91425" lIns="91425" spcFirstLastPara="1" rIns="91425" wrap="square" tIns="0">
            <a:noAutofit/>
          </a:bodyPr>
          <a:lstStyle>
            <a:lvl1pPr lvl="0" rtl="0" algn="r">
              <a:lnSpc>
                <a:spcPct val="100000"/>
              </a:lnSpc>
              <a:spcBef>
                <a:spcPts val="0"/>
              </a:spcBef>
              <a:spcAft>
                <a:spcPts val="0"/>
              </a:spcAft>
              <a:buClr>
                <a:srgbClr val="41294A"/>
              </a:buClr>
              <a:buSzPts val="1400"/>
              <a:buNone/>
              <a:defRPr b="0" sz="1400"/>
            </a:lvl1pPr>
            <a:lvl2pPr lvl="1" rtl="0" algn="r">
              <a:lnSpc>
                <a:spcPct val="100000"/>
              </a:lnSpc>
              <a:spcBef>
                <a:spcPts val="0"/>
              </a:spcBef>
              <a:spcAft>
                <a:spcPts val="0"/>
              </a:spcAft>
              <a:buClr>
                <a:srgbClr val="41294A"/>
              </a:buClr>
              <a:buSzPts val="1400"/>
              <a:buNone/>
              <a:defRPr sz="1400">
                <a:solidFill>
                  <a:srgbClr val="41294A"/>
                </a:solidFill>
              </a:defRPr>
            </a:lvl2pPr>
            <a:lvl3pPr lvl="2" rtl="0" algn="r">
              <a:lnSpc>
                <a:spcPct val="100000"/>
              </a:lnSpc>
              <a:spcBef>
                <a:spcPts val="0"/>
              </a:spcBef>
              <a:spcAft>
                <a:spcPts val="0"/>
              </a:spcAft>
              <a:buClr>
                <a:srgbClr val="41294A"/>
              </a:buClr>
              <a:buSzPts val="1400"/>
              <a:buNone/>
              <a:defRPr sz="1400">
                <a:solidFill>
                  <a:srgbClr val="41294A"/>
                </a:solidFill>
              </a:defRPr>
            </a:lvl3pPr>
            <a:lvl4pPr lvl="3" rtl="0" algn="r">
              <a:lnSpc>
                <a:spcPct val="100000"/>
              </a:lnSpc>
              <a:spcBef>
                <a:spcPts val="0"/>
              </a:spcBef>
              <a:spcAft>
                <a:spcPts val="0"/>
              </a:spcAft>
              <a:buClr>
                <a:srgbClr val="41294A"/>
              </a:buClr>
              <a:buSzPts val="1400"/>
              <a:buNone/>
              <a:defRPr sz="1400">
                <a:solidFill>
                  <a:srgbClr val="41294A"/>
                </a:solidFill>
              </a:defRPr>
            </a:lvl4pPr>
            <a:lvl5pPr lvl="4" rtl="0" algn="r">
              <a:lnSpc>
                <a:spcPct val="100000"/>
              </a:lnSpc>
              <a:spcBef>
                <a:spcPts val="0"/>
              </a:spcBef>
              <a:spcAft>
                <a:spcPts val="0"/>
              </a:spcAft>
              <a:buClr>
                <a:srgbClr val="41294A"/>
              </a:buClr>
              <a:buSzPts val="1400"/>
              <a:buNone/>
              <a:defRPr sz="1400">
                <a:solidFill>
                  <a:srgbClr val="41294A"/>
                </a:solidFill>
              </a:defRPr>
            </a:lvl5pPr>
            <a:lvl6pPr lvl="5" rtl="0" algn="r">
              <a:lnSpc>
                <a:spcPct val="100000"/>
              </a:lnSpc>
              <a:spcBef>
                <a:spcPts val="0"/>
              </a:spcBef>
              <a:spcAft>
                <a:spcPts val="0"/>
              </a:spcAft>
              <a:buClr>
                <a:srgbClr val="41294A"/>
              </a:buClr>
              <a:buSzPts val="1400"/>
              <a:buNone/>
              <a:defRPr sz="1400">
                <a:solidFill>
                  <a:srgbClr val="41294A"/>
                </a:solidFill>
              </a:defRPr>
            </a:lvl6pPr>
            <a:lvl7pPr lvl="6" rtl="0" algn="r">
              <a:lnSpc>
                <a:spcPct val="100000"/>
              </a:lnSpc>
              <a:spcBef>
                <a:spcPts val="0"/>
              </a:spcBef>
              <a:spcAft>
                <a:spcPts val="0"/>
              </a:spcAft>
              <a:buClr>
                <a:srgbClr val="41294A"/>
              </a:buClr>
              <a:buSzPts val="1400"/>
              <a:buNone/>
              <a:defRPr sz="1400">
                <a:solidFill>
                  <a:srgbClr val="41294A"/>
                </a:solidFill>
              </a:defRPr>
            </a:lvl7pPr>
            <a:lvl8pPr lvl="7" rtl="0" algn="r">
              <a:lnSpc>
                <a:spcPct val="100000"/>
              </a:lnSpc>
              <a:spcBef>
                <a:spcPts val="0"/>
              </a:spcBef>
              <a:spcAft>
                <a:spcPts val="0"/>
              </a:spcAft>
              <a:buClr>
                <a:srgbClr val="41294A"/>
              </a:buClr>
              <a:buSzPts val="1400"/>
              <a:buNone/>
              <a:defRPr sz="1400">
                <a:solidFill>
                  <a:srgbClr val="41294A"/>
                </a:solidFill>
              </a:defRPr>
            </a:lvl8pPr>
            <a:lvl9pPr lvl="8" rtl="0" algn="r">
              <a:lnSpc>
                <a:spcPct val="100000"/>
              </a:lnSpc>
              <a:spcBef>
                <a:spcPts val="0"/>
              </a:spcBef>
              <a:spcAft>
                <a:spcPts val="0"/>
              </a:spcAft>
              <a:buClr>
                <a:srgbClr val="41294A"/>
              </a:buClr>
              <a:buSzPts val="1400"/>
              <a:buNone/>
              <a:defRPr sz="1400">
                <a:solidFill>
                  <a:srgbClr val="41294A"/>
                </a:solidFill>
              </a:defRPr>
            </a:lvl9pPr>
          </a:lstStyle>
          <a:p/>
        </p:txBody>
      </p:sp>
      <p:sp>
        <p:nvSpPr>
          <p:cNvPr id="33" name="Google Shape;33;p3"/>
          <p:cNvSpPr txBox="1"/>
          <p:nvPr>
            <p:ph hasCustomPrompt="1" idx="2" type="title"/>
          </p:nvPr>
        </p:nvSpPr>
        <p:spPr>
          <a:xfrm>
            <a:off x="6218874" y="538175"/>
            <a:ext cx="2258700" cy="1205700"/>
          </a:xfrm>
          <a:prstGeom prst="rect">
            <a:avLst/>
          </a:prstGeom>
        </p:spPr>
        <p:txBody>
          <a:bodyPr anchorCtr="0" anchor="b" bIns="0" lIns="0" spcFirstLastPara="1" rIns="0" wrap="square" tIns="0">
            <a:noAutofit/>
          </a:bodyPr>
          <a:lstStyle>
            <a:lvl1pPr lvl="0" rtl="0" algn="r">
              <a:spcBef>
                <a:spcPts val="0"/>
              </a:spcBef>
              <a:spcAft>
                <a:spcPts val="0"/>
              </a:spcAft>
              <a:buClr>
                <a:schemeClr val="accent2"/>
              </a:buClr>
              <a:buSzPts val="9600"/>
              <a:buNone/>
              <a:defRPr sz="9600">
                <a:solidFill>
                  <a:schemeClr val="accent2"/>
                </a:solidFill>
              </a:defRPr>
            </a:lvl1pPr>
            <a:lvl2pPr lvl="1" rtl="0" algn="r">
              <a:spcBef>
                <a:spcPts val="0"/>
              </a:spcBef>
              <a:spcAft>
                <a:spcPts val="0"/>
              </a:spcAft>
              <a:buSzPts val="9600"/>
              <a:buFont typeface="Khand"/>
              <a:buNone/>
              <a:defRPr b="1" sz="9600">
                <a:latin typeface="Khand"/>
                <a:ea typeface="Khand"/>
                <a:cs typeface="Khand"/>
                <a:sym typeface="Khand"/>
              </a:defRPr>
            </a:lvl2pPr>
            <a:lvl3pPr lvl="2" rtl="0" algn="r">
              <a:spcBef>
                <a:spcPts val="0"/>
              </a:spcBef>
              <a:spcAft>
                <a:spcPts val="0"/>
              </a:spcAft>
              <a:buSzPts val="9600"/>
              <a:buFont typeface="Khand"/>
              <a:buNone/>
              <a:defRPr b="1" sz="9600">
                <a:latin typeface="Khand"/>
                <a:ea typeface="Khand"/>
                <a:cs typeface="Khand"/>
                <a:sym typeface="Khand"/>
              </a:defRPr>
            </a:lvl3pPr>
            <a:lvl4pPr lvl="3" rtl="0" algn="r">
              <a:spcBef>
                <a:spcPts val="0"/>
              </a:spcBef>
              <a:spcAft>
                <a:spcPts val="0"/>
              </a:spcAft>
              <a:buSzPts val="9600"/>
              <a:buFont typeface="Khand"/>
              <a:buNone/>
              <a:defRPr b="1" sz="9600">
                <a:latin typeface="Khand"/>
                <a:ea typeface="Khand"/>
                <a:cs typeface="Khand"/>
                <a:sym typeface="Khand"/>
              </a:defRPr>
            </a:lvl4pPr>
            <a:lvl5pPr lvl="4" rtl="0" algn="r">
              <a:spcBef>
                <a:spcPts val="0"/>
              </a:spcBef>
              <a:spcAft>
                <a:spcPts val="0"/>
              </a:spcAft>
              <a:buSzPts val="9600"/>
              <a:buFont typeface="Khand"/>
              <a:buNone/>
              <a:defRPr b="1" sz="9600">
                <a:latin typeface="Khand"/>
                <a:ea typeface="Khand"/>
                <a:cs typeface="Khand"/>
                <a:sym typeface="Khand"/>
              </a:defRPr>
            </a:lvl5pPr>
            <a:lvl6pPr lvl="5" rtl="0" algn="r">
              <a:spcBef>
                <a:spcPts val="0"/>
              </a:spcBef>
              <a:spcAft>
                <a:spcPts val="0"/>
              </a:spcAft>
              <a:buSzPts val="9600"/>
              <a:buFont typeface="Khand"/>
              <a:buNone/>
              <a:defRPr b="1" sz="9600">
                <a:latin typeface="Khand"/>
                <a:ea typeface="Khand"/>
                <a:cs typeface="Khand"/>
                <a:sym typeface="Khand"/>
              </a:defRPr>
            </a:lvl6pPr>
            <a:lvl7pPr lvl="6" rtl="0" algn="r">
              <a:spcBef>
                <a:spcPts val="0"/>
              </a:spcBef>
              <a:spcAft>
                <a:spcPts val="0"/>
              </a:spcAft>
              <a:buSzPts val="9600"/>
              <a:buFont typeface="Khand"/>
              <a:buNone/>
              <a:defRPr b="1" sz="9600">
                <a:latin typeface="Khand"/>
                <a:ea typeface="Khand"/>
                <a:cs typeface="Khand"/>
                <a:sym typeface="Khand"/>
              </a:defRPr>
            </a:lvl7pPr>
            <a:lvl8pPr lvl="7" rtl="0" algn="r">
              <a:spcBef>
                <a:spcPts val="0"/>
              </a:spcBef>
              <a:spcAft>
                <a:spcPts val="0"/>
              </a:spcAft>
              <a:buSzPts val="9600"/>
              <a:buFont typeface="Khand"/>
              <a:buNone/>
              <a:defRPr b="1" sz="9600">
                <a:latin typeface="Khand"/>
                <a:ea typeface="Khand"/>
                <a:cs typeface="Khand"/>
                <a:sym typeface="Khand"/>
              </a:defRPr>
            </a:lvl8pPr>
            <a:lvl9pPr lvl="8" rtl="0" algn="r">
              <a:spcBef>
                <a:spcPts val="0"/>
              </a:spcBef>
              <a:spcAft>
                <a:spcPts val="0"/>
              </a:spcAft>
              <a:buSzPts val="9600"/>
              <a:buFont typeface="Khand"/>
              <a:buNone/>
              <a:defRPr b="1" sz="9600">
                <a:latin typeface="Khand"/>
                <a:ea typeface="Khand"/>
                <a:cs typeface="Khand"/>
                <a:sym typeface="Khand"/>
              </a:defRPr>
            </a:lvl9pPr>
          </a:lstStyle>
          <a:p>
            <a:r>
              <a:t>xx%</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34" name="Shape 34"/>
        <p:cNvGrpSpPr/>
        <p:nvPr/>
      </p:nvGrpSpPr>
      <p:grpSpPr>
        <a:xfrm>
          <a:off x="0" y="0"/>
          <a:ext cx="0" cy="0"/>
          <a:chOff x="0" y="0"/>
          <a:chExt cx="0" cy="0"/>
        </a:xfrm>
      </p:grpSpPr>
      <p:sp>
        <p:nvSpPr>
          <p:cNvPr id="35" name="Google Shape;35;p4"/>
          <p:cNvSpPr txBox="1"/>
          <p:nvPr>
            <p:ph type="title"/>
          </p:nvPr>
        </p:nvSpPr>
        <p:spPr>
          <a:xfrm>
            <a:off x="714375" y="538175"/>
            <a:ext cx="2730000" cy="479400"/>
          </a:xfrm>
          <a:prstGeom prst="rect">
            <a:avLst/>
          </a:prstGeom>
        </p:spPr>
        <p:txBody>
          <a:bodyPr anchorCtr="0" anchor="t" bIns="0" lIns="0" spcFirstLastPara="1" rIns="0" wrap="square" tIns="0">
            <a:noAutofit/>
          </a:bodyPr>
          <a:lstStyle>
            <a:lvl1pPr lvl="0">
              <a:spcBef>
                <a:spcPts val="0"/>
              </a:spcBef>
              <a:spcAft>
                <a:spcPts val="0"/>
              </a:spcAft>
              <a:buSzPts val="3600"/>
              <a:buNone/>
              <a:defRPr sz="3600"/>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p:txBody>
      </p:sp>
      <p:sp>
        <p:nvSpPr>
          <p:cNvPr id="36" name="Google Shape;36;p4"/>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r>
              <a:rPr lang="en"/>
              <a:t> </a:t>
            </a:r>
            <a:fld id="{00000000-1234-1234-1234-123412341234}" type="slidenum">
              <a:rPr lang="en"/>
              <a:t>‹#›</a:t>
            </a:fld>
            <a:r>
              <a:rPr lang="en"/>
              <a:t>.</a:t>
            </a:r>
            <a:endParaRPr/>
          </a:p>
        </p:txBody>
      </p:sp>
      <p:sp>
        <p:nvSpPr>
          <p:cNvPr id="37" name="Google Shape;37;p4"/>
          <p:cNvSpPr txBox="1"/>
          <p:nvPr>
            <p:ph idx="1" type="subTitle"/>
          </p:nvPr>
        </p:nvSpPr>
        <p:spPr>
          <a:xfrm>
            <a:off x="4572000" y="2571750"/>
            <a:ext cx="3900300" cy="2038500"/>
          </a:xfrm>
          <a:prstGeom prst="rect">
            <a:avLst/>
          </a:prstGeom>
        </p:spPr>
        <p:txBody>
          <a:bodyPr anchorCtr="0" anchor="b" bIns="0" lIns="0" spcFirstLastPara="1" rIns="0" wrap="square" tIns="0">
            <a:noAutofit/>
          </a:bodyPr>
          <a:lstStyle>
            <a:lvl1pPr lvl="0">
              <a:lnSpc>
                <a:spcPct val="100000"/>
              </a:lnSpc>
              <a:spcBef>
                <a:spcPts val="0"/>
              </a:spcBef>
              <a:spcAft>
                <a:spcPts val="0"/>
              </a:spcAft>
              <a:buNone/>
              <a:defRPr b="0"/>
            </a:lvl1pPr>
            <a:lvl2pPr lvl="1">
              <a:lnSpc>
                <a:spcPct val="100000"/>
              </a:lnSpc>
              <a:spcBef>
                <a:spcPts val="1600"/>
              </a:spcBef>
              <a:spcAft>
                <a:spcPts val="0"/>
              </a:spcAft>
              <a:buNone/>
              <a:defRPr/>
            </a:lvl2pPr>
            <a:lvl3pPr lvl="2">
              <a:lnSpc>
                <a:spcPct val="100000"/>
              </a:lnSpc>
              <a:spcBef>
                <a:spcPts val="1600"/>
              </a:spcBef>
              <a:spcAft>
                <a:spcPts val="0"/>
              </a:spcAft>
              <a:buNone/>
              <a:defRPr/>
            </a:lvl3pPr>
            <a:lvl4pPr lvl="3">
              <a:lnSpc>
                <a:spcPct val="100000"/>
              </a:lnSpc>
              <a:spcBef>
                <a:spcPts val="1600"/>
              </a:spcBef>
              <a:spcAft>
                <a:spcPts val="0"/>
              </a:spcAft>
              <a:buNone/>
              <a:defRPr/>
            </a:lvl4pPr>
            <a:lvl5pPr lvl="4">
              <a:lnSpc>
                <a:spcPct val="100000"/>
              </a:lnSpc>
              <a:spcBef>
                <a:spcPts val="1600"/>
              </a:spcBef>
              <a:spcAft>
                <a:spcPts val="0"/>
              </a:spcAft>
              <a:buNone/>
              <a:defRPr/>
            </a:lvl5pPr>
            <a:lvl6pPr lvl="5">
              <a:lnSpc>
                <a:spcPct val="100000"/>
              </a:lnSpc>
              <a:spcBef>
                <a:spcPts val="1600"/>
              </a:spcBef>
              <a:spcAft>
                <a:spcPts val="0"/>
              </a:spcAft>
              <a:buNone/>
              <a:defRPr/>
            </a:lvl6pPr>
            <a:lvl7pPr lvl="6">
              <a:lnSpc>
                <a:spcPct val="100000"/>
              </a:lnSpc>
              <a:spcBef>
                <a:spcPts val="1600"/>
              </a:spcBef>
              <a:spcAft>
                <a:spcPts val="0"/>
              </a:spcAft>
              <a:buNone/>
              <a:defRPr/>
            </a:lvl7pPr>
            <a:lvl8pPr lvl="7">
              <a:lnSpc>
                <a:spcPct val="100000"/>
              </a:lnSpc>
              <a:spcBef>
                <a:spcPts val="1600"/>
              </a:spcBef>
              <a:spcAft>
                <a:spcPts val="0"/>
              </a:spcAft>
              <a:buNone/>
              <a:defRPr/>
            </a:lvl8pPr>
            <a:lvl9pPr lvl="8">
              <a:lnSpc>
                <a:spcPct val="100000"/>
              </a:lnSpc>
              <a:spcBef>
                <a:spcPts val="1600"/>
              </a:spcBef>
              <a:spcAft>
                <a:spcPts val="1600"/>
              </a:spcAft>
              <a:buNone/>
              <a:defRPr/>
            </a:lvl9pPr>
          </a:lstStyle>
          <a:p/>
        </p:txBody>
      </p:sp>
      <p:grpSp>
        <p:nvGrpSpPr>
          <p:cNvPr id="38" name="Google Shape;38;p4"/>
          <p:cNvGrpSpPr/>
          <p:nvPr/>
        </p:nvGrpSpPr>
        <p:grpSpPr>
          <a:xfrm>
            <a:off x="1914567" y="2579236"/>
            <a:ext cx="999052" cy="2620362"/>
            <a:chOff x="1914567" y="2579236"/>
            <a:chExt cx="999052" cy="2620362"/>
          </a:xfrm>
        </p:grpSpPr>
        <p:sp>
          <p:nvSpPr>
            <p:cNvPr id="39" name="Google Shape;39;p4"/>
            <p:cNvSpPr txBox="1"/>
            <p:nvPr/>
          </p:nvSpPr>
          <p:spPr>
            <a:xfrm>
              <a:off x="1914567" y="2695198"/>
              <a:ext cx="999000" cy="2504400"/>
            </a:xfrm>
            <a:prstGeom prst="rect">
              <a:avLst/>
            </a:prstGeom>
            <a:solidFill>
              <a:schemeClr val="accent1"/>
            </a:solidFill>
            <a:ln cap="flat" cmpd="sng" w="38100">
              <a:solidFill>
                <a:schemeClr val="lt1"/>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a:latin typeface="Sintony"/>
                <a:ea typeface="Sintony"/>
                <a:cs typeface="Sintony"/>
                <a:sym typeface="Sintony"/>
              </a:endParaRPr>
            </a:p>
          </p:txBody>
        </p:sp>
        <p:sp>
          <p:nvSpPr>
            <p:cNvPr id="40" name="Google Shape;40;p4"/>
            <p:cNvSpPr/>
            <p:nvPr/>
          </p:nvSpPr>
          <p:spPr>
            <a:xfrm>
              <a:off x="1914619" y="2579236"/>
              <a:ext cx="999000" cy="235800"/>
            </a:xfrm>
            <a:prstGeom prst="ellipse">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 name="Google Shape;41;p4"/>
          <p:cNvGrpSpPr/>
          <p:nvPr/>
        </p:nvGrpSpPr>
        <p:grpSpPr>
          <a:xfrm>
            <a:off x="714349" y="3418013"/>
            <a:ext cx="999000" cy="1781429"/>
            <a:chOff x="714349" y="3418013"/>
            <a:chExt cx="999000" cy="1781429"/>
          </a:xfrm>
        </p:grpSpPr>
        <p:sp>
          <p:nvSpPr>
            <p:cNvPr id="42" name="Google Shape;42;p4"/>
            <p:cNvSpPr txBox="1"/>
            <p:nvPr/>
          </p:nvSpPr>
          <p:spPr>
            <a:xfrm>
              <a:off x="714349" y="3517942"/>
              <a:ext cx="999000" cy="1681500"/>
            </a:xfrm>
            <a:prstGeom prst="rect">
              <a:avLst/>
            </a:prstGeom>
            <a:solidFill>
              <a:schemeClr val="accent1"/>
            </a:solidFill>
            <a:ln cap="flat" cmpd="sng" w="38100">
              <a:solidFill>
                <a:schemeClr val="lt1"/>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a:latin typeface="Sintony"/>
                <a:ea typeface="Sintony"/>
                <a:cs typeface="Sintony"/>
                <a:sym typeface="Sintony"/>
              </a:endParaRPr>
            </a:p>
          </p:txBody>
        </p:sp>
        <p:sp>
          <p:nvSpPr>
            <p:cNvPr id="43" name="Google Shape;43;p4"/>
            <p:cNvSpPr/>
            <p:nvPr/>
          </p:nvSpPr>
          <p:spPr>
            <a:xfrm>
              <a:off x="725961" y="3418013"/>
              <a:ext cx="987300" cy="235800"/>
            </a:xfrm>
            <a:prstGeom prst="ellipse">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 name="Google Shape;44;p4"/>
          <p:cNvGrpSpPr/>
          <p:nvPr/>
        </p:nvGrpSpPr>
        <p:grpSpPr>
          <a:xfrm>
            <a:off x="1145392" y="4240757"/>
            <a:ext cx="999000" cy="958600"/>
            <a:chOff x="1145392" y="4240757"/>
            <a:chExt cx="999000" cy="958600"/>
          </a:xfrm>
        </p:grpSpPr>
        <p:sp>
          <p:nvSpPr>
            <p:cNvPr id="45" name="Google Shape;45;p4"/>
            <p:cNvSpPr txBox="1"/>
            <p:nvPr/>
          </p:nvSpPr>
          <p:spPr>
            <a:xfrm>
              <a:off x="1145392" y="4369857"/>
              <a:ext cx="999000" cy="829500"/>
            </a:xfrm>
            <a:prstGeom prst="rect">
              <a:avLst/>
            </a:prstGeom>
            <a:solidFill>
              <a:schemeClr val="accent2"/>
            </a:solidFill>
            <a:ln cap="flat" cmpd="sng" w="38100">
              <a:solidFill>
                <a:schemeClr val="lt1"/>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a:latin typeface="Sintony"/>
                <a:ea typeface="Sintony"/>
                <a:cs typeface="Sintony"/>
                <a:sym typeface="Sintony"/>
              </a:endParaRPr>
            </a:p>
          </p:txBody>
        </p:sp>
        <p:sp>
          <p:nvSpPr>
            <p:cNvPr id="46" name="Google Shape;46;p4"/>
            <p:cNvSpPr/>
            <p:nvPr/>
          </p:nvSpPr>
          <p:spPr>
            <a:xfrm>
              <a:off x="1145392" y="4240757"/>
              <a:ext cx="999000" cy="235800"/>
            </a:xfrm>
            <a:prstGeom prst="ellipse">
              <a:avLst/>
            </a:prstGeom>
            <a:solidFill>
              <a:schemeClr val="accent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 name="Google Shape;47;p4"/>
          <p:cNvGrpSpPr/>
          <p:nvPr/>
        </p:nvGrpSpPr>
        <p:grpSpPr>
          <a:xfrm>
            <a:off x="7959356" y="538144"/>
            <a:ext cx="512944" cy="999006"/>
            <a:chOff x="7959356" y="538144"/>
            <a:chExt cx="512944" cy="999006"/>
          </a:xfrm>
        </p:grpSpPr>
        <p:sp>
          <p:nvSpPr>
            <p:cNvPr id="48" name="Google Shape;48;p4"/>
            <p:cNvSpPr txBox="1"/>
            <p:nvPr/>
          </p:nvSpPr>
          <p:spPr>
            <a:xfrm rot="-5400000">
              <a:off x="7719500" y="876100"/>
              <a:ext cx="999000" cy="323100"/>
            </a:xfrm>
            <a:prstGeom prst="rect">
              <a:avLst/>
            </a:prstGeom>
            <a:solidFill>
              <a:schemeClr val="accent2"/>
            </a:solidFill>
            <a:ln cap="flat" cmpd="sng" w="38100">
              <a:solidFill>
                <a:schemeClr val="lt1"/>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a:latin typeface="Sintony"/>
                <a:ea typeface="Sintony"/>
                <a:cs typeface="Sintony"/>
                <a:sym typeface="Sintony"/>
              </a:endParaRPr>
            </a:p>
          </p:txBody>
        </p:sp>
        <p:sp>
          <p:nvSpPr>
            <p:cNvPr id="49" name="Google Shape;49;p4"/>
            <p:cNvSpPr/>
            <p:nvPr/>
          </p:nvSpPr>
          <p:spPr>
            <a:xfrm rot="-5400000">
              <a:off x="7577756" y="919744"/>
              <a:ext cx="999000" cy="235800"/>
            </a:xfrm>
            <a:prstGeom prst="ellipse">
              <a:avLst/>
            </a:prstGeom>
            <a:solidFill>
              <a:schemeClr val="accent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4"/>
            <p:cNvSpPr/>
            <p:nvPr/>
          </p:nvSpPr>
          <p:spPr>
            <a:xfrm rot="-5400000">
              <a:off x="7874250" y="918925"/>
              <a:ext cx="960300" cy="2358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 name="Google Shape;51;p4"/>
          <p:cNvGrpSpPr/>
          <p:nvPr/>
        </p:nvGrpSpPr>
        <p:grpSpPr>
          <a:xfrm>
            <a:off x="6798006" y="538094"/>
            <a:ext cx="1020944" cy="999056"/>
            <a:chOff x="7451356" y="538094"/>
            <a:chExt cx="1020944" cy="999056"/>
          </a:xfrm>
        </p:grpSpPr>
        <p:sp>
          <p:nvSpPr>
            <p:cNvPr id="52" name="Google Shape;52;p4"/>
            <p:cNvSpPr txBox="1"/>
            <p:nvPr/>
          </p:nvSpPr>
          <p:spPr>
            <a:xfrm rot="-5400000">
              <a:off x="7465300" y="621850"/>
              <a:ext cx="999000" cy="831600"/>
            </a:xfrm>
            <a:prstGeom prst="rect">
              <a:avLst/>
            </a:prstGeom>
            <a:solidFill>
              <a:schemeClr val="accent1"/>
            </a:solidFill>
            <a:ln cap="flat" cmpd="sng" w="38100">
              <a:solidFill>
                <a:schemeClr val="lt1"/>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a:latin typeface="Sintony"/>
                <a:ea typeface="Sintony"/>
                <a:cs typeface="Sintony"/>
                <a:sym typeface="Sintony"/>
              </a:endParaRPr>
            </a:p>
          </p:txBody>
        </p:sp>
        <p:sp>
          <p:nvSpPr>
            <p:cNvPr id="53" name="Google Shape;53;p4"/>
            <p:cNvSpPr/>
            <p:nvPr/>
          </p:nvSpPr>
          <p:spPr>
            <a:xfrm rot="-5400000">
              <a:off x="7069756" y="919694"/>
              <a:ext cx="999000" cy="235800"/>
            </a:xfrm>
            <a:prstGeom prst="ellipse">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4"/>
            <p:cNvSpPr/>
            <p:nvPr/>
          </p:nvSpPr>
          <p:spPr>
            <a:xfrm rot="-5400000">
              <a:off x="7874250" y="918925"/>
              <a:ext cx="960300" cy="235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55" name="Shape 55"/>
        <p:cNvGrpSpPr/>
        <p:nvPr/>
      </p:nvGrpSpPr>
      <p:grpSpPr>
        <a:xfrm>
          <a:off x="0" y="0"/>
          <a:ext cx="0" cy="0"/>
          <a:chOff x="0" y="0"/>
          <a:chExt cx="0" cy="0"/>
        </a:xfrm>
      </p:grpSpPr>
      <p:sp>
        <p:nvSpPr>
          <p:cNvPr id="56" name="Google Shape;56;p5"/>
          <p:cNvSpPr txBox="1"/>
          <p:nvPr>
            <p:ph type="title"/>
          </p:nvPr>
        </p:nvSpPr>
        <p:spPr>
          <a:xfrm>
            <a:off x="714375" y="538175"/>
            <a:ext cx="3857700" cy="479400"/>
          </a:xfrm>
          <a:prstGeom prst="rect">
            <a:avLst/>
          </a:prstGeom>
        </p:spPr>
        <p:txBody>
          <a:bodyPr anchorCtr="0" anchor="t" bIns="0" lIns="0" spcFirstLastPara="1" rIns="0" wrap="square" tIns="0">
            <a:noAutofit/>
          </a:bodyPr>
          <a:lstStyle>
            <a:lvl1pPr lvl="0">
              <a:spcBef>
                <a:spcPts val="0"/>
              </a:spcBef>
              <a:spcAft>
                <a:spcPts val="0"/>
              </a:spcAft>
              <a:buClr>
                <a:schemeClr val="dk2"/>
              </a:buClr>
              <a:buSzPts val="3600"/>
              <a:buNone/>
              <a:defRPr sz="3600">
                <a:solidFill>
                  <a:schemeClr val="dk2"/>
                </a:solidFill>
              </a:defRPr>
            </a:lvl1pPr>
            <a:lvl2pPr lvl="1">
              <a:spcBef>
                <a:spcPts val="0"/>
              </a:spcBef>
              <a:spcAft>
                <a:spcPts val="0"/>
              </a:spcAft>
              <a:buClr>
                <a:schemeClr val="dk2"/>
              </a:buClr>
              <a:buSzPts val="3600"/>
              <a:buNone/>
              <a:defRPr>
                <a:solidFill>
                  <a:schemeClr val="dk2"/>
                </a:solidFill>
              </a:defRPr>
            </a:lvl2pPr>
            <a:lvl3pPr lvl="2">
              <a:spcBef>
                <a:spcPts val="0"/>
              </a:spcBef>
              <a:spcAft>
                <a:spcPts val="0"/>
              </a:spcAft>
              <a:buClr>
                <a:schemeClr val="dk2"/>
              </a:buClr>
              <a:buSzPts val="3600"/>
              <a:buNone/>
              <a:defRPr>
                <a:solidFill>
                  <a:schemeClr val="dk2"/>
                </a:solidFill>
              </a:defRPr>
            </a:lvl3pPr>
            <a:lvl4pPr lvl="3">
              <a:spcBef>
                <a:spcPts val="0"/>
              </a:spcBef>
              <a:spcAft>
                <a:spcPts val="0"/>
              </a:spcAft>
              <a:buClr>
                <a:schemeClr val="dk2"/>
              </a:buClr>
              <a:buSzPts val="3600"/>
              <a:buNone/>
              <a:defRPr>
                <a:solidFill>
                  <a:schemeClr val="dk2"/>
                </a:solidFill>
              </a:defRPr>
            </a:lvl4pPr>
            <a:lvl5pPr lvl="4">
              <a:spcBef>
                <a:spcPts val="0"/>
              </a:spcBef>
              <a:spcAft>
                <a:spcPts val="0"/>
              </a:spcAft>
              <a:buClr>
                <a:schemeClr val="dk2"/>
              </a:buClr>
              <a:buSzPts val="3600"/>
              <a:buNone/>
              <a:defRPr>
                <a:solidFill>
                  <a:schemeClr val="dk2"/>
                </a:solidFill>
              </a:defRPr>
            </a:lvl5pPr>
            <a:lvl6pPr lvl="5">
              <a:spcBef>
                <a:spcPts val="0"/>
              </a:spcBef>
              <a:spcAft>
                <a:spcPts val="0"/>
              </a:spcAft>
              <a:buClr>
                <a:schemeClr val="dk2"/>
              </a:buClr>
              <a:buSzPts val="3600"/>
              <a:buNone/>
              <a:defRPr>
                <a:solidFill>
                  <a:schemeClr val="dk2"/>
                </a:solidFill>
              </a:defRPr>
            </a:lvl6pPr>
            <a:lvl7pPr lvl="6">
              <a:spcBef>
                <a:spcPts val="0"/>
              </a:spcBef>
              <a:spcAft>
                <a:spcPts val="0"/>
              </a:spcAft>
              <a:buClr>
                <a:schemeClr val="dk2"/>
              </a:buClr>
              <a:buSzPts val="3600"/>
              <a:buNone/>
              <a:defRPr>
                <a:solidFill>
                  <a:schemeClr val="dk2"/>
                </a:solidFill>
              </a:defRPr>
            </a:lvl7pPr>
            <a:lvl8pPr lvl="7">
              <a:spcBef>
                <a:spcPts val="0"/>
              </a:spcBef>
              <a:spcAft>
                <a:spcPts val="0"/>
              </a:spcAft>
              <a:buClr>
                <a:schemeClr val="dk2"/>
              </a:buClr>
              <a:buSzPts val="3600"/>
              <a:buNone/>
              <a:defRPr>
                <a:solidFill>
                  <a:schemeClr val="dk2"/>
                </a:solidFill>
              </a:defRPr>
            </a:lvl8pPr>
            <a:lvl9pPr lvl="8">
              <a:spcBef>
                <a:spcPts val="0"/>
              </a:spcBef>
              <a:spcAft>
                <a:spcPts val="0"/>
              </a:spcAft>
              <a:buClr>
                <a:schemeClr val="dk2"/>
              </a:buClr>
              <a:buSzPts val="3600"/>
              <a:buNone/>
              <a:defRPr>
                <a:solidFill>
                  <a:schemeClr val="dk2"/>
                </a:solidFill>
              </a:defRPr>
            </a:lvl9pPr>
          </a:lstStyle>
          <a:p/>
        </p:txBody>
      </p:sp>
      <p:sp>
        <p:nvSpPr>
          <p:cNvPr id="57" name="Google Shape;57;p5"/>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r>
              <a:rPr lang="en"/>
              <a:t> </a:t>
            </a:r>
            <a:fld id="{00000000-1234-1234-1234-123412341234}" type="slidenum">
              <a:rPr lang="en"/>
              <a:t>‹#›</a:t>
            </a:fld>
            <a:r>
              <a:rPr lang="en"/>
              <a:t>.</a:t>
            </a:r>
            <a:endParaRPr/>
          </a:p>
        </p:txBody>
      </p:sp>
      <p:sp>
        <p:nvSpPr>
          <p:cNvPr id="58" name="Google Shape;58;p5"/>
          <p:cNvSpPr txBox="1"/>
          <p:nvPr>
            <p:ph idx="1" type="subTitle"/>
          </p:nvPr>
        </p:nvSpPr>
        <p:spPr>
          <a:xfrm>
            <a:off x="1264450" y="3107900"/>
            <a:ext cx="2761500" cy="1504800"/>
          </a:xfrm>
          <a:prstGeom prst="rect">
            <a:avLst/>
          </a:prstGeom>
        </p:spPr>
        <p:txBody>
          <a:bodyPr anchorCtr="0" anchor="ctr" bIns="0" lIns="0" spcFirstLastPara="1" rIns="0" wrap="square" tIns="0">
            <a:noAutofit/>
          </a:bodyPr>
          <a:lstStyle>
            <a:lvl1pPr lvl="0" algn="ctr">
              <a:spcBef>
                <a:spcPts val="0"/>
              </a:spcBef>
              <a:spcAft>
                <a:spcPts val="0"/>
              </a:spcAft>
              <a:buNone/>
              <a:defRPr b="0">
                <a:solidFill>
                  <a:schemeClr val="dk2"/>
                </a:solidFill>
              </a:defRPr>
            </a:lvl1pPr>
            <a:lvl2pPr lvl="1">
              <a:spcBef>
                <a:spcPts val="1600"/>
              </a:spcBef>
              <a:spcAft>
                <a:spcPts val="0"/>
              </a:spcAft>
              <a:buNone/>
              <a:defRPr>
                <a:solidFill>
                  <a:schemeClr val="dk2"/>
                </a:solidFill>
              </a:defRPr>
            </a:lvl2pPr>
            <a:lvl3pPr lvl="2">
              <a:spcBef>
                <a:spcPts val="1600"/>
              </a:spcBef>
              <a:spcAft>
                <a:spcPts val="0"/>
              </a:spcAft>
              <a:buNone/>
              <a:defRPr>
                <a:solidFill>
                  <a:schemeClr val="dk2"/>
                </a:solidFill>
              </a:defRPr>
            </a:lvl3pPr>
            <a:lvl4pPr lvl="3">
              <a:spcBef>
                <a:spcPts val="1600"/>
              </a:spcBef>
              <a:spcAft>
                <a:spcPts val="0"/>
              </a:spcAft>
              <a:buNone/>
              <a:defRPr>
                <a:solidFill>
                  <a:schemeClr val="dk2"/>
                </a:solidFill>
              </a:defRPr>
            </a:lvl4pPr>
            <a:lvl5pPr lvl="4">
              <a:spcBef>
                <a:spcPts val="1600"/>
              </a:spcBef>
              <a:spcAft>
                <a:spcPts val="0"/>
              </a:spcAft>
              <a:buNone/>
              <a:defRPr>
                <a:solidFill>
                  <a:schemeClr val="dk2"/>
                </a:solidFill>
              </a:defRPr>
            </a:lvl5pPr>
            <a:lvl6pPr lvl="5">
              <a:spcBef>
                <a:spcPts val="1600"/>
              </a:spcBef>
              <a:spcAft>
                <a:spcPts val="0"/>
              </a:spcAft>
              <a:buNone/>
              <a:defRPr>
                <a:solidFill>
                  <a:schemeClr val="dk2"/>
                </a:solidFill>
              </a:defRPr>
            </a:lvl6pPr>
            <a:lvl7pPr lvl="6">
              <a:spcBef>
                <a:spcPts val="1600"/>
              </a:spcBef>
              <a:spcAft>
                <a:spcPts val="0"/>
              </a:spcAft>
              <a:buNone/>
              <a:defRPr>
                <a:solidFill>
                  <a:schemeClr val="dk2"/>
                </a:solidFill>
              </a:defRPr>
            </a:lvl7pPr>
            <a:lvl8pPr lvl="7">
              <a:spcBef>
                <a:spcPts val="1600"/>
              </a:spcBef>
              <a:spcAft>
                <a:spcPts val="0"/>
              </a:spcAft>
              <a:buNone/>
              <a:defRPr>
                <a:solidFill>
                  <a:schemeClr val="dk2"/>
                </a:solidFill>
              </a:defRPr>
            </a:lvl8pPr>
            <a:lvl9pPr lvl="8">
              <a:spcBef>
                <a:spcPts val="1600"/>
              </a:spcBef>
              <a:spcAft>
                <a:spcPts val="1600"/>
              </a:spcAft>
              <a:buNone/>
              <a:defRPr>
                <a:solidFill>
                  <a:schemeClr val="dk2"/>
                </a:solidFill>
              </a:defRPr>
            </a:lvl9pPr>
          </a:lstStyle>
          <a:p/>
        </p:txBody>
      </p:sp>
      <p:sp>
        <p:nvSpPr>
          <p:cNvPr id="59" name="Google Shape;59;p5"/>
          <p:cNvSpPr txBox="1"/>
          <p:nvPr>
            <p:ph idx="2" type="subTitle"/>
          </p:nvPr>
        </p:nvSpPr>
        <p:spPr>
          <a:xfrm>
            <a:off x="714375" y="2249100"/>
            <a:ext cx="3857700" cy="492900"/>
          </a:xfrm>
          <a:prstGeom prst="rect">
            <a:avLst/>
          </a:prstGeom>
        </p:spPr>
        <p:txBody>
          <a:bodyPr anchorCtr="0" anchor="ctr" bIns="0" lIns="0" spcFirstLastPara="1" rIns="0" wrap="square" tIns="0">
            <a:noAutofit/>
          </a:bodyPr>
          <a:lstStyle>
            <a:lvl1pPr lvl="0" algn="ctr">
              <a:spcBef>
                <a:spcPts val="0"/>
              </a:spcBef>
              <a:spcAft>
                <a:spcPts val="0"/>
              </a:spcAft>
              <a:buNone/>
              <a:defRPr b="1" sz="2400">
                <a:solidFill>
                  <a:schemeClr val="dk2"/>
                </a:solidFill>
              </a:defRPr>
            </a:lvl1pPr>
            <a:lvl2pPr lvl="1" algn="ctr">
              <a:spcBef>
                <a:spcPts val="1600"/>
              </a:spcBef>
              <a:spcAft>
                <a:spcPts val="0"/>
              </a:spcAft>
              <a:buNone/>
              <a:defRPr b="1" sz="2400">
                <a:solidFill>
                  <a:schemeClr val="dk2"/>
                </a:solidFill>
              </a:defRPr>
            </a:lvl2pPr>
            <a:lvl3pPr lvl="2" algn="ctr">
              <a:spcBef>
                <a:spcPts val="1600"/>
              </a:spcBef>
              <a:spcAft>
                <a:spcPts val="0"/>
              </a:spcAft>
              <a:buNone/>
              <a:defRPr b="1" sz="2400">
                <a:solidFill>
                  <a:schemeClr val="dk2"/>
                </a:solidFill>
              </a:defRPr>
            </a:lvl3pPr>
            <a:lvl4pPr lvl="3" algn="ctr">
              <a:spcBef>
                <a:spcPts val="1600"/>
              </a:spcBef>
              <a:spcAft>
                <a:spcPts val="0"/>
              </a:spcAft>
              <a:buNone/>
              <a:defRPr b="1" sz="2400">
                <a:solidFill>
                  <a:schemeClr val="dk2"/>
                </a:solidFill>
              </a:defRPr>
            </a:lvl4pPr>
            <a:lvl5pPr lvl="4" algn="ctr">
              <a:spcBef>
                <a:spcPts val="1600"/>
              </a:spcBef>
              <a:spcAft>
                <a:spcPts val="0"/>
              </a:spcAft>
              <a:buNone/>
              <a:defRPr b="1" sz="2400">
                <a:solidFill>
                  <a:schemeClr val="dk2"/>
                </a:solidFill>
              </a:defRPr>
            </a:lvl5pPr>
            <a:lvl6pPr lvl="5" algn="ctr">
              <a:spcBef>
                <a:spcPts val="1600"/>
              </a:spcBef>
              <a:spcAft>
                <a:spcPts val="0"/>
              </a:spcAft>
              <a:buNone/>
              <a:defRPr b="1" sz="2400">
                <a:solidFill>
                  <a:schemeClr val="dk2"/>
                </a:solidFill>
              </a:defRPr>
            </a:lvl6pPr>
            <a:lvl7pPr lvl="6" algn="ctr">
              <a:spcBef>
                <a:spcPts val="1600"/>
              </a:spcBef>
              <a:spcAft>
                <a:spcPts val="0"/>
              </a:spcAft>
              <a:buNone/>
              <a:defRPr b="1" sz="2400">
                <a:solidFill>
                  <a:schemeClr val="dk2"/>
                </a:solidFill>
              </a:defRPr>
            </a:lvl7pPr>
            <a:lvl8pPr lvl="7" algn="ctr">
              <a:spcBef>
                <a:spcPts val="1600"/>
              </a:spcBef>
              <a:spcAft>
                <a:spcPts val="0"/>
              </a:spcAft>
              <a:buNone/>
              <a:defRPr b="1" sz="2400">
                <a:solidFill>
                  <a:schemeClr val="dk2"/>
                </a:solidFill>
              </a:defRPr>
            </a:lvl8pPr>
            <a:lvl9pPr lvl="8" algn="ctr">
              <a:spcBef>
                <a:spcPts val="1600"/>
              </a:spcBef>
              <a:spcAft>
                <a:spcPts val="1600"/>
              </a:spcAft>
              <a:buNone/>
              <a:defRPr b="1" sz="2400">
                <a:solidFill>
                  <a:schemeClr val="dk2"/>
                </a:solidFill>
              </a:defRPr>
            </a:lvl9pPr>
          </a:lstStyle>
          <a:p/>
        </p:txBody>
      </p:sp>
      <p:sp>
        <p:nvSpPr>
          <p:cNvPr id="60" name="Google Shape;60;p5"/>
          <p:cNvSpPr txBox="1"/>
          <p:nvPr>
            <p:ph idx="3" type="subTitle"/>
          </p:nvPr>
        </p:nvSpPr>
        <p:spPr>
          <a:xfrm>
            <a:off x="5164800" y="3107900"/>
            <a:ext cx="2761500" cy="1504800"/>
          </a:xfrm>
          <a:prstGeom prst="rect">
            <a:avLst/>
          </a:prstGeom>
        </p:spPr>
        <p:txBody>
          <a:bodyPr anchorCtr="0" anchor="ctr" bIns="0" lIns="0" spcFirstLastPara="1" rIns="0" wrap="square" tIns="0">
            <a:noAutofit/>
          </a:bodyPr>
          <a:lstStyle>
            <a:lvl1pPr lvl="0" rtl="0" algn="ctr">
              <a:spcBef>
                <a:spcPts val="0"/>
              </a:spcBef>
              <a:spcAft>
                <a:spcPts val="0"/>
              </a:spcAft>
              <a:buNone/>
              <a:defRPr b="0">
                <a:solidFill>
                  <a:schemeClr val="dk2"/>
                </a:solidFill>
              </a:defRPr>
            </a:lvl1pPr>
            <a:lvl2pPr lvl="1" rtl="0">
              <a:spcBef>
                <a:spcPts val="1600"/>
              </a:spcBef>
              <a:spcAft>
                <a:spcPts val="0"/>
              </a:spcAft>
              <a:buNone/>
              <a:defRPr>
                <a:solidFill>
                  <a:schemeClr val="dk2"/>
                </a:solidFill>
              </a:defRPr>
            </a:lvl2pPr>
            <a:lvl3pPr lvl="2" rtl="0">
              <a:spcBef>
                <a:spcPts val="1600"/>
              </a:spcBef>
              <a:spcAft>
                <a:spcPts val="0"/>
              </a:spcAft>
              <a:buNone/>
              <a:defRPr>
                <a:solidFill>
                  <a:schemeClr val="dk2"/>
                </a:solidFill>
              </a:defRPr>
            </a:lvl3pPr>
            <a:lvl4pPr lvl="3" rtl="0">
              <a:spcBef>
                <a:spcPts val="1600"/>
              </a:spcBef>
              <a:spcAft>
                <a:spcPts val="0"/>
              </a:spcAft>
              <a:buNone/>
              <a:defRPr>
                <a:solidFill>
                  <a:schemeClr val="dk2"/>
                </a:solidFill>
              </a:defRPr>
            </a:lvl4pPr>
            <a:lvl5pPr lvl="4" rtl="0">
              <a:spcBef>
                <a:spcPts val="1600"/>
              </a:spcBef>
              <a:spcAft>
                <a:spcPts val="0"/>
              </a:spcAft>
              <a:buNone/>
              <a:defRPr>
                <a:solidFill>
                  <a:schemeClr val="dk2"/>
                </a:solidFill>
              </a:defRPr>
            </a:lvl5pPr>
            <a:lvl6pPr lvl="5" rtl="0">
              <a:spcBef>
                <a:spcPts val="1600"/>
              </a:spcBef>
              <a:spcAft>
                <a:spcPts val="0"/>
              </a:spcAft>
              <a:buNone/>
              <a:defRPr>
                <a:solidFill>
                  <a:schemeClr val="dk2"/>
                </a:solidFill>
              </a:defRPr>
            </a:lvl6pPr>
            <a:lvl7pPr lvl="6" rtl="0">
              <a:spcBef>
                <a:spcPts val="1600"/>
              </a:spcBef>
              <a:spcAft>
                <a:spcPts val="0"/>
              </a:spcAft>
              <a:buNone/>
              <a:defRPr>
                <a:solidFill>
                  <a:schemeClr val="dk2"/>
                </a:solidFill>
              </a:defRPr>
            </a:lvl7pPr>
            <a:lvl8pPr lvl="7" rtl="0">
              <a:spcBef>
                <a:spcPts val="1600"/>
              </a:spcBef>
              <a:spcAft>
                <a:spcPts val="0"/>
              </a:spcAft>
              <a:buNone/>
              <a:defRPr>
                <a:solidFill>
                  <a:schemeClr val="dk2"/>
                </a:solidFill>
              </a:defRPr>
            </a:lvl8pPr>
            <a:lvl9pPr lvl="8" rtl="0">
              <a:spcBef>
                <a:spcPts val="1600"/>
              </a:spcBef>
              <a:spcAft>
                <a:spcPts val="1600"/>
              </a:spcAft>
              <a:buNone/>
              <a:defRPr>
                <a:solidFill>
                  <a:schemeClr val="dk2"/>
                </a:solidFill>
              </a:defRPr>
            </a:lvl9pPr>
          </a:lstStyle>
          <a:p/>
        </p:txBody>
      </p:sp>
      <p:sp>
        <p:nvSpPr>
          <p:cNvPr id="61" name="Google Shape;61;p5"/>
          <p:cNvSpPr txBox="1"/>
          <p:nvPr>
            <p:ph idx="4" type="subTitle"/>
          </p:nvPr>
        </p:nvSpPr>
        <p:spPr>
          <a:xfrm>
            <a:off x="4572000" y="2249100"/>
            <a:ext cx="3876900" cy="492900"/>
          </a:xfrm>
          <a:prstGeom prst="rect">
            <a:avLst/>
          </a:prstGeom>
        </p:spPr>
        <p:txBody>
          <a:bodyPr anchorCtr="0" anchor="ctr" bIns="0" lIns="0" spcFirstLastPara="1" rIns="0" wrap="square" tIns="0">
            <a:noAutofit/>
          </a:bodyPr>
          <a:lstStyle>
            <a:lvl1pPr lvl="0" rtl="0" algn="ctr">
              <a:spcBef>
                <a:spcPts val="0"/>
              </a:spcBef>
              <a:spcAft>
                <a:spcPts val="0"/>
              </a:spcAft>
              <a:buNone/>
              <a:defRPr b="1" sz="2400">
                <a:solidFill>
                  <a:schemeClr val="dk2"/>
                </a:solidFill>
              </a:defRPr>
            </a:lvl1pPr>
            <a:lvl2pPr lvl="1" rtl="0" algn="ctr">
              <a:spcBef>
                <a:spcPts val="1600"/>
              </a:spcBef>
              <a:spcAft>
                <a:spcPts val="0"/>
              </a:spcAft>
              <a:buNone/>
              <a:defRPr b="1" sz="2400">
                <a:solidFill>
                  <a:schemeClr val="dk2"/>
                </a:solidFill>
              </a:defRPr>
            </a:lvl2pPr>
            <a:lvl3pPr lvl="2" rtl="0" algn="ctr">
              <a:spcBef>
                <a:spcPts val="1600"/>
              </a:spcBef>
              <a:spcAft>
                <a:spcPts val="0"/>
              </a:spcAft>
              <a:buNone/>
              <a:defRPr b="1" sz="2400">
                <a:solidFill>
                  <a:schemeClr val="dk2"/>
                </a:solidFill>
              </a:defRPr>
            </a:lvl3pPr>
            <a:lvl4pPr lvl="3" rtl="0" algn="ctr">
              <a:spcBef>
                <a:spcPts val="1600"/>
              </a:spcBef>
              <a:spcAft>
                <a:spcPts val="0"/>
              </a:spcAft>
              <a:buNone/>
              <a:defRPr b="1" sz="2400">
                <a:solidFill>
                  <a:schemeClr val="dk2"/>
                </a:solidFill>
              </a:defRPr>
            </a:lvl4pPr>
            <a:lvl5pPr lvl="4" rtl="0" algn="ctr">
              <a:spcBef>
                <a:spcPts val="1600"/>
              </a:spcBef>
              <a:spcAft>
                <a:spcPts val="0"/>
              </a:spcAft>
              <a:buNone/>
              <a:defRPr b="1" sz="2400">
                <a:solidFill>
                  <a:schemeClr val="dk2"/>
                </a:solidFill>
              </a:defRPr>
            </a:lvl5pPr>
            <a:lvl6pPr lvl="5" rtl="0" algn="ctr">
              <a:spcBef>
                <a:spcPts val="1600"/>
              </a:spcBef>
              <a:spcAft>
                <a:spcPts val="0"/>
              </a:spcAft>
              <a:buNone/>
              <a:defRPr b="1" sz="2400">
                <a:solidFill>
                  <a:schemeClr val="dk2"/>
                </a:solidFill>
              </a:defRPr>
            </a:lvl6pPr>
            <a:lvl7pPr lvl="6" rtl="0" algn="ctr">
              <a:spcBef>
                <a:spcPts val="1600"/>
              </a:spcBef>
              <a:spcAft>
                <a:spcPts val="0"/>
              </a:spcAft>
              <a:buNone/>
              <a:defRPr b="1" sz="2400">
                <a:solidFill>
                  <a:schemeClr val="dk2"/>
                </a:solidFill>
              </a:defRPr>
            </a:lvl7pPr>
            <a:lvl8pPr lvl="7" rtl="0" algn="ctr">
              <a:spcBef>
                <a:spcPts val="1600"/>
              </a:spcBef>
              <a:spcAft>
                <a:spcPts val="0"/>
              </a:spcAft>
              <a:buNone/>
              <a:defRPr b="1" sz="2400">
                <a:solidFill>
                  <a:schemeClr val="dk2"/>
                </a:solidFill>
              </a:defRPr>
            </a:lvl8pPr>
            <a:lvl9pPr lvl="8" rtl="0" algn="ctr">
              <a:spcBef>
                <a:spcPts val="1600"/>
              </a:spcBef>
              <a:spcAft>
                <a:spcPts val="1600"/>
              </a:spcAft>
              <a:buNone/>
              <a:defRPr b="1" sz="2400">
                <a:solidFill>
                  <a:schemeClr val="dk2"/>
                </a:solidFill>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62" name="Shape 62"/>
        <p:cNvGrpSpPr/>
        <p:nvPr/>
      </p:nvGrpSpPr>
      <p:grpSpPr>
        <a:xfrm>
          <a:off x="0" y="0"/>
          <a:ext cx="0" cy="0"/>
          <a:chOff x="0" y="0"/>
          <a:chExt cx="0" cy="0"/>
        </a:xfrm>
      </p:grpSpPr>
      <p:sp>
        <p:nvSpPr>
          <p:cNvPr id="63" name="Google Shape;63;p6"/>
          <p:cNvSpPr txBox="1"/>
          <p:nvPr>
            <p:ph type="title"/>
          </p:nvPr>
        </p:nvSpPr>
        <p:spPr>
          <a:xfrm>
            <a:off x="4614750" y="538175"/>
            <a:ext cx="3857700" cy="479400"/>
          </a:xfrm>
          <a:prstGeom prst="rect">
            <a:avLst/>
          </a:prstGeom>
        </p:spPr>
        <p:txBody>
          <a:bodyPr anchorCtr="0" anchor="t" bIns="0" lIns="0" spcFirstLastPara="1" rIns="0" wrap="square" tIns="0">
            <a:noAutofit/>
          </a:bodyPr>
          <a:lstStyle>
            <a:lvl1pPr lvl="0" algn="r">
              <a:spcBef>
                <a:spcPts val="0"/>
              </a:spcBef>
              <a:spcAft>
                <a:spcPts val="0"/>
              </a:spcAft>
              <a:buSzPts val="3600"/>
              <a:buNone/>
              <a:defRPr sz="3600"/>
            </a:lvl1pPr>
            <a:lvl2pPr lvl="1" algn="r">
              <a:spcBef>
                <a:spcPts val="0"/>
              </a:spcBef>
              <a:spcAft>
                <a:spcPts val="0"/>
              </a:spcAft>
              <a:buSzPts val="3600"/>
              <a:buNone/>
              <a:defRPr/>
            </a:lvl2pPr>
            <a:lvl3pPr lvl="2" algn="r">
              <a:spcBef>
                <a:spcPts val="0"/>
              </a:spcBef>
              <a:spcAft>
                <a:spcPts val="0"/>
              </a:spcAft>
              <a:buSzPts val="3600"/>
              <a:buNone/>
              <a:defRPr/>
            </a:lvl3pPr>
            <a:lvl4pPr lvl="3" algn="r">
              <a:spcBef>
                <a:spcPts val="0"/>
              </a:spcBef>
              <a:spcAft>
                <a:spcPts val="0"/>
              </a:spcAft>
              <a:buSzPts val="3600"/>
              <a:buNone/>
              <a:defRPr/>
            </a:lvl4pPr>
            <a:lvl5pPr lvl="4" algn="r">
              <a:spcBef>
                <a:spcPts val="0"/>
              </a:spcBef>
              <a:spcAft>
                <a:spcPts val="0"/>
              </a:spcAft>
              <a:buSzPts val="3600"/>
              <a:buNone/>
              <a:defRPr/>
            </a:lvl5pPr>
            <a:lvl6pPr lvl="5" algn="r">
              <a:spcBef>
                <a:spcPts val="0"/>
              </a:spcBef>
              <a:spcAft>
                <a:spcPts val="0"/>
              </a:spcAft>
              <a:buSzPts val="3600"/>
              <a:buNone/>
              <a:defRPr/>
            </a:lvl6pPr>
            <a:lvl7pPr lvl="6" algn="r">
              <a:spcBef>
                <a:spcPts val="0"/>
              </a:spcBef>
              <a:spcAft>
                <a:spcPts val="0"/>
              </a:spcAft>
              <a:buSzPts val="3600"/>
              <a:buNone/>
              <a:defRPr/>
            </a:lvl7pPr>
            <a:lvl8pPr lvl="7" algn="r">
              <a:spcBef>
                <a:spcPts val="0"/>
              </a:spcBef>
              <a:spcAft>
                <a:spcPts val="0"/>
              </a:spcAft>
              <a:buSzPts val="3600"/>
              <a:buNone/>
              <a:defRPr/>
            </a:lvl8pPr>
            <a:lvl9pPr lvl="8" algn="r">
              <a:spcBef>
                <a:spcPts val="0"/>
              </a:spcBef>
              <a:spcAft>
                <a:spcPts val="0"/>
              </a:spcAft>
              <a:buSzPts val="3600"/>
              <a:buNone/>
              <a:defRPr/>
            </a:lvl9pPr>
          </a:lstStyle>
          <a:p/>
        </p:txBody>
      </p:sp>
      <p:sp>
        <p:nvSpPr>
          <p:cNvPr id="64" name="Google Shape;64;p6"/>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r>
              <a:rPr lang="en"/>
              <a:t> </a:t>
            </a:r>
            <a:fld id="{00000000-1234-1234-1234-123412341234}" type="slidenum">
              <a:rPr lang="en"/>
              <a:t>‹#›</a:t>
            </a:fld>
            <a:r>
              <a:rPr lang="en"/>
              <a:t>.</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0">
    <p:spTree>
      <p:nvGrpSpPr>
        <p:cNvPr id="65" name="Shape 65"/>
        <p:cNvGrpSpPr/>
        <p:nvPr/>
      </p:nvGrpSpPr>
      <p:grpSpPr>
        <a:xfrm>
          <a:off x="0" y="0"/>
          <a:ext cx="0" cy="0"/>
          <a:chOff x="0" y="0"/>
          <a:chExt cx="0" cy="0"/>
        </a:xfrm>
      </p:grpSpPr>
      <p:sp>
        <p:nvSpPr>
          <p:cNvPr id="66" name="Google Shape;66;p7"/>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r>
              <a:rPr lang="en"/>
              <a:t> </a:t>
            </a:r>
            <a:fld id="{00000000-1234-1234-1234-123412341234}" type="slidenum">
              <a:rPr lang="en"/>
              <a:t>‹#›</a:t>
            </a:fld>
            <a:r>
              <a:rPr lang="en"/>
              <a:t>.</a:t>
            </a:r>
            <a:endParaRPr/>
          </a:p>
        </p:txBody>
      </p:sp>
      <p:sp>
        <p:nvSpPr>
          <p:cNvPr id="67" name="Google Shape;67;p7"/>
          <p:cNvSpPr txBox="1"/>
          <p:nvPr>
            <p:ph type="title"/>
          </p:nvPr>
        </p:nvSpPr>
        <p:spPr>
          <a:xfrm>
            <a:off x="2086050" y="538175"/>
            <a:ext cx="4971900" cy="4794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a:lvl2pPr>
            <a:lvl3pPr lvl="2" rtl="0" algn="ctr">
              <a:spcBef>
                <a:spcPts val="0"/>
              </a:spcBef>
              <a:spcAft>
                <a:spcPts val="0"/>
              </a:spcAft>
              <a:buSzPts val="3600"/>
              <a:buNone/>
              <a:defRPr/>
            </a:lvl3pPr>
            <a:lvl4pPr lvl="3" rtl="0" algn="ctr">
              <a:spcBef>
                <a:spcPts val="0"/>
              </a:spcBef>
              <a:spcAft>
                <a:spcPts val="0"/>
              </a:spcAft>
              <a:buSzPts val="3600"/>
              <a:buNone/>
              <a:defRPr/>
            </a:lvl4pPr>
            <a:lvl5pPr lvl="4" rtl="0" algn="ctr">
              <a:spcBef>
                <a:spcPts val="0"/>
              </a:spcBef>
              <a:spcAft>
                <a:spcPts val="0"/>
              </a:spcAft>
              <a:buSzPts val="3600"/>
              <a:buNone/>
              <a:defRPr/>
            </a:lvl5pPr>
            <a:lvl6pPr lvl="5" rtl="0" algn="ctr">
              <a:spcBef>
                <a:spcPts val="0"/>
              </a:spcBef>
              <a:spcAft>
                <a:spcPts val="0"/>
              </a:spcAft>
              <a:buSzPts val="3600"/>
              <a:buNone/>
              <a:defRPr/>
            </a:lvl6pPr>
            <a:lvl7pPr lvl="6" rtl="0" algn="ctr">
              <a:spcBef>
                <a:spcPts val="0"/>
              </a:spcBef>
              <a:spcAft>
                <a:spcPts val="0"/>
              </a:spcAft>
              <a:buSzPts val="3600"/>
              <a:buNone/>
              <a:defRPr/>
            </a:lvl7pPr>
            <a:lvl8pPr lvl="7" rtl="0" algn="ctr">
              <a:spcBef>
                <a:spcPts val="0"/>
              </a:spcBef>
              <a:spcAft>
                <a:spcPts val="0"/>
              </a:spcAft>
              <a:buSzPts val="3600"/>
              <a:buNone/>
              <a:defRPr/>
            </a:lvl8pPr>
            <a:lvl9pPr lvl="8" rtl="0" algn="ctr">
              <a:spcBef>
                <a:spcPts val="0"/>
              </a:spcBef>
              <a:spcAft>
                <a:spcPts val="0"/>
              </a:spcAft>
              <a:buSzPts val="3600"/>
              <a:buNone/>
              <a:defRPr/>
            </a:lvl9pPr>
          </a:lstStyle>
          <a:p/>
        </p:txBody>
      </p:sp>
      <p:grpSp>
        <p:nvGrpSpPr>
          <p:cNvPr id="68" name="Google Shape;68;p7"/>
          <p:cNvGrpSpPr/>
          <p:nvPr/>
        </p:nvGrpSpPr>
        <p:grpSpPr>
          <a:xfrm>
            <a:off x="7172272" y="579800"/>
            <a:ext cx="1971740" cy="334234"/>
            <a:chOff x="6143247" y="579800"/>
            <a:chExt cx="1971740" cy="334234"/>
          </a:xfrm>
        </p:grpSpPr>
        <p:grpSp>
          <p:nvGrpSpPr>
            <p:cNvPr id="69" name="Google Shape;69;p7"/>
            <p:cNvGrpSpPr/>
            <p:nvPr/>
          </p:nvGrpSpPr>
          <p:grpSpPr>
            <a:xfrm>
              <a:off x="6401510" y="579800"/>
              <a:ext cx="1713477" cy="147703"/>
              <a:chOff x="184396" y="1492917"/>
              <a:chExt cx="30929195" cy="2670933"/>
            </a:xfrm>
          </p:grpSpPr>
          <p:sp>
            <p:nvSpPr>
              <p:cNvPr id="70" name="Google Shape;70;p7"/>
              <p:cNvSpPr/>
              <p:nvPr/>
            </p:nvSpPr>
            <p:spPr>
              <a:xfrm>
                <a:off x="184396"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7"/>
              <p:cNvSpPr/>
              <p:nvPr/>
            </p:nvSpPr>
            <p:spPr>
              <a:xfrm>
                <a:off x="1448775"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7"/>
              <p:cNvSpPr/>
              <p:nvPr/>
            </p:nvSpPr>
            <p:spPr>
              <a:xfrm>
                <a:off x="1885037" y="1492917"/>
                <a:ext cx="29228554"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 name="Google Shape;73;p7"/>
            <p:cNvGrpSpPr/>
            <p:nvPr/>
          </p:nvGrpSpPr>
          <p:grpSpPr>
            <a:xfrm>
              <a:off x="6143247" y="579800"/>
              <a:ext cx="215333" cy="147703"/>
              <a:chOff x="442294" y="1492917"/>
              <a:chExt cx="3886871" cy="2670933"/>
            </a:xfrm>
          </p:grpSpPr>
          <p:sp>
            <p:nvSpPr>
              <p:cNvPr id="74" name="Google Shape;74;p7"/>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7"/>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7"/>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7"/>
              <p:cNvSpPr/>
              <p:nvPr/>
            </p:nvSpPr>
            <p:spPr>
              <a:xfrm>
                <a:off x="2191445" y="1492917"/>
                <a:ext cx="1531838"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 name="Google Shape;78;p7"/>
            <p:cNvGrpSpPr/>
            <p:nvPr/>
          </p:nvGrpSpPr>
          <p:grpSpPr>
            <a:xfrm>
              <a:off x="6748185" y="766325"/>
              <a:ext cx="1366787" cy="147703"/>
              <a:chOff x="184396" y="1492917"/>
              <a:chExt cx="24671250" cy="2670933"/>
            </a:xfrm>
          </p:grpSpPr>
          <p:sp>
            <p:nvSpPr>
              <p:cNvPr id="79" name="Google Shape;79;p7"/>
              <p:cNvSpPr/>
              <p:nvPr/>
            </p:nvSpPr>
            <p:spPr>
              <a:xfrm>
                <a:off x="184396"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7"/>
              <p:cNvSpPr/>
              <p:nvPr/>
            </p:nvSpPr>
            <p:spPr>
              <a:xfrm>
                <a:off x="1448775"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7"/>
              <p:cNvSpPr/>
              <p:nvPr/>
            </p:nvSpPr>
            <p:spPr>
              <a:xfrm>
                <a:off x="1885037" y="1492917"/>
                <a:ext cx="22970610"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 name="Google Shape;82;p7"/>
            <p:cNvGrpSpPr/>
            <p:nvPr/>
          </p:nvGrpSpPr>
          <p:grpSpPr>
            <a:xfrm>
              <a:off x="6489922" y="766337"/>
              <a:ext cx="215333" cy="147696"/>
              <a:chOff x="442294" y="1493143"/>
              <a:chExt cx="3886871" cy="2670817"/>
            </a:xfrm>
          </p:grpSpPr>
          <p:sp>
            <p:nvSpPr>
              <p:cNvPr id="83" name="Google Shape;83;p7"/>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7"/>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7"/>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7"/>
              <p:cNvSpPr/>
              <p:nvPr/>
            </p:nvSpPr>
            <p:spPr>
              <a:xfrm>
                <a:off x="2191445" y="1493143"/>
                <a:ext cx="1531838"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 name="Google Shape;87;p7"/>
          <p:cNvGrpSpPr/>
          <p:nvPr/>
        </p:nvGrpSpPr>
        <p:grpSpPr>
          <a:xfrm flipH="1">
            <a:off x="-3" y="579800"/>
            <a:ext cx="1971740" cy="334234"/>
            <a:chOff x="6143247" y="579800"/>
            <a:chExt cx="1971740" cy="334234"/>
          </a:xfrm>
        </p:grpSpPr>
        <p:grpSp>
          <p:nvGrpSpPr>
            <p:cNvPr id="88" name="Google Shape;88;p7"/>
            <p:cNvGrpSpPr/>
            <p:nvPr/>
          </p:nvGrpSpPr>
          <p:grpSpPr>
            <a:xfrm>
              <a:off x="6401510" y="579800"/>
              <a:ext cx="1713477" cy="147703"/>
              <a:chOff x="184396" y="1492917"/>
              <a:chExt cx="30929195" cy="2670933"/>
            </a:xfrm>
          </p:grpSpPr>
          <p:sp>
            <p:nvSpPr>
              <p:cNvPr id="89" name="Google Shape;89;p7"/>
              <p:cNvSpPr/>
              <p:nvPr/>
            </p:nvSpPr>
            <p:spPr>
              <a:xfrm>
                <a:off x="184396"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7"/>
              <p:cNvSpPr/>
              <p:nvPr/>
            </p:nvSpPr>
            <p:spPr>
              <a:xfrm>
                <a:off x="1448775"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7"/>
              <p:cNvSpPr/>
              <p:nvPr/>
            </p:nvSpPr>
            <p:spPr>
              <a:xfrm>
                <a:off x="1885037" y="1492917"/>
                <a:ext cx="29228554"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 name="Google Shape;92;p7"/>
            <p:cNvGrpSpPr/>
            <p:nvPr/>
          </p:nvGrpSpPr>
          <p:grpSpPr>
            <a:xfrm>
              <a:off x="6143247" y="579800"/>
              <a:ext cx="215333" cy="147703"/>
              <a:chOff x="442294" y="1492917"/>
              <a:chExt cx="3886871" cy="2670933"/>
            </a:xfrm>
          </p:grpSpPr>
          <p:sp>
            <p:nvSpPr>
              <p:cNvPr id="93" name="Google Shape;93;p7"/>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7"/>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7"/>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7"/>
              <p:cNvSpPr/>
              <p:nvPr/>
            </p:nvSpPr>
            <p:spPr>
              <a:xfrm>
                <a:off x="2191445" y="1492917"/>
                <a:ext cx="1531838"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 name="Google Shape;97;p7"/>
            <p:cNvGrpSpPr/>
            <p:nvPr/>
          </p:nvGrpSpPr>
          <p:grpSpPr>
            <a:xfrm>
              <a:off x="6748185" y="766325"/>
              <a:ext cx="1366787" cy="147703"/>
              <a:chOff x="184396" y="1492917"/>
              <a:chExt cx="24671250" cy="2670933"/>
            </a:xfrm>
          </p:grpSpPr>
          <p:sp>
            <p:nvSpPr>
              <p:cNvPr id="98" name="Google Shape;98;p7"/>
              <p:cNvSpPr/>
              <p:nvPr/>
            </p:nvSpPr>
            <p:spPr>
              <a:xfrm>
                <a:off x="184396"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7"/>
              <p:cNvSpPr/>
              <p:nvPr/>
            </p:nvSpPr>
            <p:spPr>
              <a:xfrm>
                <a:off x="1448775"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7"/>
              <p:cNvSpPr/>
              <p:nvPr/>
            </p:nvSpPr>
            <p:spPr>
              <a:xfrm>
                <a:off x="1885037" y="1492917"/>
                <a:ext cx="22970610"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 name="Google Shape;101;p7"/>
            <p:cNvGrpSpPr/>
            <p:nvPr/>
          </p:nvGrpSpPr>
          <p:grpSpPr>
            <a:xfrm>
              <a:off x="6489922" y="766337"/>
              <a:ext cx="215333" cy="147696"/>
              <a:chOff x="442294" y="1493143"/>
              <a:chExt cx="3886871" cy="2670817"/>
            </a:xfrm>
          </p:grpSpPr>
          <p:sp>
            <p:nvSpPr>
              <p:cNvPr id="102" name="Google Shape;102;p7"/>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7"/>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7"/>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7"/>
              <p:cNvSpPr/>
              <p:nvPr/>
            </p:nvSpPr>
            <p:spPr>
              <a:xfrm>
                <a:off x="2191445" y="1493143"/>
                <a:ext cx="1531838"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 name="Google Shape;106;p7"/>
          <p:cNvGrpSpPr/>
          <p:nvPr/>
        </p:nvGrpSpPr>
        <p:grpSpPr>
          <a:xfrm>
            <a:off x="550535" y="3404829"/>
            <a:ext cx="937307" cy="1778436"/>
            <a:chOff x="714383" y="3715789"/>
            <a:chExt cx="773483" cy="1467599"/>
          </a:xfrm>
        </p:grpSpPr>
        <p:grpSp>
          <p:nvGrpSpPr>
            <p:cNvPr id="107" name="Google Shape;107;p7"/>
            <p:cNvGrpSpPr/>
            <p:nvPr/>
          </p:nvGrpSpPr>
          <p:grpSpPr>
            <a:xfrm>
              <a:off x="714383" y="4194382"/>
              <a:ext cx="441994" cy="989004"/>
              <a:chOff x="5225071" y="3310592"/>
              <a:chExt cx="720329" cy="1611806"/>
            </a:xfrm>
          </p:grpSpPr>
          <p:sp>
            <p:nvSpPr>
              <p:cNvPr id="108" name="Google Shape;108;p7"/>
              <p:cNvSpPr txBox="1"/>
              <p:nvPr/>
            </p:nvSpPr>
            <p:spPr>
              <a:xfrm flipH="1">
                <a:off x="5225100" y="3394198"/>
                <a:ext cx="720300" cy="1528200"/>
              </a:xfrm>
              <a:prstGeom prst="rect">
                <a:avLst/>
              </a:prstGeom>
              <a:solidFill>
                <a:schemeClr val="accent1"/>
              </a:solidFill>
              <a:ln cap="flat" cmpd="sng" w="28575">
                <a:solidFill>
                  <a:schemeClr val="lt1"/>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a:latin typeface="Sintony"/>
                  <a:ea typeface="Sintony"/>
                  <a:cs typeface="Sintony"/>
                  <a:sym typeface="Sintony"/>
                </a:endParaRPr>
              </a:p>
            </p:txBody>
          </p:sp>
          <p:sp>
            <p:nvSpPr>
              <p:cNvPr id="109" name="Google Shape;109;p7"/>
              <p:cNvSpPr/>
              <p:nvPr/>
            </p:nvSpPr>
            <p:spPr>
              <a:xfrm flipH="1">
                <a:off x="5225071" y="3310592"/>
                <a:ext cx="720300" cy="170100"/>
              </a:xfrm>
              <a:prstGeom prst="ellipse">
                <a:avLst/>
              </a:prstGeom>
              <a:solidFill>
                <a:schemeClr val="accent1"/>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 name="Google Shape;110;p7"/>
            <p:cNvGrpSpPr/>
            <p:nvPr/>
          </p:nvGrpSpPr>
          <p:grpSpPr>
            <a:xfrm>
              <a:off x="1045675" y="4558512"/>
              <a:ext cx="442191" cy="624876"/>
              <a:chOff x="6090338" y="3904025"/>
              <a:chExt cx="720650" cy="1018376"/>
            </a:xfrm>
          </p:grpSpPr>
          <p:sp>
            <p:nvSpPr>
              <p:cNvPr id="111" name="Google Shape;111;p7"/>
              <p:cNvSpPr txBox="1"/>
              <p:nvPr/>
            </p:nvSpPr>
            <p:spPr>
              <a:xfrm flipH="1">
                <a:off x="6090338" y="3987301"/>
                <a:ext cx="720300" cy="935100"/>
              </a:xfrm>
              <a:prstGeom prst="rect">
                <a:avLst/>
              </a:prstGeom>
              <a:solidFill>
                <a:schemeClr val="accent2"/>
              </a:solidFill>
              <a:ln cap="flat" cmpd="sng" w="28575">
                <a:solidFill>
                  <a:schemeClr val="lt1"/>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a:latin typeface="Sintony"/>
                  <a:ea typeface="Sintony"/>
                  <a:cs typeface="Sintony"/>
                  <a:sym typeface="Sintony"/>
                </a:endParaRPr>
              </a:p>
            </p:txBody>
          </p:sp>
          <p:sp>
            <p:nvSpPr>
              <p:cNvPr id="112" name="Google Shape;112;p7"/>
              <p:cNvSpPr/>
              <p:nvPr/>
            </p:nvSpPr>
            <p:spPr>
              <a:xfrm flipH="1">
                <a:off x="6090688" y="3904025"/>
                <a:ext cx="720300" cy="170100"/>
              </a:xfrm>
              <a:prstGeom prst="ellipse">
                <a:avLst/>
              </a:prstGeom>
              <a:solidFill>
                <a:schemeClr val="accent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 name="Google Shape;113;p7"/>
            <p:cNvGrpSpPr/>
            <p:nvPr/>
          </p:nvGrpSpPr>
          <p:grpSpPr>
            <a:xfrm>
              <a:off x="825504" y="3715789"/>
              <a:ext cx="217698" cy="423978"/>
              <a:chOff x="7959356" y="538144"/>
              <a:chExt cx="512955" cy="999006"/>
            </a:xfrm>
          </p:grpSpPr>
          <p:sp>
            <p:nvSpPr>
              <p:cNvPr id="114" name="Google Shape;114;p7"/>
              <p:cNvSpPr txBox="1"/>
              <p:nvPr/>
            </p:nvSpPr>
            <p:spPr>
              <a:xfrm rot="-5400000">
                <a:off x="7719500" y="876100"/>
                <a:ext cx="999000" cy="323100"/>
              </a:xfrm>
              <a:prstGeom prst="rect">
                <a:avLst/>
              </a:prstGeom>
              <a:solidFill>
                <a:schemeClr val="accent2"/>
              </a:solidFill>
              <a:ln cap="flat" cmpd="sng" w="28575">
                <a:solidFill>
                  <a:schemeClr val="lt1"/>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a:latin typeface="Sintony"/>
                  <a:ea typeface="Sintony"/>
                  <a:cs typeface="Sintony"/>
                  <a:sym typeface="Sintony"/>
                </a:endParaRPr>
              </a:p>
            </p:txBody>
          </p:sp>
          <p:sp>
            <p:nvSpPr>
              <p:cNvPr id="115" name="Google Shape;115;p7"/>
              <p:cNvSpPr/>
              <p:nvPr/>
            </p:nvSpPr>
            <p:spPr>
              <a:xfrm rot="-5400000">
                <a:off x="7577756" y="919744"/>
                <a:ext cx="999000" cy="235800"/>
              </a:xfrm>
              <a:prstGeom prst="ellipse">
                <a:avLst/>
              </a:prstGeom>
              <a:solidFill>
                <a:schemeClr val="accent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7"/>
              <p:cNvSpPr/>
              <p:nvPr/>
            </p:nvSpPr>
            <p:spPr>
              <a:xfrm rot="-5400000">
                <a:off x="7882811" y="920259"/>
                <a:ext cx="943200" cy="2358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 name="Google Shape;117;p7"/>
            <p:cNvGrpSpPr/>
            <p:nvPr/>
          </p:nvGrpSpPr>
          <p:grpSpPr>
            <a:xfrm>
              <a:off x="1157612" y="4072296"/>
              <a:ext cx="217690" cy="423978"/>
              <a:chOff x="7959356" y="538144"/>
              <a:chExt cx="512937" cy="999006"/>
            </a:xfrm>
          </p:grpSpPr>
          <p:sp>
            <p:nvSpPr>
              <p:cNvPr id="118" name="Google Shape;118;p7"/>
              <p:cNvSpPr txBox="1"/>
              <p:nvPr/>
            </p:nvSpPr>
            <p:spPr>
              <a:xfrm rot="-5400000">
                <a:off x="7719500" y="876100"/>
                <a:ext cx="999000" cy="323100"/>
              </a:xfrm>
              <a:prstGeom prst="rect">
                <a:avLst/>
              </a:prstGeom>
              <a:solidFill>
                <a:schemeClr val="accent1"/>
              </a:solidFill>
              <a:ln cap="flat" cmpd="sng" w="28575">
                <a:solidFill>
                  <a:schemeClr val="lt1"/>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a:latin typeface="Sintony"/>
                  <a:ea typeface="Sintony"/>
                  <a:cs typeface="Sintony"/>
                  <a:sym typeface="Sintony"/>
                </a:endParaRPr>
              </a:p>
            </p:txBody>
          </p:sp>
          <p:sp>
            <p:nvSpPr>
              <p:cNvPr id="119" name="Google Shape;119;p7"/>
              <p:cNvSpPr/>
              <p:nvPr/>
            </p:nvSpPr>
            <p:spPr>
              <a:xfrm rot="-5400000">
                <a:off x="7577756" y="919744"/>
                <a:ext cx="999000" cy="235800"/>
              </a:xfrm>
              <a:prstGeom prst="ellipse">
                <a:avLst/>
              </a:prstGeom>
              <a:solidFill>
                <a:schemeClr val="accent1"/>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7"/>
              <p:cNvSpPr/>
              <p:nvPr/>
            </p:nvSpPr>
            <p:spPr>
              <a:xfrm rot="-5400000">
                <a:off x="7883243" y="919480"/>
                <a:ext cx="942300" cy="235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21" name="Shape 121"/>
        <p:cNvGrpSpPr/>
        <p:nvPr/>
      </p:nvGrpSpPr>
      <p:grpSpPr>
        <a:xfrm>
          <a:off x="0" y="0"/>
          <a:ext cx="0" cy="0"/>
          <a:chOff x="0" y="0"/>
          <a:chExt cx="0" cy="0"/>
        </a:xfrm>
      </p:grpSpPr>
      <p:sp>
        <p:nvSpPr>
          <p:cNvPr id="122" name="Google Shape;122;p8"/>
          <p:cNvSpPr txBox="1"/>
          <p:nvPr>
            <p:ph type="title"/>
          </p:nvPr>
        </p:nvSpPr>
        <p:spPr>
          <a:xfrm>
            <a:off x="5664450" y="533550"/>
            <a:ext cx="2808000" cy="2038200"/>
          </a:xfrm>
          <a:prstGeom prst="rect">
            <a:avLst/>
          </a:prstGeom>
        </p:spPr>
        <p:txBody>
          <a:bodyPr anchorCtr="0" anchor="ctr" bIns="0" lIns="0" spcFirstLastPara="1" rIns="0" wrap="square" tIns="0">
            <a:noAutofit/>
          </a:bodyPr>
          <a:lstStyle>
            <a:lvl1pPr lvl="0" algn="r">
              <a:spcBef>
                <a:spcPts val="0"/>
              </a:spcBef>
              <a:spcAft>
                <a:spcPts val="0"/>
              </a:spcAft>
              <a:buClr>
                <a:schemeClr val="dk2"/>
              </a:buClr>
              <a:buSzPts val="6000"/>
              <a:buNone/>
              <a:defRPr sz="6000">
                <a:solidFill>
                  <a:schemeClr val="dk2"/>
                </a:solidFill>
              </a:defRPr>
            </a:lvl1pPr>
            <a:lvl2pPr lvl="1" algn="r">
              <a:spcBef>
                <a:spcPts val="0"/>
              </a:spcBef>
              <a:spcAft>
                <a:spcPts val="0"/>
              </a:spcAft>
              <a:buSzPts val="2400"/>
              <a:buNone/>
              <a:defRPr sz="2400"/>
            </a:lvl2pPr>
            <a:lvl3pPr lvl="2" algn="r">
              <a:spcBef>
                <a:spcPts val="0"/>
              </a:spcBef>
              <a:spcAft>
                <a:spcPts val="0"/>
              </a:spcAft>
              <a:buSzPts val="2400"/>
              <a:buNone/>
              <a:defRPr sz="2400"/>
            </a:lvl3pPr>
            <a:lvl4pPr lvl="3" algn="r">
              <a:spcBef>
                <a:spcPts val="0"/>
              </a:spcBef>
              <a:spcAft>
                <a:spcPts val="0"/>
              </a:spcAft>
              <a:buSzPts val="2400"/>
              <a:buNone/>
              <a:defRPr sz="2400"/>
            </a:lvl4pPr>
            <a:lvl5pPr lvl="4" algn="r">
              <a:spcBef>
                <a:spcPts val="0"/>
              </a:spcBef>
              <a:spcAft>
                <a:spcPts val="0"/>
              </a:spcAft>
              <a:buSzPts val="2400"/>
              <a:buNone/>
              <a:defRPr sz="2400"/>
            </a:lvl5pPr>
            <a:lvl6pPr lvl="5" algn="r">
              <a:spcBef>
                <a:spcPts val="0"/>
              </a:spcBef>
              <a:spcAft>
                <a:spcPts val="0"/>
              </a:spcAft>
              <a:buSzPts val="2400"/>
              <a:buNone/>
              <a:defRPr sz="2400"/>
            </a:lvl6pPr>
            <a:lvl7pPr lvl="6" algn="r">
              <a:spcBef>
                <a:spcPts val="0"/>
              </a:spcBef>
              <a:spcAft>
                <a:spcPts val="0"/>
              </a:spcAft>
              <a:buSzPts val="2400"/>
              <a:buNone/>
              <a:defRPr sz="2400"/>
            </a:lvl7pPr>
            <a:lvl8pPr lvl="7" algn="r">
              <a:spcBef>
                <a:spcPts val="0"/>
              </a:spcBef>
              <a:spcAft>
                <a:spcPts val="0"/>
              </a:spcAft>
              <a:buSzPts val="2400"/>
              <a:buNone/>
              <a:defRPr sz="2400"/>
            </a:lvl8pPr>
            <a:lvl9pPr lvl="8" algn="r">
              <a:spcBef>
                <a:spcPts val="0"/>
              </a:spcBef>
              <a:spcAft>
                <a:spcPts val="0"/>
              </a:spcAft>
              <a:buSzPts val="2400"/>
              <a:buNone/>
              <a:defRPr sz="2400"/>
            </a:lvl9pPr>
          </a:lstStyle>
          <a:p/>
        </p:txBody>
      </p:sp>
      <p:sp>
        <p:nvSpPr>
          <p:cNvPr id="123" name="Google Shape;123;p8"/>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r>
              <a:rPr lang="en"/>
              <a:t> </a:t>
            </a:r>
            <a:fld id="{00000000-1234-1234-1234-123412341234}" type="slidenum">
              <a:rPr lang="en"/>
              <a:t>‹#›</a:t>
            </a:fld>
            <a:r>
              <a:rPr lang="en"/>
              <a:t>.</a:t>
            </a:r>
            <a:endParaRPr/>
          </a:p>
        </p:txBody>
      </p:sp>
      <p:sp>
        <p:nvSpPr>
          <p:cNvPr id="124" name="Google Shape;124;p8"/>
          <p:cNvSpPr txBox="1"/>
          <p:nvPr>
            <p:ph idx="1" type="subTitle"/>
          </p:nvPr>
        </p:nvSpPr>
        <p:spPr>
          <a:xfrm>
            <a:off x="5438775" y="2571750"/>
            <a:ext cx="3033600" cy="2038200"/>
          </a:xfrm>
          <a:prstGeom prst="rect">
            <a:avLst/>
          </a:prstGeom>
        </p:spPr>
        <p:txBody>
          <a:bodyPr anchorCtr="0" anchor="ctr" bIns="0" lIns="0" spcFirstLastPara="1" rIns="0" wrap="square" tIns="0">
            <a:noAutofit/>
          </a:bodyPr>
          <a:lstStyle>
            <a:lvl1pPr lvl="0" rtl="0" algn="r">
              <a:lnSpc>
                <a:spcPct val="100000"/>
              </a:lnSpc>
              <a:spcBef>
                <a:spcPts val="0"/>
              </a:spcBef>
              <a:spcAft>
                <a:spcPts val="0"/>
              </a:spcAft>
              <a:buNone/>
              <a:defRPr b="0"/>
            </a:lvl1pPr>
            <a:lvl2pPr lvl="1" rtl="0" algn="r">
              <a:lnSpc>
                <a:spcPct val="100000"/>
              </a:lnSpc>
              <a:spcBef>
                <a:spcPts val="1600"/>
              </a:spcBef>
              <a:spcAft>
                <a:spcPts val="0"/>
              </a:spcAft>
              <a:buNone/>
              <a:defRPr b="0"/>
            </a:lvl2pPr>
            <a:lvl3pPr lvl="2" rtl="0" algn="r">
              <a:lnSpc>
                <a:spcPct val="100000"/>
              </a:lnSpc>
              <a:spcBef>
                <a:spcPts val="1600"/>
              </a:spcBef>
              <a:spcAft>
                <a:spcPts val="0"/>
              </a:spcAft>
              <a:buNone/>
              <a:defRPr b="0"/>
            </a:lvl3pPr>
            <a:lvl4pPr lvl="3" rtl="0" algn="r">
              <a:lnSpc>
                <a:spcPct val="100000"/>
              </a:lnSpc>
              <a:spcBef>
                <a:spcPts val="1600"/>
              </a:spcBef>
              <a:spcAft>
                <a:spcPts val="0"/>
              </a:spcAft>
              <a:buNone/>
              <a:defRPr b="0"/>
            </a:lvl4pPr>
            <a:lvl5pPr lvl="4" rtl="0" algn="r">
              <a:lnSpc>
                <a:spcPct val="100000"/>
              </a:lnSpc>
              <a:spcBef>
                <a:spcPts val="1600"/>
              </a:spcBef>
              <a:spcAft>
                <a:spcPts val="0"/>
              </a:spcAft>
              <a:buNone/>
              <a:defRPr b="0"/>
            </a:lvl5pPr>
            <a:lvl6pPr lvl="5" rtl="0" algn="r">
              <a:lnSpc>
                <a:spcPct val="100000"/>
              </a:lnSpc>
              <a:spcBef>
                <a:spcPts val="1600"/>
              </a:spcBef>
              <a:spcAft>
                <a:spcPts val="0"/>
              </a:spcAft>
              <a:buNone/>
              <a:defRPr b="0"/>
            </a:lvl6pPr>
            <a:lvl7pPr lvl="6" rtl="0" algn="r">
              <a:lnSpc>
                <a:spcPct val="100000"/>
              </a:lnSpc>
              <a:spcBef>
                <a:spcPts val="1600"/>
              </a:spcBef>
              <a:spcAft>
                <a:spcPts val="0"/>
              </a:spcAft>
              <a:buNone/>
              <a:defRPr b="0"/>
            </a:lvl7pPr>
            <a:lvl8pPr lvl="7" rtl="0" algn="r">
              <a:lnSpc>
                <a:spcPct val="100000"/>
              </a:lnSpc>
              <a:spcBef>
                <a:spcPts val="1600"/>
              </a:spcBef>
              <a:spcAft>
                <a:spcPts val="0"/>
              </a:spcAft>
              <a:buNone/>
              <a:defRPr b="0"/>
            </a:lvl8pPr>
            <a:lvl9pPr lvl="8" rtl="0" algn="r">
              <a:lnSpc>
                <a:spcPct val="100000"/>
              </a:lnSpc>
              <a:spcBef>
                <a:spcPts val="1600"/>
              </a:spcBef>
              <a:spcAft>
                <a:spcPts val="1600"/>
              </a:spcAft>
              <a:buNone/>
              <a:defRPr b="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25" name="Shape 125"/>
        <p:cNvGrpSpPr/>
        <p:nvPr/>
      </p:nvGrpSpPr>
      <p:grpSpPr>
        <a:xfrm>
          <a:off x="0" y="0"/>
          <a:ext cx="0" cy="0"/>
          <a:chOff x="0" y="0"/>
          <a:chExt cx="0" cy="0"/>
        </a:xfrm>
      </p:grpSpPr>
      <p:pic>
        <p:nvPicPr>
          <p:cNvPr id="126" name="Google Shape;126;p9"/>
          <p:cNvPicPr preferRelativeResize="0"/>
          <p:nvPr/>
        </p:nvPicPr>
        <p:blipFill rotWithShape="1">
          <a:blip r:embed="rId2">
            <a:alphaModFix/>
          </a:blip>
          <a:srcRect b="12495" l="0" r="0" t="12502"/>
          <a:stretch/>
        </p:blipFill>
        <p:spPr>
          <a:xfrm>
            <a:off x="0" y="0"/>
            <a:ext cx="9144000" cy="5143496"/>
          </a:xfrm>
          <a:prstGeom prst="rect">
            <a:avLst/>
          </a:prstGeom>
          <a:noFill/>
          <a:ln>
            <a:noFill/>
          </a:ln>
        </p:spPr>
      </p:pic>
      <p:sp>
        <p:nvSpPr>
          <p:cNvPr id="127" name="Google Shape;127;p9"/>
          <p:cNvSpPr txBox="1"/>
          <p:nvPr>
            <p:ph type="title"/>
          </p:nvPr>
        </p:nvSpPr>
        <p:spPr>
          <a:xfrm>
            <a:off x="1664250" y="538175"/>
            <a:ext cx="5815500" cy="4071900"/>
          </a:xfrm>
          <a:prstGeom prst="rect">
            <a:avLst/>
          </a:prstGeom>
        </p:spPr>
        <p:txBody>
          <a:bodyPr anchorCtr="0" anchor="ctr" bIns="0" lIns="0" spcFirstLastPara="1" rIns="0" wrap="square" tIns="0">
            <a:noAutofit/>
          </a:bodyPr>
          <a:lstStyle>
            <a:lvl1pPr lvl="0" algn="ctr">
              <a:lnSpc>
                <a:spcPct val="115000"/>
              </a:lnSpc>
              <a:spcBef>
                <a:spcPts val="0"/>
              </a:spcBef>
              <a:spcAft>
                <a:spcPts val="0"/>
              </a:spcAft>
              <a:buSzPts val="6000"/>
              <a:buNone/>
              <a:defRPr sz="6000">
                <a:highlight>
                  <a:schemeClr val="accent1"/>
                </a:highlight>
              </a:defRPr>
            </a:lvl1pPr>
            <a:lvl2pPr lvl="1" algn="ctr">
              <a:lnSpc>
                <a:spcPct val="115000"/>
              </a:lnSpc>
              <a:spcBef>
                <a:spcPts val="0"/>
              </a:spcBef>
              <a:spcAft>
                <a:spcPts val="0"/>
              </a:spcAft>
              <a:buSzPts val="4800"/>
              <a:buNone/>
              <a:defRPr sz="4800"/>
            </a:lvl2pPr>
            <a:lvl3pPr lvl="2" algn="ctr">
              <a:lnSpc>
                <a:spcPct val="115000"/>
              </a:lnSpc>
              <a:spcBef>
                <a:spcPts val="0"/>
              </a:spcBef>
              <a:spcAft>
                <a:spcPts val="0"/>
              </a:spcAft>
              <a:buSzPts val="4800"/>
              <a:buNone/>
              <a:defRPr sz="4800"/>
            </a:lvl3pPr>
            <a:lvl4pPr lvl="3" algn="ctr">
              <a:lnSpc>
                <a:spcPct val="115000"/>
              </a:lnSpc>
              <a:spcBef>
                <a:spcPts val="0"/>
              </a:spcBef>
              <a:spcAft>
                <a:spcPts val="0"/>
              </a:spcAft>
              <a:buSzPts val="4800"/>
              <a:buNone/>
              <a:defRPr sz="4800"/>
            </a:lvl4pPr>
            <a:lvl5pPr lvl="4" algn="ctr">
              <a:lnSpc>
                <a:spcPct val="115000"/>
              </a:lnSpc>
              <a:spcBef>
                <a:spcPts val="0"/>
              </a:spcBef>
              <a:spcAft>
                <a:spcPts val="0"/>
              </a:spcAft>
              <a:buSzPts val="4800"/>
              <a:buNone/>
              <a:defRPr sz="4800"/>
            </a:lvl5pPr>
            <a:lvl6pPr lvl="5" algn="ctr">
              <a:lnSpc>
                <a:spcPct val="115000"/>
              </a:lnSpc>
              <a:spcBef>
                <a:spcPts val="0"/>
              </a:spcBef>
              <a:spcAft>
                <a:spcPts val="0"/>
              </a:spcAft>
              <a:buSzPts val="4800"/>
              <a:buNone/>
              <a:defRPr sz="4800"/>
            </a:lvl6pPr>
            <a:lvl7pPr lvl="6" algn="ctr">
              <a:lnSpc>
                <a:spcPct val="115000"/>
              </a:lnSpc>
              <a:spcBef>
                <a:spcPts val="0"/>
              </a:spcBef>
              <a:spcAft>
                <a:spcPts val="0"/>
              </a:spcAft>
              <a:buSzPts val="4800"/>
              <a:buNone/>
              <a:defRPr sz="4800"/>
            </a:lvl7pPr>
            <a:lvl8pPr lvl="7" algn="ctr">
              <a:lnSpc>
                <a:spcPct val="115000"/>
              </a:lnSpc>
              <a:spcBef>
                <a:spcPts val="0"/>
              </a:spcBef>
              <a:spcAft>
                <a:spcPts val="0"/>
              </a:spcAft>
              <a:buSzPts val="4800"/>
              <a:buNone/>
              <a:defRPr sz="4800"/>
            </a:lvl8pPr>
            <a:lvl9pPr lvl="8" algn="ctr">
              <a:lnSpc>
                <a:spcPct val="115000"/>
              </a:lnSpc>
              <a:spcBef>
                <a:spcPts val="0"/>
              </a:spcBef>
              <a:spcAft>
                <a:spcPts val="0"/>
              </a:spcAft>
              <a:buSzPts val="4800"/>
              <a:buNone/>
              <a:defRPr sz="4800"/>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28" name="Shape 128"/>
        <p:cNvGrpSpPr/>
        <p:nvPr/>
      </p:nvGrpSpPr>
      <p:grpSpPr>
        <a:xfrm>
          <a:off x="0" y="0"/>
          <a:ext cx="0" cy="0"/>
          <a:chOff x="0" y="0"/>
          <a:chExt cx="0" cy="0"/>
        </a:xfrm>
      </p:grpSpPr>
      <p:sp>
        <p:nvSpPr>
          <p:cNvPr id="129" name="Google Shape;129;p10"/>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r>
              <a:rPr lang="en"/>
              <a:t> </a:t>
            </a:r>
            <a:fld id="{00000000-1234-1234-1234-123412341234}" type="slidenum">
              <a:rPr lang="en"/>
              <a:t>‹#›</a:t>
            </a:fld>
            <a:r>
              <a:rPr lang="en"/>
              <a:t>.</a:t>
            </a:r>
            <a:endParaRPr/>
          </a:p>
        </p:txBody>
      </p:sp>
      <p:sp>
        <p:nvSpPr>
          <p:cNvPr id="130" name="Google Shape;130;p10"/>
          <p:cNvSpPr txBox="1"/>
          <p:nvPr>
            <p:ph type="title"/>
          </p:nvPr>
        </p:nvSpPr>
        <p:spPr>
          <a:xfrm>
            <a:off x="714375" y="2010675"/>
            <a:ext cx="2973600" cy="2385900"/>
          </a:xfrm>
          <a:prstGeom prst="rect">
            <a:avLst/>
          </a:prstGeom>
        </p:spPr>
        <p:txBody>
          <a:bodyPr anchorCtr="0" anchor="b" bIns="0" lIns="0" spcFirstLastPara="1" rIns="0" wrap="square" tIns="0">
            <a:noAutofit/>
          </a:bodyPr>
          <a:lstStyle>
            <a:lvl1pPr lvl="0" rtl="0">
              <a:lnSpc>
                <a:spcPct val="115000"/>
              </a:lnSpc>
              <a:spcBef>
                <a:spcPts val="0"/>
              </a:spcBef>
              <a:spcAft>
                <a:spcPts val="0"/>
              </a:spcAft>
              <a:buSzPts val="5000"/>
              <a:buNone/>
              <a:defRPr sz="5000">
                <a:highlight>
                  <a:schemeClr val="accent1"/>
                </a:highlight>
              </a:defRPr>
            </a:lvl1pPr>
            <a:lvl2pPr lvl="1" rtl="0">
              <a:spcBef>
                <a:spcPts val="0"/>
              </a:spcBef>
              <a:spcAft>
                <a:spcPts val="0"/>
              </a:spcAft>
              <a:buSzPts val="5000"/>
              <a:buFont typeface="Khand"/>
              <a:buNone/>
              <a:defRPr b="1" sz="5000">
                <a:latin typeface="Khand"/>
                <a:ea typeface="Khand"/>
                <a:cs typeface="Khand"/>
                <a:sym typeface="Khand"/>
              </a:defRPr>
            </a:lvl2pPr>
            <a:lvl3pPr lvl="2" rtl="0">
              <a:spcBef>
                <a:spcPts val="0"/>
              </a:spcBef>
              <a:spcAft>
                <a:spcPts val="0"/>
              </a:spcAft>
              <a:buSzPts val="5000"/>
              <a:buFont typeface="Khand"/>
              <a:buNone/>
              <a:defRPr b="1" sz="5000">
                <a:latin typeface="Khand"/>
                <a:ea typeface="Khand"/>
                <a:cs typeface="Khand"/>
                <a:sym typeface="Khand"/>
              </a:defRPr>
            </a:lvl3pPr>
            <a:lvl4pPr lvl="3" rtl="0">
              <a:spcBef>
                <a:spcPts val="0"/>
              </a:spcBef>
              <a:spcAft>
                <a:spcPts val="0"/>
              </a:spcAft>
              <a:buSzPts val="5000"/>
              <a:buFont typeface="Khand"/>
              <a:buNone/>
              <a:defRPr b="1" sz="5000">
                <a:latin typeface="Khand"/>
                <a:ea typeface="Khand"/>
                <a:cs typeface="Khand"/>
                <a:sym typeface="Khand"/>
              </a:defRPr>
            </a:lvl4pPr>
            <a:lvl5pPr lvl="4" rtl="0">
              <a:spcBef>
                <a:spcPts val="0"/>
              </a:spcBef>
              <a:spcAft>
                <a:spcPts val="0"/>
              </a:spcAft>
              <a:buSzPts val="5000"/>
              <a:buFont typeface="Khand"/>
              <a:buNone/>
              <a:defRPr b="1" sz="5000">
                <a:latin typeface="Khand"/>
                <a:ea typeface="Khand"/>
                <a:cs typeface="Khand"/>
                <a:sym typeface="Khand"/>
              </a:defRPr>
            </a:lvl5pPr>
            <a:lvl6pPr lvl="5" rtl="0">
              <a:spcBef>
                <a:spcPts val="0"/>
              </a:spcBef>
              <a:spcAft>
                <a:spcPts val="0"/>
              </a:spcAft>
              <a:buSzPts val="5000"/>
              <a:buFont typeface="Khand"/>
              <a:buNone/>
              <a:defRPr b="1" sz="5000">
                <a:latin typeface="Khand"/>
                <a:ea typeface="Khand"/>
                <a:cs typeface="Khand"/>
                <a:sym typeface="Khand"/>
              </a:defRPr>
            </a:lvl6pPr>
            <a:lvl7pPr lvl="6" rtl="0">
              <a:spcBef>
                <a:spcPts val="0"/>
              </a:spcBef>
              <a:spcAft>
                <a:spcPts val="0"/>
              </a:spcAft>
              <a:buSzPts val="5000"/>
              <a:buFont typeface="Khand"/>
              <a:buNone/>
              <a:defRPr b="1" sz="5000">
                <a:latin typeface="Khand"/>
                <a:ea typeface="Khand"/>
                <a:cs typeface="Khand"/>
                <a:sym typeface="Khand"/>
              </a:defRPr>
            </a:lvl7pPr>
            <a:lvl8pPr lvl="7" rtl="0">
              <a:spcBef>
                <a:spcPts val="0"/>
              </a:spcBef>
              <a:spcAft>
                <a:spcPts val="0"/>
              </a:spcAft>
              <a:buSzPts val="5000"/>
              <a:buFont typeface="Khand"/>
              <a:buNone/>
              <a:defRPr b="1" sz="5000">
                <a:latin typeface="Khand"/>
                <a:ea typeface="Khand"/>
                <a:cs typeface="Khand"/>
                <a:sym typeface="Khand"/>
              </a:defRPr>
            </a:lvl8pPr>
            <a:lvl9pPr lvl="8" rtl="0">
              <a:spcBef>
                <a:spcPts val="0"/>
              </a:spcBef>
              <a:spcAft>
                <a:spcPts val="0"/>
              </a:spcAft>
              <a:buSzPts val="5000"/>
              <a:buFont typeface="Khand"/>
              <a:buNone/>
              <a:defRPr b="1" sz="5000">
                <a:latin typeface="Khand"/>
                <a:ea typeface="Khand"/>
                <a:cs typeface="Khand"/>
                <a:sym typeface="Khand"/>
              </a:defRPr>
            </a:lvl9pPr>
          </a:lstStyle>
          <a:p/>
        </p:txBody>
      </p:sp>
      <p:sp>
        <p:nvSpPr>
          <p:cNvPr id="131" name="Google Shape;131;p10"/>
          <p:cNvSpPr txBox="1"/>
          <p:nvPr>
            <p:ph idx="1" type="subTitle"/>
          </p:nvPr>
        </p:nvSpPr>
        <p:spPr>
          <a:xfrm>
            <a:off x="714375" y="4396575"/>
            <a:ext cx="3893700" cy="213600"/>
          </a:xfrm>
          <a:prstGeom prst="rect">
            <a:avLst/>
          </a:prstGeom>
        </p:spPr>
        <p:txBody>
          <a:bodyPr anchorCtr="0" anchor="t" bIns="91425" lIns="0" spcFirstLastPara="1" rIns="91425" wrap="square" tIns="0">
            <a:noAutofit/>
          </a:bodyPr>
          <a:lstStyle>
            <a:lvl1pPr lvl="0" rtl="0">
              <a:lnSpc>
                <a:spcPct val="100000"/>
              </a:lnSpc>
              <a:spcBef>
                <a:spcPts val="0"/>
              </a:spcBef>
              <a:spcAft>
                <a:spcPts val="0"/>
              </a:spcAft>
              <a:buClr>
                <a:srgbClr val="41294A"/>
              </a:buClr>
              <a:buSzPts val="1400"/>
              <a:buNone/>
              <a:defRPr b="0" sz="1400"/>
            </a:lvl1pPr>
            <a:lvl2pPr lvl="1" rtl="0">
              <a:lnSpc>
                <a:spcPct val="100000"/>
              </a:lnSpc>
              <a:spcBef>
                <a:spcPts val="0"/>
              </a:spcBef>
              <a:spcAft>
                <a:spcPts val="0"/>
              </a:spcAft>
              <a:buClr>
                <a:srgbClr val="41294A"/>
              </a:buClr>
              <a:buSzPts val="1400"/>
              <a:buNone/>
              <a:defRPr sz="1400">
                <a:solidFill>
                  <a:srgbClr val="41294A"/>
                </a:solidFill>
              </a:defRPr>
            </a:lvl2pPr>
            <a:lvl3pPr lvl="2" rtl="0">
              <a:lnSpc>
                <a:spcPct val="100000"/>
              </a:lnSpc>
              <a:spcBef>
                <a:spcPts val="0"/>
              </a:spcBef>
              <a:spcAft>
                <a:spcPts val="0"/>
              </a:spcAft>
              <a:buClr>
                <a:srgbClr val="41294A"/>
              </a:buClr>
              <a:buSzPts val="1400"/>
              <a:buNone/>
              <a:defRPr sz="1400">
                <a:solidFill>
                  <a:srgbClr val="41294A"/>
                </a:solidFill>
              </a:defRPr>
            </a:lvl3pPr>
            <a:lvl4pPr lvl="3" rtl="0">
              <a:lnSpc>
                <a:spcPct val="100000"/>
              </a:lnSpc>
              <a:spcBef>
                <a:spcPts val="0"/>
              </a:spcBef>
              <a:spcAft>
                <a:spcPts val="0"/>
              </a:spcAft>
              <a:buClr>
                <a:srgbClr val="41294A"/>
              </a:buClr>
              <a:buSzPts val="1400"/>
              <a:buNone/>
              <a:defRPr sz="1400">
                <a:solidFill>
                  <a:srgbClr val="41294A"/>
                </a:solidFill>
              </a:defRPr>
            </a:lvl4pPr>
            <a:lvl5pPr lvl="4" rtl="0">
              <a:lnSpc>
                <a:spcPct val="100000"/>
              </a:lnSpc>
              <a:spcBef>
                <a:spcPts val="0"/>
              </a:spcBef>
              <a:spcAft>
                <a:spcPts val="0"/>
              </a:spcAft>
              <a:buClr>
                <a:srgbClr val="41294A"/>
              </a:buClr>
              <a:buSzPts val="1400"/>
              <a:buNone/>
              <a:defRPr sz="1400">
                <a:solidFill>
                  <a:srgbClr val="41294A"/>
                </a:solidFill>
              </a:defRPr>
            </a:lvl5pPr>
            <a:lvl6pPr lvl="5" rtl="0">
              <a:lnSpc>
                <a:spcPct val="100000"/>
              </a:lnSpc>
              <a:spcBef>
                <a:spcPts val="0"/>
              </a:spcBef>
              <a:spcAft>
                <a:spcPts val="0"/>
              </a:spcAft>
              <a:buClr>
                <a:srgbClr val="41294A"/>
              </a:buClr>
              <a:buSzPts val="1400"/>
              <a:buNone/>
              <a:defRPr sz="1400">
                <a:solidFill>
                  <a:srgbClr val="41294A"/>
                </a:solidFill>
              </a:defRPr>
            </a:lvl6pPr>
            <a:lvl7pPr lvl="6" rtl="0">
              <a:lnSpc>
                <a:spcPct val="100000"/>
              </a:lnSpc>
              <a:spcBef>
                <a:spcPts val="0"/>
              </a:spcBef>
              <a:spcAft>
                <a:spcPts val="0"/>
              </a:spcAft>
              <a:buClr>
                <a:srgbClr val="41294A"/>
              </a:buClr>
              <a:buSzPts val="1400"/>
              <a:buNone/>
              <a:defRPr sz="1400">
                <a:solidFill>
                  <a:srgbClr val="41294A"/>
                </a:solidFill>
              </a:defRPr>
            </a:lvl7pPr>
            <a:lvl8pPr lvl="7" rtl="0">
              <a:lnSpc>
                <a:spcPct val="100000"/>
              </a:lnSpc>
              <a:spcBef>
                <a:spcPts val="0"/>
              </a:spcBef>
              <a:spcAft>
                <a:spcPts val="0"/>
              </a:spcAft>
              <a:buClr>
                <a:srgbClr val="41294A"/>
              </a:buClr>
              <a:buSzPts val="1400"/>
              <a:buNone/>
              <a:defRPr sz="1400">
                <a:solidFill>
                  <a:srgbClr val="41294A"/>
                </a:solidFill>
              </a:defRPr>
            </a:lvl8pPr>
            <a:lvl9pPr lvl="8" rtl="0">
              <a:lnSpc>
                <a:spcPct val="100000"/>
              </a:lnSpc>
              <a:spcBef>
                <a:spcPts val="0"/>
              </a:spcBef>
              <a:spcAft>
                <a:spcPts val="0"/>
              </a:spcAft>
              <a:buClr>
                <a:srgbClr val="41294A"/>
              </a:buClr>
              <a:buSzPts val="1400"/>
              <a:buNone/>
              <a:defRPr sz="1400">
                <a:solidFill>
                  <a:srgbClr val="41294A"/>
                </a:solidFill>
              </a:defRPr>
            </a:lvl9pPr>
          </a:lstStyle>
          <a:p/>
        </p:txBody>
      </p:sp>
      <p:sp>
        <p:nvSpPr>
          <p:cNvPr id="132" name="Google Shape;132;p10"/>
          <p:cNvSpPr txBox="1"/>
          <p:nvPr>
            <p:ph hasCustomPrompt="1" idx="2" type="title"/>
          </p:nvPr>
        </p:nvSpPr>
        <p:spPr>
          <a:xfrm>
            <a:off x="714375" y="538175"/>
            <a:ext cx="2301600" cy="1205700"/>
          </a:xfrm>
          <a:prstGeom prst="rect">
            <a:avLst/>
          </a:prstGeom>
        </p:spPr>
        <p:txBody>
          <a:bodyPr anchorCtr="0" anchor="b" bIns="0" lIns="0" spcFirstLastPara="1" rIns="0" wrap="square" tIns="0">
            <a:noAutofit/>
          </a:bodyPr>
          <a:lstStyle>
            <a:lvl1pPr lvl="0" rtl="0">
              <a:spcBef>
                <a:spcPts val="0"/>
              </a:spcBef>
              <a:spcAft>
                <a:spcPts val="0"/>
              </a:spcAft>
              <a:buClr>
                <a:schemeClr val="accent2"/>
              </a:buClr>
              <a:buSzPts val="9600"/>
              <a:buNone/>
              <a:defRPr sz="9600">
                <a:solidFill>
                  <a:schemeClr val="accent2"/>
                </a:solidFill>
              </a:defRPr>
            </a:lvl1pPr>
            <a:lvl2pPr lvl="1" rtl="0">
              <a:spcBef>
                <a:spcPts val="0"/>
              </a:spcBef>
              <a:spcAft>
                <a:spcPts val="0"/>
              </a:spcAft>
              <a:buSzPts val="9600"/>
              <a:buFont typeface="Khand"/>
              <a:buNone/>
              <a:defRPr b="1" sz="9600">
                <a:latin typeface="Khand"/>
                <a:ea typeface="Khand"/>
                <a:cs typeface="Khand"/>
                <a:sym typeface="Khand"/>
              </a:defRPr>
            </a:lvl2pPr>
            <a:lvl3pPr lvl="2" rtl="0">
              <a:spcBef>
                <a:spcPts val="0"/>
              </a:spcBef>
              <a:spcAft>
                <a:spcPts val="0"/>
              </a:spcAft>
              <a:buSzPts val="9600"/>
              <a:buFont typeface="Khand"/>
              <a:buNone/>
              <a:defRPr b="1" sz="9600">
                <a:latin typeface="Khand"/>
                <a:ea typeface="Khand"/>
                <a:cs typeface="Khand"/>
                <a:sym typeface="Khand"/>
              </a:defRPr>
            </a:lvl3pPr>
            <a:lvl4pPr lvl="3" rtl="0">
              <a:spcBef>
                <a:spcPts val="0"/>
              </a:spcBef>
              <a:spcAft>
                <a:spcPts val="0"/>
              </a:spcAft>
              <a:buSzPts val="9600"/>
              <a:buFont typeface="Khand"/>
              <a:buNone/>
              <a:defRPr b="1" sz="9600">
                <a:latin typeface="Khand"/>
                <a:ea typeface="Khand"/>
                <a:cs typeface="Khand"/>
                <a:sym typeface="Khand"/>
              </a:defRPr>
            </a:lvl4pPr>
            <a:lvl5pPr lvl="4" rtl="0">
              <a:spcBef>
                <a:spcPts val="0"/>
              </a:spcBef>
              <a:spcAft>
                <a:spcPts val="0"/>
              </a:spcAft>
              <a:buSzPts val="9600"/>
              <a:buFont typeface="Khand"/>
              <a:buNone/>
              <a:defRPr b="1" sz="9600">
                <a:latin typeface="Khand"/>
                <a:ea typeface="Khand"/>
                <a:cs typeface="Khand"/>
                <a:sym typeface="Khand"/>
              </a:defRPr>
            </a:lvl5pPr>
            <a:lvl6pPr lvl="5" rtl="0">
              <a:spcBef>
                <a:spcPts val="0"/>
              </a:spcBef>
              <a:spcAft>
                <a:spcPts val="0"/>
              </a:spcAft>
              <a:buSzPts val="9600"/>
              <a:buFont typeface="Khand"/>
              <a:buNone/>
              <a:defRPr b="1" sz="9600">
                <a:latin typeface="Khand"/>
                <a:ea typeface="Khand"/>
                <a:cs typeface="Khand"/>
                <a:sym typeface="Khand"/>
              </a:defRPr>
            </a:lvl6pPr>
            <a:lvl7pPr lvl="6" rtl="0">
              <a:spcBef>
                <a:spcPts val="0"/>
              </a:spcBef>
              <a:spcAft>
                <a:spcPts val="0"/>
              </a:spcAft>
              <a:buSzPts val="9600"/>
              <a:buFont typeface="Khand"/>
              <a:buNone/>
              <a:defRPr b="1" sz="9600">
                <a:latin typeface="Khand"/>
                <a:ea typeface="Khand"/>
                <a:cs typeface="Khand"/>
                <a:sym typeface="Khand"/>
              </a:defRPr>
            </a:lvl7pPr>
            <a:lvl8pPr lvl="7" rtl="0">
              <a:spcBef>
                <a:spcPts val="0"/>
              </a:spcBef>
              <a:spcAft>
                <a:spcPts val="0"/>
              </a:spcAft>
              <a:buSzPts val="9600"/>
              <a:buFont typeface="Khand"/>
              <a:buNone/>
              <a:defRPr b="1" sz="9600">
                <a:latin typeface="Khand"/>
                <a:ea typeface="Khand"/>
                <a:cs typeface="Khand"/>
                <a:sym typeface="Khand"/>
              </a:defRPr>
            </a:lvl8pPr>
            <a:lvl9pPr lvl="8" rtl="0">
              <a:spcBef>
                <a:spcPts val="0"/>
              </a:spcBef>
              <a:spcAft>
                <a:spcPts val="0"/>
              </a:spcAft>
              <a:buSzPts val="9600"/>
              <a:buFont typeface="Khand"/>
              <a:buNone/>
              <a:defRPr b="1" sz="9600">
                <a:latin typeface="Khand"/>
                <a:ea typeface="Khand"/>
                <a:cs typeface="Khand"/>
                <a:sym typeface="Khand"/>
              </a:defRPr>
            </a:lvl9pPr>
          </a:lstStyle>
          <a:p>
            <a:r>
              <a:t>xx%</a:t>
            </a: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33" name="Shape 133"/>
        <p:cNvGrpSpPr/>
        <p:nvPr/>
      </p:nvGrpSpPr>
      <p:grpSpPr>
        <a:xfrm>
          <a:off x="0" y="0"/>
          <a:ext cx="0" cy="0"/>
          <a:chOff x="0" y="0"/>
          <a:chExt cx="0" cy="0"/>
        </a:xfrm>
      </p:grpSpPr>
      <p:sp>
        <p:nvSpPr>
          <p:cNvPr id="134" name="Google Shape;134;p11"/>
          <p:cNvSpPr txBox="1"/>
          <p:nvPr>
            <p:ph idx="1" type="body"/>
          </p:nvPr>
        </p:nvSpPr>
        <p:spPr>
          <a:xfrm>
            <a:off x="714375" y="1045225"/>
            <a:ext cx="6003900" cy="1023900"/>
          </a:xfrm>
          <a:prstGeom prst="rect">
            <a:avLst/>
          </a:prstGeom>
        </p:spPr>
        <p:txBody>
          <a:bodyPr anchorCtr="0" anchor="ctr" bIns="0" lIns="0" spcFirstLastPara="1" rIns="0" wrap="square" tIns="0">
            <a:noAutofit/>
          </a:bodyPr>
          <a:lstStyle>
            <a:lvl1pPr indent="-228600" lvl="0" marL="457200">
              <a:lnSpc>
                <a:spcPct val="100000"/>
              </a:lnSpc>
              <a:spcBef>
                <a:spcPts val="0"/>
              </a:spcBef>
              <a:spcAft>
                <a:spcPts val="0"/>
              </a:spcAft>
              <a:buClr>
                <a:schemeClr val="accent2"/>
              </a:buClr>
              <a:buSzPts val="2400"/>
              <a:buNone/>
              <a:defRPr b="0" sz="2400">
                <a:solidFill>
                  <a:schemeClr val="accent2"/>
                </a:solidFill>
              </a:defRPr>
            </a:lvl1pPr>
          </a:lstStyle>
          <a:p/>
        </p:txBody>
      </p:sp>
      <p:sp>
        <p:nvSpPr>
          <p:cNvPr id="135" name="Google Shape;135;p11"/>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r>
              <a:rPr lang="en"/>
              <a:t> </a:t>
            </a:r>
            <a:fld id="{00000000-1234-1234-1234-123412341234}" type="slidenum">
              <a:rPr lang="en"/>
              <a:t>‹#›</a:t>
            </a:fld>
            <a:r>
              <a:rPr lang="en"/>
              <a:t>.</a:t>
            </a:r>
            <a:endParaRPr/>
          </a:p>
        </p:txBody>
      </p:sp>
      <p:sp>
        <p:nvSpPr>
          <p:cNvPr id="136" name="Google Shape;136;p11"/>
          <p:cNvSpPr txBox="1"/>
          <p:nvPr>
            <p:ph type="title"/>
          </p:nvPr>
        </p:nvSpPr>
        <p:spPr>
          <a:xfrm>
            <a:off x="714375" y="4226100"/>
            <a:ext cx="3900300" cy="393600"/>
          </a:xfrm>
          <a:prstGeom prst="rect">
            <a:avLst/>
          </a:prstGeom>
        </p:spPr>
        <p:txBody>
          <a:bodyPr anchorCtr="0" anchor="b" bIns="0" lIns="0" spcFirstLastPara="1" rIns="0" wrap="square" tIns="0">
            <a:noAutofit/>
          </a:bodyPr>
          <a:lstStyle>
            <a:lvl1pPr lvl="0">
              <a:spcBef>
                <a:spcPts val="0"/>
              </a:spcBef>
              <a:spcAft>
                <a:spcPts val="0"/>
              </a:spcAft>
              <a:buNone/>
              <a:defRPr sz="1800">
                <a:highlight>
                  <a:schemeClr val="accent1"/>
                </a:highlight>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grpSp>
        <p:nvGrpSpPr>
          <p:cNvPr id="137" name="Google Shape;137;p11"/>
          <p:cNvGrpSpPr/>
          <p:nvPr/>
        </p:nvGrpSpPr>
        <p:grpSpPr>
          <a:xfrm>
            <a:off x="4693844" y="2900534"/>
            <a:ext cx="3778451" cy="2326719"/>
            <a:chOff x="4693844" y="2900534"/>
            <a:chExt cx="3778451" cy="2326719"/>
          </a:xfrm>
        </p:grpSpPr>
        <p:grpSp>
          <p:nvGrpSpPr>
            <p:cNvPr id="138" name="Google Shape;138;p11"/>
            <p:cNvGrpSpPr/>
            <p:nvPr/>
          </p:nvGrpSpPr>
          <p:grpSpPr>
            <a:xfrm>
              <a:off x="6488650" y="3905741"/>
              <a:ext cx="720300" cy="1321484"/>
              <a:chOff x="6488650" y="3600941"/>
              <a:chExt cx="720300" cy="1321484"/>
            </a:xfrm>
          </p:grpSpPr>
          <p:sp>
            <p:nvSpPr>
              <p:cNvPr id="139" name="Google Shape;139;p11"/>
              <p:cNvSpPr txBox="1"/>
              <p:nvPr/>
            </p:nvSpPr>
            <p:spPr>
              <a:xfrm>
                <a:off x="6488650" y="3691525"/>
                <a:ext cx="720300" cy="1230900"/>
              </a:xfrm>
              <a:prstGeom prst="rect">
                <a:avLst/>
              </a:prstGeom>
              <a:solidFill>
                <a:schemeClr val="accent2"/>
              </a:solidFill>
              <a:ln cap="flat" cmpd="sng" w="38100">
                <a:solidFill>
                  <a:schemeClr val="lt1"/>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a:latin typeface="Sintony"/>
                  <a:ea typeface="Sintony"/>
                  <a:cs typeface="Sintony"/>
                  <a:sym typeface="Sintony"/>
                </a:endParaRPr>
              </a:p>
            </p:txBody>
          </p:sp>
          <p:sp>
            <p:nvSpPr>
              <p:cNvPr id="140" name="Google Shape;140;p11"/>
              <p:cNvSpPr/>
              <p:nvPr/>
            </p:nvSpPr>
            <p:spPr>
              <a:xfrm>
                <a:off x="6497012" y="3600941"/>
                <a:ext cx="711600" cy="170100"/>
              </a:xfrm>
              <a:prstGeom prst="ellipse">
                <a:avLst/>
              </a:prstGeom>
              <a:solidFill>
                <a:schemeClr val="accent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 name="Google Shape;141;p11"/>
            <p:cNvGrpSpPr/>
            <p:nvPr/>
          </p:nvGrpSpPr>
          <p:grpSpPr>
            <a:xfrm>
              <a:off x="7752075" y="3615392"/>
              <a:ext cx="720220" cy="1611772"/>
              <a:chOff x="1914562" y="2579236"/>
              <a:chExt cx="999057" cy="2235778"/>
            </a:xfrm>
          </p:grpSpPr>
          <p:sp>
            <p:nvSpPr>
              <p:cNvPr id="142" name="Google Shape;142;p11"/>
              <p:cNvSpPr txBox="1"/>
              <p:nvPr/>
            </p:nvSpPr>
            <p:spPr>
              <a:xfrm>
                <a:off x="1914562" y="2695214"/>
                <a:ext cx="999000" cy="2119800"/>
              </a:xfrm>
              <a:prstGeom prst="rect">
                <a:avLst/>
              </a:prstGeom>
              <a:solidFill>
                <a:schemeClr val="accent1"/>
              </a:solidFill>
              <a:ln cap="flat" cmpd="sng" w="38100">
                <a:solidFill>
                  <a:schemeClr val="lt1"/>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a:latin typeface="Sintony"/>
                  <a:ea typeface="Sintony"/>
                  <a:cs typeface="Sintony"/>
                  <a:sym typeface="Sintony"/>
                </a:endParaRPr>
              </a:p>
            </p:txBody>
          </p:sp>
          <p:sp>
            <p:nvSpPr>
              <p:cNvPr id="143" name="Google Shape;143;p11"/>
              <p:cNvSpPr/>
              <p:nvPr/>
            </p:nvSpPr>
            <p:spPr>
              <a:xfrm>
                <a:off x="1914619" y="2579236"/>
                <a:ext cx="999000" cy="235800"/>
              </a:xfrm>
              <a:prstGeom prst="ellipse">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 name="Google Shape;144;p11"/>
            <p:cNvGrpSpPr/>
            <p:nvPr/>
          </p:nvGrpSpPr>
          <p:grpSpPr>
            <a:xfrm>
              <a:off x="6886650" y="4212925"/>
              <a:ext cx="720379" cy="1014328"/>
              <a:chOff x="714083" y="3408108"/>
              <a:chExt cx="999277" cy="1407029"/>
            </a:xfrm>
          </p:grpSpPr>
          <p:sp>
            <p:nvSpPr>
              <p:cNvPr id="145" name="Google Shape;145;p11"/>
              <p:cNvSpPr txBox="1"/>
              <p:nvPr/>
            </p:nvSpPr>
            <p:spPr>
              <a:xfrm>
                <a:off x="714361" y="3517937"/>
                <a:ext cx="999000" cy="1297200"/>
              </a:xfrm>
              <a:prstGeom prst="rect">
                <a:avLst/>
              </a:prstGeom>
              <a:solidFill>
                <a:schemeClr val="accent1"/>
              </a:solidFill>
              <a:ln cap="flat" cmpd="sng" w="38100">
                <a:solidFill>
                  <a:schemeClr val="lt1"/>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a:latin typeface="Sintony"/>
                  <a:ea typeface="Sintony"/>
                  <a:cs typeface="Sintony"/>
                  <a:sym typeface="Sintony"/>
                </a:endParaRPr>
              </a:p>
            </p:txBody>
          </p:sp>
          <p:sp>
            <p:nvSpPr>
              <p:cNvPr id="146" name="Google Shape;146;p11"/>
              <p:cNvSpPr/>
              <p:nvPr/>
            </p:nvSpPr>
            <p:spPr>
              <a:xfrm>
                <a:off x="714083" y="3408108"/>
                <a:ext cx="971700" cy="235800"/>
              </a:xfrm>
              <a:prstGeom prst="ellipse">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 name="Google Shape;147;p11"/>
            <p:cNvGrpSpPr/>
            <p:nvPr/>
          </p:nvGrpSpPr>
          <p:grpSpPr>
            <a:xfrm>
              <a:off x="7197575" y="4813182"/>
              <a:ext cx="720185" cy="414013"/>
              <a:chOff x="1145384" y="4240757"/>
              <a:chExt cx="999008" cy="574300"/>
            </a:xfrm>
          </p:grpSpPr>
          <p:sp>
            <p:nvSpPr>
              <p:cNvPr id="148" name="Google Shape;148;p11"/>
              <p:cNvSpPr txBox="1"/>
              <p:nvPr/>
            </p:nvSpPr>
            <p:spPr>
              <a:xfrm>
                <a:off x="1145384" y="4369857"/>
                <a:ext cx="999000" cy="445200"/>
              </a:xfrm>
              <a:prstGeom prst="rect">
                <a:avLst/>
              </a:prstGeom>
              <a:solidFill>
                <a:schemeClr val="accent2"/>
              </a:solidFill>
              <a:ln cap="flat" cmpd="sng" w="38100">
                <a:solidFill>
                  <a:schemeClr val="lt1"/>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a:latin typeface="Sintony"/>
                  <a:ea typeface="Sintony"/>
                  <a:cs typeface="Sintony"/>
                  <a:sym typeface="Sintony"/>
                </a:endParaRPr>
              </a:p>
            </p:txBody>
          </p:sp>
          <p:sp>
            <p:nvSpPr>
              <p:cNvPr id="149" name="Google Shape;149;p11"/>
              <p:cNvSpPr/>
              <p:nvPr/>
            </p:nvSpPr>
            <p:spPr>
              <a:xfrm>
                <a:off x="1145392" y="4240757"/>
                <a:ext cx="999000" cy="235800"/>
              </a:xfrm>
              <a:prstGeom prst="ellipse">
                <a:avLst/>
              </a:prstGeom>
              <a:solidFill>
                <a:schemeClr val="accent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 name="Google Shape;150;p11"/>
            <p:cNvGrpSpPr/>
            <p:nvPr/>
          </p:nvGrpSpPr>
          <p:grpSpPr>
            <a:xfrm>
              <a:off x="5310796" y="3615392"/>
              <a:ext cx="720329" cy="1611806"/>
              <a:chOff x="5225071" y="3310592"/>
              <a:chExt cx="720329" cy="1611806"/>
            </a:xfrm>
          </p:grpSpPr>
          <p:sp>
            <p:nvSpPr>
              <p:cNvPr id="151" name="Google Shape;151;p11"/>
              <p:cNvSpPr txBox="1"/>
              <p:nvPr/>
            </p:nvSpPr>
            <p:spPr>
              <a:xfrm flipH="1">
                <a:off x="5225100" y="3394198"/>
                <a:ext cx="720300" cy="1528200"/>
              </a:xfrm>
              <a:prstGeom prst="rect">
                <a:avLst/>
              </a:prstGeom>
              <a:solidFill>
                <a:schemeClr val="accent1"/>
              </a:solidFill>
              <a:ln cap="flat" cmpd="sng" w="38100">
                <a:solidFill>
                  <a:schemeClr val="lt1"/>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a:latin typeface="Sintony"/>
                  <a:ea typeface="Sintony"/>
                  <a:cs typeface="Sintony"/>
                  <a:sym typeface="Sintony"/>
                </a:endParaRPr>
              </a:p>
            </p:txBody>
          </p:sp>
          <p:sp>
            <p:nvSpPr>
              <p:cNvPr id="152" name="Google Shape;152;p11"/>
              <p:cNvSpPr/>
              <p:nvPr/>
            </p:nvSpPr>
            <p:spPr>
              <a:xfrm flipH="1">
                <a:off x="5225071" y="3310592"/>
                <a:ext cx="720300" cy="170100"/>
              </a:xfrm>
              <a:prstGeom prst="ellipse">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 name="Google Shape;153;p11"/>
            <p:cNvGrpSpPr/>
            <p:nvPr/>
          </p:nvGrpSpPr>
          <p:grpSpPr>
            <a:xfrm>
              <a:off x="5850700" y="4208825"/>
              <a:ext cx="720650" cy="1018376"/>
              <a:chOff x="6090338" y="3904025"/>
              <a:chExt cx="720650" cy="1018376"/>
            </a:xfrm>
          </p:grpSpPr>
          <p:sp>
            <p:nvSpPr>
              <p:cNvPr id="154" name="Google Shape;154;p11"/>
              <p:cNvSpPr txBox="1"/>
              <p:nvPr/>
            </p:nvSpPr>
            <p:spPr>
              <a:xfrm flipH="1">
                <a:off x="6090338" y="3987301"/>
                <a:ext cx="720300" cy="935100"/>
              </a:xfrm>
              <a:prstGeom prst="rect">
                <a:avLst/>
              </a:prstGeom>
              <a:solidFill>
                <a:schemeClr val="accent2"/>
              </a:solidFill>
              <a:ln cap="flat" cmpd="sng" w="38100">
                <a:solidFill>
                  <a:schemeClr val="lt1"/>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a:latin typeface="Sintony"/>
                  <a:ea typeface="Sintony"/>
                  <a:cs typeface="Sintony"/>
                  <a:sym typeface="Sintony"/>
                </a:endParaRPr>
              </a:p>
            </p:txBody>
          </p:sp>
          <p:sp>
            <p:nvSpPr>
              <p:cNvPr id="155" name="Google Shape;155;p11"/>
              <p:cNvSpPr/>
              <p:nvPr/>
            </p:nvSpPr>
            <p:spPr>
              <a:xfrm flipH="1">
                <a:off x="6090688" y="3904025"/>
                <a:ext cx="720300" cy="170100"/>
              </a:xfrm>
              <a:prstGeom prst="ellipse">
                <a:avLst/>
              </a:prstGeom>
              <a:solidFill>
                <a:schemeClr val="accent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 name="Google Shape;156;p11"/>
            <p:cNvGrpSpPr/>
            <p:nvPr/>
          </p:nvGrpSpPr>
          <p:grpSpPr>
            <a:xfrm>
              <a:off x="4693844" y="4813182"/>
              <a:ext cx="720306" cy="414068"/>
              <a:chOff x="5779606" y="4508382"/>
              <a:chExt cx="720306" cy="414068"/>
            </a:xfrm>
          </p:grpSpPr>
          <p:sp>
            <p:nvSpPr>
              <p:cNvPr id="157" name="Google Shape;157;p11"/>
              <p:cNvSpPr txBox="1"/>
              <p:nvPr/>
            </p:nvSpPr>
            <p:spPr>
              <a:xfrm flipH="1">
                <a:off x="5779613" y="4601450"/>
                <a:ext cx="720300" cy="321000"/>
              </a:xfrm>
              <a:prstGeom prst="rect">
                <a:avLst/>
              </a:prstGeom>
              <a:solidFill>
                <a:schemeClr val="accent2"/>
              </a:solidFill>
              <a:ln cap="flat" cmpd="sng" w="38100">
                <a:solidFill>
                  <a:schemeClr val="lt1"/>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a:latin typeface="Sintony"/>
                  <a:ea typeface="Sintony"/>
                  <a:cs typeface="Sintony"/>
                  <a:sym typeface="Sintony"/>
                </a:endParaRPr>
              </a:p>
            </p:txBody>
          </p:sp>
          <p:sp>
            <p:nvSpPr>
              <p:cNvPr id="158" name="Google Shape;158;p11"/>
              <p:cNvSpPr/>
              <p:nvPr/>
            </p:nvSpPr>
            <p:spPr>
              <a:xfrm flipH="1">
                <a:off x="5779606" y="4508382"/>
                <a:ext cx="720300" cy="170100"/>
              </a:xfrm>
              <a:prstGeom prst="ellipse">
                <a:avLst/>
              </a:prstGeom>
              <a:solidFill>
                <a:schemeClr val="accent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 name="Google Shape;159;p11"/>
            <p:cNvGrpSpPr/>
            <p:nvPr/>
          </p:nvGrpSpPr>
          <p:grpSpPr>
            <a:xfrm>
              <a:off x="5492242" y="2900534"/>
              <a:ext cx="354811" cy="691012"/>
              <a:chOff x="7959356" y="538144"/>
              <a:chExt cx="512955" cy="999006"/>
            </a:xfrm>
          </p:grpSpPr>
          <p:sp>
            <p:nvSpPr>
              <p:cNvPr id="160" name="Google Shape;160;p11"/>
              <p:cNvSpPr txBox="1"/>
              <p:nvPr/>
            </p:nvSpPr>
            <p:spPr>
              <a:xfrm rot="-5400000">
                <a:off x="7719500" y="876100"/>
                <a:ext cx="999000" cy="323100"/>
              </a:xfrm>
              <a:prstGeom prst="rect">
                <a:avLst/>
              </a:prstGeom>
              <a:solidFill>
                <a:schemeClr val="accent2"/>
              </a:solidFill>
              <a:ln cap="flat" cmpd="sng" w="38100">
                <a:solidFill>
                  <a:schemeClr val="lt1"/>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a:latin typeface="Sintony"/>
                  <a:ea typeface="Sintony"/>
                  <a:cs typeface="Sintony"/>
                  <a:sym typeface="Sintony"/>
                </a:endParaRPr>
              </a:p>
            </p:txBody>
          </p:sp>
          <p:sp>
            <p:nvSpPr>
              <p:cNvPr id="161" name="Google Shape;161;p11"/>
              <p:cNvSpPr/>
              <p:nvPr/>
            </p:nvSpPr>
            <p:spPr>
              <a:xfrm rot="-5400000">
                <a:off x="7577756" y="919744"/>
                <a:ext cx="999000" cy="235800"/>
              </a:xfrm>
              <a:prstGeom prst="ellipse">
                <a:avLst/>
              </a:prstGeom>
              <a:solidFill>
                <a:schemeClr val="accent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11"/>
              <p:cNvSpPr/>
              <p:nvPr/>
            </p:nvSpPr>
            <p:spPr>
              <a:xfrm rot="-5400000">
                <a:off x="7882811" y="920259"/>
                <a:ext cx="943200" cy="2358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 name="Google Shape;163;p11"/>
            <p:cNvGrpSpPr/>
            <p:nvPr/>
          </p:nvGrpSpPr>
          <p:grpSpPr>
            <a:xfrm>
              <a:off x="6033504" y="3481559"/>
              <a:ext cx="354799" cy="691012"/>
              <a:chOff x="7959356" y="538144"/>
              <a:chExt cx="512937" cy="999006"/>
            </a:xfrm>
          </p:grpSpPr>
          <p:sp>
            <p:nvSpPr>
              <p:cNvPr id="164" name="Google Shape;164;p11"/>
              <p:cNvSpPr txBox="1"/>
              <p:nvPr/>
            </p:nvSpPr>
            <p:spPr>
              <a:xfrm rot="-5400000">
                <a:off x="7719500" y="876100"/>
                <a:ext cx="999000" cy="323100"/>
              </a:xfrm>
              <a:prstGeom prst="rect">
                <a:avLst/>
              </a:prstGeom>
              <a:solidFill>
                <a:schemeClr val="accent1"/>
              </a:solidFill>
              <a:ln cap="flat" cmpd="sng" w="38100">
                <a:solidFill>
                  <a:schemeClr val="lt1"/>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a:latin typeface="Sintony"/>
                  <a:ea typeface="Sintony"/>
                  <a:cs typeface="Sintony"/>
                  <a:sym typeface="Sintony"/>
                </a:endParaRPr>
              </a:p>
            </p:txBody>
          </p:sp>
          <p:sp>
            <p:nvSpPr>
              <p:cNvPr id="165" name="Google Shape;165;p11"/>
              <p:cNvSpPr/>
              <p:nvPr/>
            </p:nvSpPr>
            <p:spPr>
              <a:xfrm rot="-5400000">
                <a:off x="7577756" y="919744"/>
                <a:ext cx="999000" cy="235800"/>
              </a:xfrm>
              <a:prstGeom prst="ellipse">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11"/>
              <p:cNvSpPr/>
              <p:nvPr/>
            </p:nvSpPr>
            <p:spPr>
              <a:xfrm rot="-5400000">
                <a:off x="7883243" y="919480"/>
                <a:ext cx="942300" cy="235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 name="Google Shape;167;p11"/>
            <p:cNvGrpSpPr/>
            <p:nvPr/>
          </p:nvGrpSpPr>
          <p:grpSpPr>
            <a:xfrm>
              <a:off x="7054667" y="3499425"/>
              <a:ext cx="369686" cy="691008"/>
              <a:chOff x="7937851" y="538150"/>
              <a:chExt cx="534460" cy="999000"/>
            </a:xfrm>
          </p:grpSpPr>
          <p:sp>
            <p:nvSpPr>
              <p:cNvPr id="168" name="Google Shape;168;p11"/>
              <p:cNvSpPr txBox="1"/>
              <p:nvPr/>
            </p:nvSpPr>
            <p:spPr>
              <a:xfrm rot="-5400000">
                <a:off x="7719500" y="876100"/>
                <a:ext cx="999000" cy="323100"/>
              </a:xfrm>
              <a:prstGeom prst="rect">
                <a:avLst/>
              </a:prstGeom>
              <a:solidFill>
                <a:schemeClr val="accent2"/>
              </a:solidFill>
              <a:ln cap="flat" cmpd="sng" w="38100">
                <a:solidFill>
                  <a:schemeClr val="lt1"/>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a:latin typeface="Sintony"/>
                  <a:ea typeface="Sintony"/>
                  <a:cs typeface="Sintony"/>
                  <a:sym typeface="Sintony"/>
                </a:endParaRPr>
              </a:p>
            </p:txBody>
          </p:sp>
          <p:sp>
            <p:nvSpPr>
              <p:cNvPr id="169" name="Google Shape;169;p11"/>
              <p:cNvSpPr/>
              <p:nvPr/>
            </p:nvSpPr>
            <p:spPr>
              <a:xfrm rot="-5400000">
                <a:off x="7567201" y="919700"/>
                <a:ext cx="977100" cy="235800"/>
              </a:xfrm>
              <a:prstGeom prst="ellipse">
                <a:avLst/>
              </a:prstGeom>
              <a:solidFill>
                <a:schemeClr val="accent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11"/>
              <p:cNvSpPr/>
              <p:nvPr/>
            </p:nvSpPr>
            <p:spPr>
              <a:xfrm rot="-5400000">
                <a:off x="7883111" y="920360"/>
                <a:ext cx="942600" cy="2358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 name="Google Shape;171;p11"/>
            <p:cNvGrpSpPr/>
            <p:nvPr/>
          </p:nvGrpSpPr>
          <p:grpSpPr>
            <a:xfrm>
              <a:off x="7934779" y="2900534"/>
              <a:ext cx="354799" cy="691012"/>
              <a:chOff x="7959356" y="538144"/>
              <a:chExt cx="512937" cy="999006"/>
            </a:xfrm>
          </p:grpSpPr>
          <p:sp>
            <p:nvSpPr>
              <p:cNvPr id="172" name="Google Shape;172;p11"/>
              <p:cNvSpPr txBox="1"/>
              <p:nvPr/>
            </p:nvSpPr>
            <p:spPr>
              <a:xfrm rot="-5400000">
                <a:off x="7719500" y="876100"/>
                <a:ext cx="999000" cy="323100"/>
              </a:xfrm>
              <a:prstGeom prst="rect">
                <a:avLst/>
              </a:prstGeom>
              <a:solidFill>
                <a:schemeClr val="accent2"/>
              </a:solidFill>
              <a:ln cap="flat" cmpd="sng" w="38100">
                <a:solidFill>
                  <a:schemeClr val="lt1"/>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a:latin typeface="Sintony"/>
                  <a:ea typeface="Sintony"/>
                  <a:cs typeface="Sintony"/>
                  <a:sym typeface="Sintony"/>
                </a:endParaRPr>
              </a:p>
            </p:txBody>
          </p:sp>
          <p:sp>
            <p:nvSpPr>
              <p:cNvPr id="173" name="Google Shape;173;p11"/>
              <p:cNvSpPr/>
              <p:nvPr/>
            </p:nvSpPr>
            <p:spPr>
              <a:xfrm rot="-5400000">
                <a:off x="7577756" y="919744"/>
                <a:ext cx="999000" cy="235800"/>
              </a:xfrm>
              <a:prstGeom prst="ellipse">
                <a:avLst/>
              </a:prstGeom>
              <a:solidFill>
                <a:schemeClr val="accent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11"/>
              <p:cNvSpPr/>
              <p:nvPr/>
            </p:nvSpPr>
            <p:spPr>
              <a:xfrm rot="-5400000">
                <a:off x="7883243" y="919128"/>
                <a:ext cx="942300" cy="2358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 name="Google Shape;175;p11"/>
            <p:cNvGrpSpPr/>
            <p:nvPr/>
          </p:nvGrpSpPr>
          <p:grpSpPr>
            <a:xfrm>
              <a:off x="6671404" y="3155246"/>
              <a:ext cx="354799" cy="691012"/>
              <a:chOff x="7959356" y="538144"/>
              <a:chExt cx="512937" cy="999006"/>
            </a:xfrm>
          </p:grpSpPr>
          <p:sp>
            <p:nvSpPr>
              <p:cNvPr id="176" name="Google Shape;176;p11"/>
              <p:cNvSpPr txBox="1"/>
              <p:nvPr/>
            </p:nvSpPr>
            <p:spPr>
              <a:xfrm rot="-5400000">
                <a:off x="7719500" y="876100"/>
                <a:ext cx="999000" cy="323100"/>
              </a:xfrm>
              <a:prstGeom prst="rect">
                <a:avLst/>
              </a:prstGeom>
              <a:solidFill>
                <a:schemeClr val="accent1"/>
              </a:solidFill>
              <a:ln cap="flat" cmpd="sng" w="38100">
                <a:solidFill>
                  <a:schemeClr val="lt1"/>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a:latin typeface="Sintony"/>
                  <a:ea typeface="Sintony"/>
                  <a:cs typeface="Sintony"/>
                  <a:sym typeface="Sintony"/>
                </a:endParaRPr>
              </a:p>
            </p:txBody>
          </p:sp>
          <p:sp>
            <p:nvSpPr>
              <p:cNvPr id="177" name="Google Shape;177;p11"/>
              <p:cNvSpPr/>
              <p:nvPr/>
            </p:nvSpPr>
            <p:spPr>
              <a:xfrm rot="-5400000">
                <a:off x="7577756" y="919744"/>
                <a:ext cx="999000" cy="235800"/>
              </a:xfrm>
              <a:prstGeom prst="ellipse">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11"/>
              <p:cNvSpPr/>
              <p:nvPr/>
            </p:nvSpPr>
            <p:spPr>
              <a:xfrm rot="-5400000">
                <a:off x="7882793" y="918940"/>
                <a:ext cx="943200" cy="235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79" name="Shape 179"/>
        <p:cNvGrpSpPr/>
        <p:nvPr/>
      </p:nvGrpSpPr>
      <p:grpSpPr>
        <a:xfrm>
          <a:off x="0" y="0"/>
          <a:ext cx="0" cy="0"/>
          <a:chOff x="0" y="0"/>
          <a:chExt cx="0" cy="0"/>
        </a:xfrm>
      </p:grpSpPr>
      <p:sp>
        <p:nvSpPr>
          <p:cNvPr id="180" name="Google Shape;180;p12"/>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r>
              <a:rPr lang="en"/>
              <a:t> </a:t>
            </a:r>
            <a:fld id="{00000000-1234-1234-1234-123412341234}" type="slidenum">
              <a:rPr lang="en"/>
              <a:t>‹#›</a:t>
            </a:fld>
            <a:r>
              <a:rPr lang="en"/>
              <a:t>.</a:t>
            </a:r>
            <a:endParaRPr/>
          </a:p>
        </p:txBody>
      </p:sp>
      <p:sp>
        <p:nvSpPr>
          <p:cNvPr id="181" name="Google Shape;181;p12"/>
          <p:cNvSpPr txBox="1"/>
          <p:nvPr>
            <p:ph hasCustomPrompt="1" type="title"/>
          </p:nvPr>
        </p:nvSpPr>
        <p:spPr>
          <a:xfrm>
            <a:off x="714300" y="1285200"/>
            <a:ext cx="7715400" cy="19635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12000">
                <a:highlight>
                  <a:schemeClr val="accent1"/>
                </a:highlight>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82" name="Google Shape;182;p12"/>
          <p:cNvSpPr txBox="1"/>
          <p:nvPr>
            <p:ph idx="1" type="subTitle"/>
          </p:nvPr>
        </p:nvSpPr>
        <p:spPr>
          <a:xfrm>
            <a:off x="2803775" y="3917725"/>
            <a:ext cx="3582600" cy="283200"/>
          </a:xfrm>
          <a:prstGeom prst="rect">
            <a:avLst/>
          </a:prstGeom>
        </p:spPr>
        <p:txBody>
          <a:bodyPr anchorCtr="0" anchor="t" bIns="0" lIns="0" spcFirstLastPara="1" rIns="0" wrap="square" tIns="0">
            <a:noAutofit/>
          </a:bodyPr>
          <a:lstStyle>
            <a:lvl1pPr lvl="0" algn="ctr">
              <a:lnSpc>
                <a:spcPct val="100000"/>
              </a:lnSpc>
              <a:spcBef>
                <a:spcPts val="0"/>
              </a:spcBef>
              <a:spcAft>
                <a:spcPts val="0"/>
              </a:spcAft>
              <a:buNone/>
              <a:defRPr b="0" sz="1400"/>
            </a:lvl1pPr>
            <a:lvl2pPr lvl="1">
              <a:lnSpc>
                <a:spcPct val="100000"/>
              </a:lnSpc>
              <a:spcBef>
                <a:spcPts val="1600"/>
              </a:spcBef>
              <a:spcAft>
                <a:spcPts val="0"/>
              </a:spcAft>
              <a:buNone/>
              <a:defRPr b="0"/>
            </a:lvl2pPr>
            <a:lvl3pPr lvl="2">
              <a:lnSpc>
                <a:spcPct val="100000"/>
              </a:lnSpc>
              <a:spcBef>
                <a:spcPts val="1600"/>
              </a:spcBef>
              <a:spcAft>
                <a:spcPts val="0"/>
              </a:spcAft>
              <a:buNone/>
              <a:defRPr b="0"/>
            </a:lvl3pPr>
            <a:lvl4pPr lvl="3">
              <a:lnSpc>
                <a:spcPct val="100000"/>
              </a:lnSpc>
              <a:spcBef>
                <a:spcPts val="1600"/>
              </a:spcBef>
              <a:spcAft>
                <a:spcPts val="0"/>
              </a:spcAft>
              <a:buNone/>
              <a:defRPr b="0"/>
            </a:lvl4pPr>
            <a:lvl5pPr lvl="4">
              <a:lnSpc>
                <a:spcPct val="100000"/>
              </a:lnSpc>
              <a:spcBef>
                <a:spcPts val="1600"/>
              </a:spcBef>
              <a:spcAft>
                <a:spcPts val="0"/>
              </a:spcAft>
              <a:buNone/>
              <a:defRPr b="0"/>
            </a:lvl5pPr>
            <a:lvl6pPr lvl="5">
              <a:lnSpc>
                <a:spcPct val="100000"/>
              </a:lnSpc>
              <a:spcBef>
                <a:spcPts val="1600"/>
              </a:spcBef>
              <a:spcAft>
                <a:spcPts val="0"/>
              </a:spcAft>
              <a:buNone/>
              <a:defRPr b="0"/>
            </a:lvl6pPr>
            <a:lvl7pPr lvl="6">
              <a:lnSpc>
                <a:spcPct val="100000"/>
              </a:lnSpc>
              <a:spcBef>
                <a:spcPts val="1600"/>
              </a:spcBef>
              <a:spcAft>
                <a:spcPts val="0"/>
              </a:spcAft>
              <a:buNone/>
              <a:defRPr b="0"/>
            </a:lvl7pPr>
            <a:lvl8pPr lvl="7">
              <a:lnSpc>
                <a:spcPct val="100000"/>
              </a:lnSpc>
              <a:spcBef>
                <a:spcPts val="1600"/>
              </a:spcBef>
              <a:spcAft>
                <a:spcPts val="0"/>
              </a:spcAft>
              <a:buNone/>
              <a:defRPr b="0"/>
            </a:lvl8pPr>
            <a:lvl9pPr lvl="8">
              <a:lnSpc>
                <a:spcPct val="100000"/>
              </a:lnSpc>
              <a:spcBef>
                <a:spcPts val="1600"/>
              </a:spcBef>
              <a:spcAft>
                <a:spcPts val="1600"/>
              </a:spcAft>
              <a:buNone/>
              <a:defRPr b="0"/>
            </a:lvl9pPr>
          </a:lstStyle>
          <a:p/>
        </p:txBody>
      </p:sp>
      <p:grpSp>
        <p:nvGrpSpPr>
          <p:cNvPr id="183" name="Google Shape;183;p12"/>
          <p:cNvGrpSpPr/>
          <p:nvPr/>
        </p:nvGrpSpPr>
        <p:grpSpPr>
          <a:xfrm>
            <a:off x="-5" y="2092199"/>
            <a:ext cx="714370" cy="349501"/>
            <a:chOff x="-5" y="2396999"/>
            <a:chExt cx="714370" cy="349501"/>
          </a:xfrm>
        </p:grpSpPr>
        <p:sp>
          <p:nvSpPr>
            <p:cNvPr id="184" name="Google Shape;184;p12"/>
            <p:cNvSpPr/>
            <p:nvPr/>
          </p:nvSpPr>
          <p:spPr>
            <a:xfrm>
              <a:off x="-5" y="2397000"/>
              <a:ext cx="637800" cy="349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12"/>
            <p:cNvSpPr/>
            <p:nvPr/>
          </p:nvSpPr>
          <p:spPr>
            <a:xfrm>
              <a:off x="549365" y="2396999"/>
              <a:ext cx="165000" cy="349500"/>
            </a:xfrm>
            <a:prstGeom prst="ellipse">
              <a:avLst/>
            </a:prstGeom>
            <a:solidFill>
              <a:schemeClr val="accent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 name="Google Shape;186;p12"/>
          <p:cNvGrpSpPr/>
          <p:nvPr/>
        </p:nvGrpSpPr>
        <p:grpSpPr>
          <a:xfrm rot="10800000">
            <a:off x="8429620" y="2092199"/>
            <a:ext cx="714370" cy="349501"/>
            <a:chOff x="-5" y="2396999"/>
            <a:chExt cx="714370" cy="349501"/>
          </a:xfrm>
        </p:grpSpPr>
        <p:sp>
          <p:nvSpPr>
            <p:cNvPr id="187" name="Google Shape;187;p12"/>
            <p:cNvSpPr/>
            <p:nvPr/>
          </p:nvSpPr>
          <p:spPr>
            <a:xfrm>
              <a:off x="-5" y="2397000"/>
              <a:ext cx="637800" cy="349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12"/>
            <p:cNvSpPr/>
            <p:nvPr/>
          </p:nvSpPr>
          <p:spPr>
            <a:xfrm>
              <a:off x="549365" y="2396999"/>
              <a:ext cx="165000" cy="349500"/>
            </a:xfrm>
            <a:prstGeom prst="ellipse">
              <a:avLst/>
            </a:prstGeom>
            <a:solidFill>
              <a:schemeClr val="accent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spTree>
      <p:nvGrpSpPr>
        <p:cNvPr id="189" name="Shape 189"/>
        <p:cNvGrpSpPr/>
        <p:nvPr/>
      </p:nvGrpSpPr>
      <p:grpSpPr>
        <a:xfrm>
          <a:off x="0" y="0"/>
          <a:ext cx="0" cy="0"/>
          <a:chOff x="0" y="0"/>
          <a:chExt cx="0" cy="0"/>
        </a:xfrm>
      </p:grpSpPr>
      <p:sp>
        <p:nvSpPr>
          <p:cNvPr id="190" name="Google Shape;190;p13"/>
          <p:cNvSpPr txBox="1"/>
          <p:nvPr>
            <p:ph hasCustomPrompt="1" type="title"/>
          </p:nvPr>
        </p:nvSpPr>
        <p:spPr>
          <a:xfrm>
            <a:off x="6531825" y="3969395"/>
            <a:ext cx="1897800" cy="649200"/>
          </a:xfrm>
          <a:prstGeom prst="rect">
            <a:avLst/>
          </a:prstGeom>
        </p:spPr>
        <p:txBody>
          <a:bodyPr anchorCtr="0" anchor="ctr" bIns="0" lIns="0" spcFirstLastPara="1" rIns="0" wrap="square" tIns="0">
            <a:noAutofit/>
          </a:bodyPr>
          <a:lstStyle>
            <a:lvl1pPr lvl="0" rtl="0">
              <a:spcBef>
                <a:spcPts val="0"/>
              </a:spcBef>
              <a:spcAft>
                <a:spcPts val="0"/>
              </a:spcAft>
              <a:buClr>
                <a:schemeClr val="accent2"/>
              </a:buClr>
              <a:buSzPts val="9000"/>
              <a:buNone/>
              <a:defRPr sz="9000">
                <a:solidFill>
                  <a:schemeClr val="accent2"/>
                </a:solidFill>
              </a:defRPr>
            </a:lvl1pPr>
            <a:lvl2pPr lvl="1" rtl="0">
              <a:spcBef>
                <a:spcPts val="0"/>
              </a:spcBef>
              <a:spcAft>
                <a:spcPts val="0"/>
              </a:spcAft>
              <a:buSzPts val="9000"/>
              <a:buFont typeface="Khand"/>
              <a:buNone/>
              <a:defRPr b="1" sz="9000">
                <a:latin typeface="Khand"/>
                <a:ea typeface="Khand"/>
                <a:cs typeface="Khand"/>
                <a:sym typeface="Khand"/>
              </a:defRPr>
            </a:lvl2pPr>
            <a:lvl3pPr lvl="2" rtl="0">
              <a:spcBef>
                <a:spcPts val="0"/>
              </a:spcBef>
              <a:spcAft>
                <a:spcPts val="0"/>
              </a:spcAft>
              <a:buSzPts val="9000"/>
              <a:buFont typeface="Khand"/>
              <a:buNone/>
              <a:defRPr b="1" sz="9000">
                <a:latin typeface="Khand"/>
                <a:ea typeface="Khand"/>
                <a:cs typeface="Khand"/>
                <a:sym typeface="Khand"/>
              </a:defRPr>
            </a:lvl3pPr>
            <a:lvl4pPr lvl="3" rtl="0">
              <a:spcBef>
                <a:spcPts val="0"/>
              </a:spcBef>
              <a:spcAft>
                <a:spcPts val="0"/>
              </a:spcAft>
              <a:buSzPts val="9000"/>
              <a:buFont typeface="Khand"/>
              <a:buNone/>
              <a:defRPr b="1" sz="9000">
                <a:latin typeface="Khand"/>
                <a:ea typeface="Khand"/>
                <a:cs typeface="Khand"/>
                <a:sym typeface="Khand"/>
              </a:defRPr>
            </a:lvl4pPr>
            <a:lvl5pPr lvl="4" rtl="0">
              <a:spcBef>
                <a:spcPts val="0"/>
              </a:spcBef>
              <a:spcAft>
                <a:spcPts val="0"/>
              </a:spcAft>
              <a:buSzPts val="9000"/>
              <a:buFont typeface="Khand"/>
              <a:buNone/>
              <a:defRPr b="1" sz="9000">
                <a:latin typeface="Khand"/>
                <a:ea typeface="Khand"/>
                <a:cs typeface="Khand"/>
                <a:sym typeface="Khand"/>
              </a:defRPr>
            </a:lvl5pPr>
            <a:lvl6pPr lvl="5" rtl="0">
              <a:spcBef>
                <a:spcPts val="0"/>
              </a:spcBef>
              <a:spcAft>
                <a:spcPts val="0"/>
              </a:spcAft>
              <a:buSzPts val="9000"/>
              <a:buFont typeface="Khand"/>
              <a:buNone/>
              <a:defRPr b="1" sz="9000">
                <a:latin typeface="Khand"/>
                <a:ea typeface="Khand"/>
                <a:cs typeface="Khand"/>
                <a:sym typeface="Khand"/>
              </a:defRPr>
            </a:lvl6pPr>
            <a:lvl7pPr lvl="6" rtl="0">
              <a:spcBef>
                <a:spcPts val="0"/>
              </a:spcBef>
              <a:spcAft>
                <a:spcPts val="0"/>
              </a:spcAft>
              <a:buSzPts val="9000"/>
              <a:buFont typeface="Khand"/>
              <a:buNone/>
              <a:defRPr b="1" sz="9000">
                <a:latin typeface="Khand"/>
                <a:ea typeface="Khand"/>
                <a:cs typeface="Khand"/>
                <a:sym typeface="Khand"/>
              </a:defRPr>
            </a:lvl7pPr>
            <a:lvl8pPr lvl="7" rtl="0">
              <a:spcBef>
                <a:spcPts val="0"/>
              </a:spcBef>
              <a:spcAft>
                <a:spcPts val="0"/>
              </a:spcAft>
              <a:buSzPts val="9000"/>
              <a:buFont typeface="Khand"/>
              <a:buNone/>
              <a:defRPr b="1" sz="9000">
                <a:latin typeface="Khand"/>
                <a:ea typeface="Khand"/>
                <a:cs typeface="Khand"/>
                <a:sym typeface="Khand"/>
              </a:defRPr>
            </a:lvl8pPr>
            <a:lvl9pPr lvl="8" rtl="0">
              <a:spcBef>
                <a:spcPts val="0"/>
              </a:spcBef>
              <a:spcAft>
                <a:spcPts val="0"/>
              </a:spcAft>
              <a:buSzPts val="9000"/>
              <a:buFont typeface="Khand"/>
              <a:buNone/>
              <a:defRPr b="1" sz="9000">
                <a:latin typeface="Khand"/>
                <a:ea typeface="Khand"/>
                <a:cs typeface="Khand"/>
                <a:sym typeface="Khand"/>
              </a:defRPr>
            </a:lvl9pPr>
          </a:lstStyle>
          <a:p>
            <a:r>
              <a:t>xx%</a:t>
            </a:r>
          </a:p>
        </p:txBody>
      </p:sp>
      <p:sp>
        <p:nvSpPr>
          <p:cNvPr id="191" name="Google Shape;191;p13"/>
          <p:cNvSpPr txBox="1"/>
          <p:nvPr>
            <p:ph idx="1" type="subTitle"/>
          </p:nvPr>
        </p:nvSpPr>
        <p:spPr>
          <a:xfrm>
            <a:off x="3845900" y="859738"/>
            <a:ext cx="2369100" cy="405000"/>
          </a:xfrm>
          <a:prstGeom prst="rect">
            <a:avLst/>
          </a:prstGeom>
        </p:spPr>
        <p:txBody>
          <a:bodyPr anchorCtr="0" anchor="t" bIns="0" lIns="0" spcFirstLastPara="1" rIns="0" wrap="square" tIns="0">
            <a:noAutofit/>
          </a:bodyPr>
          <a:lstStyle>
            <a:lvl1pPr lvl="0" rtl="0" algn="r">
              <a:spcBef>
                <a:spcPts val="0"/>
              </a:spcBef>
              <a:spcAft>
                <a:spcPts val="0"/>
              </a:spcAft>
              <a:buNone/>
              <a:defRPr b="0"/>
            </a:lvl1pPr>
            <a:lvl2pPr lvl="1" rtl="0" algn="r">
              <a:spcBef>
                <a:spcPts val="1600"/>
              </a:spcBef>
              <a:spcAft>
                <a:spcPts val="0"/>
              </a:spcAft>
              <a:buNone/>
              <a:defRPr/>
            </a:lvl2pPr>
            <a:lvl3pPr lvl="2" rtl="0" algn="r">
              <a:spcBef>
                <a:spcPts val="1600"/>
              </a:spcBef>
              <a:spcAft>
                <a:spcPts val="0"/>
              </a:spcAft>
              <a:buNone/>
              <a:defRPr/>
            </a:lvl3pPr>
            <a:lvl4pPr lvl="3" rtl="0" algn="r">
              <a:spcBef>
                <a:spcPts val="1600"/>
              </a:spcBef>
              <a:spcAft>
                <a:spcPts val="0"/>
              </a:spcAft>
              <a:buNone/>
              <a:defRPr/>
            </a:lvl4pPr>
            <a:lvl5pPr lvl="4" rtl="0" algn="r">
              <a:spcBef>
                <a:spcPts val="1600"/>
              </a:spcBef>
              <a:spcAft>
                <a:spcPts val="0"/>
              </a:spcAft>
              <a:buNone/>
              <a:defRPr/>
            </a:lvl5pPr>
            <a:lvl6pPr lvl="5" rtl="0" algn="r">
              <a:spcBef>
                <a:spcPts val="1600"/>
              </a:spcBef>
              <a:spcAft>
                <a:spcPts val="0"/>
              </a:spcAft>
              <a:buNone/>
              <a:defRPr/>
            </a:lvl6pPr>
            <a:lvl7pPr lvl="6" rtl="0" algn="r">
              <a:spcBef>
                <a:spcPts val="1600"/>
              </a:spcBef>
              <a:spcAft>
                <a:spcPts val="0"/>
              </a:spcAft>
              <a:buNone/>
              <a:defRPr/>
            </a:lvl7pPr>
            <a:lvl8pPr lvl="7" rtl="0" algn="r">
              <a:spcBef>
                <a:spcPts val="1600"/>
              </a:spcBef>
              <a:spcAft>
                <a:spcPts val="0"/>
              </a:spcAft>
              <a:buNone/>
              <a:defRPr/>
            </a:lvl8pPr>
            <a:lvl9pPr lvl="8" rtl="0" algn="r">
              <a:spcBef>
                <a:spcPts val="1600"/>
              </a:spcBef>
              <a:spcAft>
                <a:spcPts val="1600"/>
              </a:spcAft>
              <a:buNone/>
              <a:defRPr/>
            </a:lvl9pPr>
          </a:lstStyle>
          <a:p/>
        </p:txBody>
      </p:sp>
      <p:sp>
        <p:nvSpPr>
          <p:cNvPr id="192" name="Google Shape;192;p13"/>
          <p:cNvSpPr txBox="1"/>
          <p:nvPr>
            <p:ph idx="2" type="subTitle"/>
          </p:nvPr>
        </p:nvSpPr>
        <p:spPr>
          <a:xfrm>
            <a:off x="3845900" y="1974814"/>
            <a:ext cx="2369100" cy="405000"/>
          </a:xfrm>
          <a:prstGeom prst="rect">
            <a:avLst/>
          </a:prstGeom>
        </p:spPr>
        <p:txBody>
          <a:bodyPr anchorCtr="0" anchor="t" bIns="0" lIns="0" spcFirstLastPara="1" rIns="0" wrap="square" tIns="0">
            <a:noAutofit/>
          </a:bodyPr>
          <a:lstStyle>
            <a:lvl1pPr lvl="0" rtl="0" algn="r">
              <a:spcBef>
                <a:spcPts val="0"/>
              </a:spcBef>
              <a:spcAft>
                <a:spcPts val="0"/>
              </a:spcAft>
              <a:buNone/>
              <a:defRPr b="0"/>
            </a:lvl1pPr>
            <a:lvl2pPr lvl="1" rtl="0" algn="r">
              <a:spcBef>
                <a:spcPts val="1600"/>
              </a:spcBef>
              <a:spcAft>
                <a:spcPts val="0"/>
              </a:spcAft>
              <a:buNone/>
              <a:defRPr/>
            </a:lvl2pPr>
            <a:lvl3pPr lvl="2" rtl="0" algn="r">
              <a:spcBef>
                <a:spcPts val="1600"/>
              </a:spcBef>
              <a:spcAft>
                <a:spcPts val="0"/>
              </a:spcAft>
              <a:buNone/>
              <a:defRPr/>
            </a:lvl3pPr>
            <a:lvl4pPr lvl="3" rtl="0" algn="r">
              <a:spcBef>
                <a:spcPts val="1600"/>
              </a:spcBef>
              <a:spcAft>
                <a:spcPts val="0"/>
              </a:spcAft>
              <a:buNone/>
              <a:defRPr/>
            </a:lvl4pPr>
            <a:lvl5pPr lvl="4" rtl="0" algn="r">
              <a:spcBef>
                <a:spcPts val="1600"/>
              </a:spcBef>
              <a:spcAft>
                <a:spcPts val="0"/>
              </a:spcAft>
              <a:buNone/>
              <a:defRPr/>
            </a:lvl5pPr>
            <a:lvl6pPr lvl="5" rtl="0" algn="r">
              <a:spcBef>
                <a:spcPts val="1600"/>
              </a:spcBef>
              <a:spcAft>
                <a:spcPts val="0"/>
              </a:spcAft>
              <a:buNone/>
              <a:defRPr/>
            </a:lvl6pPr>
            <a:lvl7pPr lvl="6" rtl="0" algn="r">
              <a:spcBef>
                <a:spcPts val="1600"/>
              </a:spcBef>
              <a:spcAft>
                <a:spcPts val="0"/>
              </a:spcAft>
              <a:buNone/>
              <a:defRPr/>
            </a:lvl7pPr>
            <a:lvl8pPr lvl="7" rtl="0" algn="r">
              <a:spcBef>
                <a:spcPts val="1600"/>
              </a:spcBef>
              <a:spcAft>
                <a:spcPts val="0"/>
              </a:spcAft>
              <a:buNone/>
              <a:defRPr/>
            </a:lvl8pPr>
            <a:lvl9pPr lvl="8" rtl="0" algn="r">
              <a:spcBef>
                <a:spcPts val="1600"/>
              </a:spcBef>
              <a:spcAft>
                <a:spcPts val="1600"/>
              </a:spcAft>
              <a:buNone/>
              <a:defRPr/>
            </a:lvl9pPr>
          </a:lstStyle>
          <a:p/>
        </p:txBody>
      </p:sp>
      <p:sp>
        <p:nvSpPr>
          <p:cNvPr id="193" name="Google Shape;193;p13"/>
          <p:cNvSpPr txBox="1"/>
          <p:nvPr>
            <p:ph idx="3" type="subTitle"/>
          </p:nvPr>
        </p:nvSpPr>
        <p:spPr>
          <a:xfrm>
            <a:off x="3845900" y="3089890"/>
            <a:ext cx="2369100" cy="405000"/>
          </a:xfrm>
          <a:prstGeom prst="rect">
            <a:avLst/>
          </a:prstGeom>
        </p:spPr>
        <p:txBody>
          <a:bodyPr anchorCtr="0" anchor="t" bIns="0" lIns="0" spcFirstLastPara="1" rIns="0" wrap="square" tIns="0">
            <a:noAutofit/>
          </a:bodyPr>
          <a:lstStyle>
            <a:lvl1pPr lvl="0" rtl="0" algn="r">
              <a:spcBef>
                <a:spcPts val="0"/>
              </a:spcBef>
              <a:spcAft>
                <a:spcPts val="0"/>
              </a:spcAft>
              <a:buNone/>
              <a:defRPr b="0"/>
            </a:lvl1pPr>
            <a:lvl2pPr lvl="1" rtl="0" algn="r">
              <a:spcBef>
                <a:spcPts val="1600"/>
              </a:spcBef>
              <a:spcAft>
                <a:spcPts val="0"/>
              </a:spcAft>
              <a:buNone/>
              <a:defRPr/>
            </a:lvl2pPr>
            <a:lvl3pPr lvl="2" rtl="0" algn="r">
              <a:spcBef>
                <a:spcPts val="1600"/>
              </a:spcBef>
              <a:spcAft>
                <a:spcPts val="0"/>
              </a:spcAft>
              <a:buNone/>
              <a:defRPr/>
            </a:lvl3pPr>
            <a:lvl4pPr lvl="3" rtl="0" algn="r">
              <a:spcBef>
                <a:spcPts val="1600"/>
              </a:spcBef>
              <a:spcAft>
                <a:spcPts val="0"/>
              </a:spcAft>
              <a:buNone/>
              <a:defRPr/>
            </a:lvl4pPr>
            <a:lvl5pPr lvl="4" rtl="0" algn="r">
              <a:spcBef>
                <a:spcPts val="1600"/>
              </a:spcBef>
              <a:spcAft>
                <a:spcPts val="0"/>
              </a:spcAft>
              <a:buNone/>
              <a:defRPr/>
            </a:lvl5pPr>
            <a:lvl6pPr lvl="5" rtl="0" algn="r">
              <a:spcBef>
                <a:spcPts val="1600"/>
              </a:spcBef>
              <a:spcAft>
                <a:spcPts val="0"/>
              </a:spcAft>
              <a:buNone/>
              <a:defRPr/>
            </a:lvl6pPr>
            <a:lvl7pPr lvl="6" rtl="0" algn="r">
              <a:spcBef>
                <a:spcPts val="1600"/>
              </a:spcBef>
              <a:spcAft>
                <a:spcPts val="0"/>
              </a:spcAft>
              <a:buNone/>
              <a:defRPr/>
            </a:lvl7pPr>
            <a:lvl8pPr lvl="7" rtl="0" algn="r">
              <a:spcBef>
                <a:spcPts val="1600"/>
              </a:spcBef>
              <a:spcAft>
                <a:spcPts val="0"/>
              </a:spcAft>
              <a:buNone/>
              <a:defRPr/>
            </a:lvl8pPr>
            <a:lvl9pPr lvl="8" rtl="0" algn="r">
              <a:spcBef>
                <a:spcPts val="1600"/>
              </a:spcBef>
              <a:spcAft>
                <a:spcPts val="1600"/>
              </a:spcAft>
              <a:buNone/>
              <a:defRPr/>
            </a:lvl9pPr>
          </a:lstStyle>
          <a:p/>
        </p:txBody>
      </p:sp>
      <p:sp>
        <p:nvSpPr>
          <p:cNvPr id="194" name="Google Shape;194;p13"/>
          <p:cNvSpPr txBox="1"/>
          <p:nvPr>
            <p:ph idx="4" type="subTitle"/>
          </p:nvPr>
        </p:nvSpPr>
        <p:spPr>
          <a:xfrm>
            <a:off x="3856675" y="4204966"/>
            <a:ext cx="2369100" cy="405000"/>
          </a:xfrm>
          <a:prstGeom prst="rect">
            <a:avLst/>
          </a:prstGeom>
        </p:spPr>
        <p:txBody>
          <a:bodyPr anchorCtr="0" anchor="t" bIns="0" lIns="0" spcFirstLastPara="1" rIns="0" wrap="square" tIns="0">
            <a:noAutofit/>
          </a:bodyPr>
          <a:lstStyle>
            <a:lvl1pPr lvl="0" rtl="0" algn="r">
              <a:spcBef>
                <a:spcPts val="0"/>
              </a:spcBef>
              <a:spcAft>
                <a:spcPts val="0"/>
              </a:spcAft>
              <a:buNone/>
              <a:defRPr b="0"/>
            </a:lvl1pPr>
            <a:lvl2pPr lvl="1" rtl="0" algn="r">
              <a:spcBef>
                <a:spcPts val="1600"/>
              </a:spcBef>
              <a:spcAft>
                <a:spcPts val="0"/>
              </a:spcAft>
              <a:buNone/>
              <a:defRPr/>
            </a:lvl2pPr>
            <a:lvl3pPr lvl="2" rtl="0" algn="r">
              <a:spcBef>
                <a:spcPts val="1600"/>
              </a:spcBef>
              <a:spcAft>
                <a:spcPts val="0"/>
              </a:spcAft>
              <a:buNone/>
              <a:defRPr/>
            </a:lvl3pPr>
            <a:lvl4pPr lvl="3" rtl="0" algn="r">
              <a:spcBef>
                <a:spcPts val="1600"/>
              </a:spcBef>
              <a:spcAft>
                <a:spcPts val="0"/>
              </a:spcAft>
              <a:buNone/>
              <a:defRPr/>
            </a:lvl4pPr>
            <a:lvl5pPr lvl="4" rtl="0" algn="r">
              <a:spcBef>
                <a:spcPts val="1600"/>
              </a:spcBef>
              <a:spcAft>
                <a:spcPts val="0"/>
              </a:spcAft>
              <a:buNone/>
              <a:defRPr/>
            </a:lvl5pPr>
            <a:lvl6pPr lvl="5" rtl="0" algn="r">
              <a:spcBef>
                <a:spcPts val="1600"/>
              </a:spcBef>
              <a:spcAft>
                <a:spcPts val="0"/>
              </a:spcAft>
              <a:buNone/>
              <a:defRPr/>
            </a:lvl6pPr>
            <a:lvl7pPr lvl="6" rtl="0" algn="r">
              <a:spcBef>
                <a:spcPts val="1600"/>
              </a:spcBef>
              <a:spcAft>
                <a:spcPts val="0"/>
              </a:spcAft>
              <a:buNone/>
              <a:defRPr/>
            </a:lvl7pPr>
            <a:lvl8pPr lvl="7" rtl="0" algn="r">
              <a:spcBef>
                <a:spcPts val="1600"/>
              </a:spcBef>
              <a:spcAft>
                <a:spcPts val="0"/>
              </a:spcAft>
              <a:buNone/>
              <a:defRPr/>
            </a:lvl8pPr>
            <a:lvl9pPr lvl="8" rtl="0" algn="r">
              <a:spcBef>
                <a:spcPts val="1600"/>
              </a:spcBef>
              <a:spcAft>
                <a:spcPts val="1600"/>
              </a:spcAft>
              <a:buNone/>
              <a:defRPr/>
            </a:lvl9pPr>
          </a:lstStyle>
          <a:p/>
        </p:txBody>
      </p:sp>
      <p:sp>
        <p:nvSpPr>
          <p:cNvPr id="195" name="Google Shape;195;p13"/>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ctr">
              <a:spcBef>
                <a:spcPts val="0"/>
              </a:spcBef>
              <a:spcAft>
                <a:spcPts val="0"/>
              </a:spcAft>
              <a:buNone/>
            </a:pPr>
            <a:r>
              <a:rPr lang="en"/>
              <a:t> </a:t>
            </a:r>
            <a:fld id="{00000000-1234-1234-1234-123412341234}" type="slidenum">
              <a:rPr lang="en"/>
              <a:t>‹#›</a:t>
            </a:fld>
            <a:r>
              <a:rPr lang="en"/>
              <a:t>.</a:t>
            </a:r>
            <a:endParaRPr/>
          </a:p>
        </p:txBody>
      </p:sp>
      <p:sp>
        <p:nvSpPr>
          <p:cNvPr id="196" name="Google Shape;196;p13"/>
          <p:cNvSpPr txBox="1"/>
          <p:nvPr>
            <p:ph idx="5" type="title"/>
          </p:nvPr>
        </p:nvSpPr>
        <p:spPr>
          <a:xfrm>
            <a:off x="3161175" y="624000"/>
            <a:ext cx="3057900" cy="235800"/>
          </a:xfrm>
          <a:prstGeom prst="rect">
            <a:avLst/>
          </a:prstGeom>
        </p:spPr>
        <p:txBody>
          <a:bodyPr anchorCtr="0" anchor="ctr" bIns="0" lIns="0" spcFirstLastPara="1" rIns="0" wrap="square" tIns="0">
            <a:noAutofit/>
          </a:bodyPr>
          <a:lstStyle>
            <a:lvl1pPr lvl="0" algn="r">
              <a:spcBef>
                <a:spcPts val="0"/>
              </a:spcBef>
              <a:spcAft>
                <a:spcPts val="0"/>
              </a:spcAft>
              <a:buNone/>
              <a:defRPr sz="1600">
                <a:latin typeface="Sintony"/>
                <a:ea typeface="Sintony"/>
                <a:cs typeface="Sintony"/>
                <a:sym typeface="Sintony"/>
              </a:defRPr>
            </a:lvl1pPr>
            <a:lvl2pPr lvl="1">
              <a:spcBef>
                <a:spcPts val="0"/>
              </a:spcBef>
              <a:spcAft>
                <a:spcPts val="0"/>
              </a:spcAft>
              <a:buNone/>
              <a:defRPr>
                <a:latin typeface="Sintony"/>
                <a:ea typeface="Sintony"/>
                <a:cs typeface="Sintony"/>
                <a:sym typeface="Sintony"/>
              </a:defRPr>
            </a:lvl2pPr>
            <a:lvl3pPr lvl="2">
              <a:spcBef>
                <a:spcPts val="0"/>
              </a:spcBef>
              <a:spcAft>
                <a:spcPts val="0"/>
              </a:spcAft>
              <a:buNone/>
              <a:defRPr>
                <a:latin typeface="Sintony"/>
                <a:ea typeface="Sintony"/>
                <a:cs typeface="Sintony"/>
                <a:sym typeface="Sintony"/>
              </a:defRPr>
            </a:lvl3pPr>
            <a:lvl4pPr lvl="3">
              <a:spcBef>
                <a:spcPts val="0"/>
              </a:spcBef>
              <a:spcAft>
                <a:spcPts val="0"/>
              </a:spcAft>
              <a:buNone/>
              <a:defRPr>
                <a:latin typeface="Sintony"/>
                <a:ea typeface="Sintony"/>
                <a:cs typeface="Sintony"/>
                <a:sym typeface="Sintony"/>
              </a:defRPr>
            </a:lvl4pPr>
            <a:lvl5pPr lvl="4">
              <a:spcBef>
                <a:spcPts val="0"/>
              </a:spcBef>
              <a:spcAft>
                <a:spcPts val="0"/>
              </a:spcAft>
              <a:buNone/>
              <a:defRPr>
                <a:latin typeface="Sintony"/>
                <a:ea typeface="Sintony"/>
                <a:cs typeface="Sintony"/>
                <a:sym typeface="Sintony"/>
              </a:defRPr>
            </a:lvl5pPr>
            <a:lvl6pPr lvl="5">
              <a:spcBef>
                <a:spcPts val="0"/>
              </a:spcBef>
              <a:spcAft>
                <a:spcPts val="0"/>
              </a:spcAft>
              <a:buNone/>
              <a:defRPr>
                <a:latin typeface="Sintony"/>
                <a:ea typeface="Sintony"/>
                <a:cs typeface="Sintony"/>
                <a:sym typeface="Sintony"/>
              </a:defRPr>
            </a:lvl6pPr>
            <a:lvl7pPr lvl="6">
              <a:spcBef>
                <a:spcPts val="0"/>
              </a:spcBef>
              <a:spcAft>
                <a:spcPts val="0"/>
              </a:spcAft>
              <a:buNone/>
              <a:defRPr>
                <a:latin typeface="Sintony"/>
                <a:ea typeface="Sintony"/>
                <a:cs typeface="Sintony"/>
                <a:sym typeface="Sintony"/>
              </a:defRPr>
            </a:lvl7pPr>
            <a:lvl8pPr lvl="7">
              <a:spcBef>
                <a:spcPts val="0"/>
              </a:spcBef>
              <a:spcAft>
                <a:spcPts val="0"/>
              </a:spcAft>
              <a:buNone/>
              <a:defRPr>
                <a:latin typeface="Sintony"/>
                <a:ea typeface="Sintony"/>
                <a:cs typeface="Sintony"/>
                <a:sym typeface="Sintony"/>
              </a:defRPr>
            </a:lvl8pPr>
            <a:lvl9pPr lvl="8">
              <a:spcBef>
                <a:spcPts val="0"/>
              </a:spcBef>
              <a:spcAft>
                <a:spcPts val="0"/>
              </a:spcAft>
              <a:buNone/>
              <a:defRPr>
                <a:latin typeface="Sintony"/>
                <a:ea typeface="Sintony"/>
                <a:cs typeface="Sintony"/>
                <a:sym typeface="Sintony"/>
              </a:defRPr>
            </a:lvl9pPr>
          </a:lstStyle>
          <a:p/>
        </p:txBody>
      </p:sp>
      <p:sp>
        <p:nvSpPr>
          <p:cNvPr id="197" name="Google Shape;197;p13"/>
          <p:cNvSpPr txBox="1"/>
          <p:nvPr>
            <p:ph idx="6" type="title"/>
          </p:nvPr>
        </p:nvSpPr>
        <p:spPr>
          <a:xfrm>
            <a:off x="3161175" y="1739133"/>
            <a:ext cx="3057900" cy="235800"/>
          </a:xfrm>
          <a:prstGeom prst="rect">
            <a:avLst/>
          </a:prstGeom>
        </p:spPr>
        <p:txBody>
          <a:bodyPr anchorCtr="0" anchor="ctr" bIns="0" lIns="0" spcFirstLastPara="1" rIns="0" wrap="square" tIns="0">
            <a:noAutofit/>
          </a:bodyPr>
          <a:lstStyle>
            <a:lvl1pPr lvl="0" rtl="0" algn="r">
              <a:spcBef>
                <a:spcPts val="0"/>
              </a:spcBef>
              <a:spcAft>
                <a:spcPts val="0"/>
              </a:spcAft>
              <a:buNone/>
              <a:defRPr sz="1600">
                <a:latin typeface="Sintony"/>
                <a:ea typeface="Sintony"/>
                <a:cs typeface="Sintony"/>
                <a:sym typeface="Sintony"/>
              </a:defRPr>
            </a:lvl1pPr>
            <a:lvl2pPr lvl="1" rtl="0">
              <a:spcBef>
                <a:spcPts val="0"/>
              </a:spcBef>
              <a:spcAft>
                <a:spcPts val="0"/>
              </a:spcAft>
              <a:buNone/>
              <a:defRPr>
                <a:latin typeface="Sintony"/>
                <a:ea typeface="Sintony"/>
                <a:cs typeface="Sintony"/>
                <a:sym typeface="Sintony"/>
              </a:defRPr>
            </a:lvl2pPr>
            <a:lvl3pPr lvl="2" rtl="0">
              <a:spcBef>
                <a:spcPts val="0"/>
              </a:spcBef>
              <a:spcAft>
                <a:spcPts val="0"/>
              </a:spcAft>
              <a:buNone/>
              <a:defRPr>
                <a:latin typeface="Sintony"/>
                <a:ea typeface="Sintony"/>
                <a:cs typeface="Sintony"/>
                <a:sym typeface="Sintony"/>
              </a:defRPr>
            </a:lvl3pPr>
            <a:lvl4pPr lvl="3" rtl="0">
              <a:spcBef>
                <a:spcPts val="0"/>
              </a:spcBef>
              <a:spcAft>
                <a:spcPts val="0"/>
              </a:spcAft>
              <a:buNone/>
              <a:defRPr>
                <a:latin typeface="Sintony"/>
                <a:ea typeface="Sintony"/>
                <a:cs typeface="Sintony"/>
                <a:sym typeface="Sintony"/>
              </a:defRPr>
            </a:lvl4pPr>
            <a:lvl5pPr lvl="4" rtl="0">
              <a:spcBef>
                <a:spcPts val="0"/>
              </a:spcBef>
              <a:spcAft>
                <a:spcPts val="0"/>
              </a:spcAft>
              <a:buNone/>
              <a:defRPr>
                <a:latin typeface="Sintony"/>
                <a:ea typeface="Sintony"/>
                <a:cs typeface="Sintony"/>
                <a:sym typeface="Sintony"/>
              </a:defRPr>
            </a:lvl5pPr>
            <a:lvl6pPr lvl="5" rtl="0">
              <a:spcBef>
                <a:spcPts val="0"/>
              </a:spcBef>
              <a:spcAft>
                <a:spcPts val="0"/>
              </a:spcAft>
              <a:buNone/>
              <a:defRPr>
                <a:latin typeface="Sintony"/>
                <a:ea typeface="Sintony"/>
                <a:cs typeface="Sintony"/>
                <a:sym typeface="Sintony"/>
              </a:defRPr>
            </a:lvl6pPr>
            <a:lvl7pPr lvl="6" rtl="0">
              <a:spcBef>
                <a:spcPts val="0"/>
              </a:spcBef>
              <a:spcAft>
                <a:spcPts val="0"/>
              </a:spcAft>
              <a:buNone/>
              <a:defRPr>
                <a:latin typeface="Sintony"/>
                <a:ea typeface="Sintony"/>
                <a:cs typeface="Sintony"/>
                <a:sym typeface="Sintony"/>
              </a:defRPr>
            </a:lvl7pPr>
            <a:lvl8pPr lvl="7" rtl="0">
              <a:spcBef>
                <a:spcPts val="0"/>
              </a:spcBef>
              <a:spcAft>
                <a:spcPts val="0"/>
              </a:spcAft>
              <a:buNone/>
              <a:defRPr>
                <a:latin typeface="Sintony"/>
                <a:ea typeface="Sintony"/>
                <a:cs typeface="Sintony"/>
                <a:sym typeface="Sintony"/>
              </a:defRPr>
            </a:lvl8pPr>
            <a:lvl9pPr lvl="8" rtl="0">
              <a:spcBef>
                <a:spcPts val="0"/>
              </a:spcBef>
              <a:spcAft>
                <a:spcPts val="0"/>
              </a:spcAft>
              <a:buNone/>
              <a:defRPr>
                <a:latin typeface="Sintony"/>
                <a:ea typeface="Sintony"/>
                <a:cs typeface="Sintony"/>
                <a:sym typeface="Sintony"/>
              </a:defRPr>
            </a:lvl9pPr>
          </a:lstStyle>
          <a:p/>
        </p:txBody>
      </p:sp>
      <p:sp>
        <p:nvSpPr>
          <p:cNvPr id="198" name="Google Shape;198;p13"/>
          <p:cNvSpPr txBox="1"/>
          <p:nvPr>
            <p:ph idx="7" type="title"/>
          </p:nvPr>
        </p:nvSpPr>
        <p:spPr>
          <a:xfrm>
            <a:off x="3161175" y="2854267"/>
            <a:ext cx="3057900" cy="235800"/>
          </a:xfrm>
          <a:prstGeom prst="rect">
            <a:avLst/>
          </a:prstGeom>
        </p:spPr>
        <p:txBody>
          <a:bodyPr anchorCtr="0" anchor="ctr" bIns="0" lIns="0" spcFirstLastPara="1" rIns="0" wrap="square" tIns="0">
            <a:noAutofit/>
          </a:bodyPr>
          <a:lstStyle>
            <a:lvl1pPr lvl="0" rtl="0" algn="r">
              <a:spcBef>
                <a:spcPts val="0"/>
              </a:spcBef>
              <a:spcAft>
                <a:spcPts val="0"/>
              </a:spcAft>
              <a:buNone/>
              <a:defRPr sz="1600">
                <a:latin typeface="Sintony"/>
                <a:ea typeface="Sintony"/>
                <a:cs typeface="Sintony"/>
                <a:sym typeface="Sintony"/>
              </a:defRPr>
            </a:lvl1pPr>
            <a:lvl2pPr lvl="1" rtl="0">
              <a:spcBef>
                <a:spcPts val="0"/>
              </a:spcBef>
              <a:spcAft>
                <a:spcPts val="0"/>
              </a:spcAft>
              <a:buNone/>
              <a:defRPr>
                <a:latin typeface="Sintony"/>
                <a:ea typeface="Sintony"/>
                <a:cs typeface="Sintony"/>
                <a:sym typeface="Sintony"/>
              </a:defRPr>
            </a:lvl2pPr>
            <a:lvl3pPr lvl="2" rtl="0">
              <a:spcBef>
                <a:spcPts val="0"/>
              </a:spcBef>
              <a:spcAft>
                <a:spcPts val="0"/>
              </a:spcAft>
              <a:buNone/>
              <a:defRPr>
                <a:latin typeface="Sintony"/>
                <a:ea typeface="Sintony"/>
                <a:cs typeface="Sintony"/>
                <a:sym typeface="Sintony"/>
              </a:defRPr>
            </a:lvl3pPr>
            <a:lvl4pPr lvl="3" rtl="0">
              <a:spcBef>
                <a:spcPts val="0"/>
              </a:spcBef>
              <a:spcAft>
                <a:spcPts val="0"/>
              </a:spcAft>
              <a:buNone/>
              <a:defRPr>
                <a:latin typeface="Sintony"/>
                <a:ea typeface="Sintony"/>
                <a:cs typeface="Sintony"/>
                <a:sym typeface="Sintony"/>
              </a:defRPr>
            </a:lvl4pPr>
            <a:lvl5pPr lvl="4" rtl="0">
              <a:spcBef>
                <a:spcPts val="0"/>
              </a:spcBef>
              <a:spcAft>
                <a:spcPts val="0"/>
              </a:spcAft>
              <a:buNone/>
              <a:defRPr>
                <a:latin typeface="Sintony"/>
                <a:ea typeface="Sintony"/>
                <a:cs typeface="Sintony"/>
                <a:sym typeface="Sintony"/>
              </a:defRPr>
            </a:lvl5pPr>
            <a:lvl6pPr lvl="5" rtl="0">
              <a:spcBef>
                <a:spcPts val="0"/>
              </a:spcBef>
              <a:spcAft>
                <a:spcPts val="0"/>
              </a:spcAft>
              <a:buNone/>
              <a:defRPr>
                <a:latin typeface="Sintony"/>
                <a:ea typeface="Sintony"/>
                <a:cs typeface="Sintony"/>
                <a:sym typeface="Sintony"/>
              </a:defRPr>
            </a:lvl6pPr>
            <a:lvl7pPr lvl="6" rtl="0">
              <a:spcBef>
                <a:spcPts val="0"/>
              </a:spcBef>
              <a:spcAft>
                <a:spcPts val="0"/>
              </a:spcAft>
              <a:buNone/>
              <a:defRPr>
                <a:latin typeface="Sintony"/>
                <a:ea typeface="Sintony"/>
                <a:cs typeface="Sintony"/>
                <a:sym typeface="Sintony"/>
              </a:defRPr>
            </a:lvl7pPr>
            <a:lvl8pPr lvl="7" rtl="0">
              <a:spcBef>
                <a:spcPts val="0"/>
              </a:spcBef>
              <a:spcAft>
                <a:spcPts val="0"/>
              </a:spcAft>
              <a:buNone/>
              <a:defRPr>
                <a:latin typeface="Sintony"/>
                <a:ea typeface="Sintony"/>
                <a:cs typeface="Sintony"/>
                <a:sym typeface="Sintony"/>
              </a:defRPr>
            </a:lvl8pPr>
            <a:lvl9pPr lvl="8" rtl="0">
              <a:spcBef>
                <a:spcPts val="0"/>
              </a:spcBef>
              <a:spcAft>
                <a:spcPts val="0"/>
              </a:spcAft>
              <a:buNone/>
              <a:defRPr>
                <a:latin typeface="Sintony"/>
                <a:ea typeface="Sintony"/>
                <a:cs typeface="Sintony"/>
                <a:sym typeface="Sintony"/>
              </a:defRPr>
            </a:lvl9pPr>
          </a:lstStyle>
          <a:p/>
        </p:txBody>
      </p:sp>
      <p:sp>
        <p:nvSpPr>
          <p:cNvPr id="199" name="Google Shape;199;p13"/>
          <p:cNvSpPr txBox="1"/>
          <p:nvPr>
            <p:ph idx="8" type="title"/>
          </p:nvPr>
        </p:nvSpPr>
        <p:spPr>
          <a:xfrm>
            <a:off x="3171118" y="3969400"/>
            <a:ext cx="3057900" cy="235800"/>
          </a:xfrm>
          <a:prstGeom prst="rect">
            <a:avLst/>
          </a:prstGeom>
        </p:spPr>
        <p:txBody>
          <a:bodyPr anchorCtr="0" anchor="ctr" bIns="0" lIns="0" spcFirstLastPara="1" rIns="0" wrap="square" tIns="0">
            <a:noAutofit/>
          </a:bodyPr>
          <a:lstStyle>
            <a:lvl1pPr lvl="0" rtl="0" algn="r">
              <a:spcBef>
                <a:spcPts val="0"/>
              </a:spcBef>
              <a:spcAft>
                <a:spcPts val="0"/>
              </a:spcAft>
              <a:buNone/>
              <a:defRPr sz="1600">
                <a:latin typeface="Sintony"/>
                <a:ea typeface="Sintony"/>
                <a:cs typeface="Sintony"/>
                <a:sym typeface="Sintony"/>
              </a:defRPr>
            </a:lvl1pPr>
            <a:lvl2pPr lvl="1" rtl="0">
              <a:spcBef>
                <a:spcPts val="0"/>
              </a:spcBef>
              <a:spcAft>
                <a:spcPts val="0"/>
              </a:spcAft>
              <a:buNone/>
              <a:defRPr>
                <a:latin typeface="Sintony"/>
                <a:ea typeface="Sintony"/>
                <a:cs typeface="Sintony"/>
                <a:sym typeface="Sintony"/>
              </a:defRPr>
            </a:lvl2pPr>
            <a:lvl3pPr lvl="2" rtl="0">
              <a:spcBef>
                <a:spcPts val="0"/>
              </a:spcBef>
              <a:spcAft>
                <a:spcPts val="0"/>
              </a:spcAft>
              <a:buNone/>
              <a:defRPr>
                <a:latin typeface="Sintony"/>
                <a:ea typeface="Sintony"/>
                <a:cs typeface="Sintony"/>
                <a:sym typeface="Sintony"/>
              </a:defRPr>
            </a:lvl3pPr>
            <a:lvl4pPr lvl="3" rtl="0">
              <a:spcBef>
                <a:spcPts val="0"/>
              </a:spcBef>
              <a:spcAft>
                <a:spcPts val="0"/>
              </a:spcAft>
              <a:buNone/>
              <a:defRPr>
                <a:latin typeface="Sintony"/>
                <a:ea typeface="Sintony"/>
                <a:cs typeface="Sintony"/>
                <a:sym typeface="Sintony"/>
              </a:defRPr>
            </a:lvl4pPr>
            <a:lvl5pPr lvl="4" rtl="0">
              <a:spcBef>
                <a:spcPts val="0"/>
              </a:spcBef>
              <a:spcAft>
                <a:spcPts val="0"/>
              </a:spcAft>
              <a:buNone/>
              <a:defRPr>
                <a:latin typeface="Sintony"/>
                <a:ea typeface="Sintony"/>
                <a:cs typeface="Sintony"/>
                <a:sym typeface="Sintony"/>
              </a:defRPr>
            </a:lvl5pPr>
            <a:lvl6pPr lvl="5" rtl="0">
              <a:spcBef>
                <a:spcPts val="0"/>
              </a:spcBef>
              <a:spcAft>
                <a:spcPts val="0"/>
              </a:spcAft>
              <a:buNone/>
              <a:defRPr>
                <a:latin typeface="Sintony"/>
                <a:ea typeface="Sintony"/>
                <a:cs typeface="Sintony"/>
                <a:sym typeface="Sintony"/>
              </a:defRPr>
            </a:lvl6pPr>
            <a:lvl7pPr lvl="6" rtl="0">
              <a:spcBef>
                <a:spcPts val="0"/>
              </a:spcBef>
              <a:spcAft>
                <a:spcPts val="0"/>
              </a:spcAft>
              <a:buNone/>
              <a:defRPr>
                <a:latin typeface="Sintony"/>
                <a:ea typeface="Sintony"/>
                <a:cs typeface="Sintony"/>
                <a:sym typeface="Sintony"/>
              </a:defRPr>
            </a:lvl7pPr>
            <a:lvl8pPr lvl="7" rtl="0">
              <a:spcBef>
                <a:spcPts val="0"/>
              </a:spcBef>
              <a:spcAft>
                <a:spcPts val="0"/>
              </a:spcAft>
              <a:buNone/>
              <a:defRPr>
                <a:latin typeface="Sintony"/>
                <a:ea typeface="Sintony"/>
                <a:cs typeface="Sintony"/>
                <a:sym typeface="Sintony"/>
              </a:defRPr>
            </a:lvl8pPr>
            <a:lvl9pPr lvl="8" rtl="0">
              <a:spcBef>
                <a:spcPts val="0"/>
              </a:spcBef>
              <a:spcAft>
                <a:spcPts val="0"/>
              </a:spcAft>
              <a:buNone/>
              <a:defRPr>
                <a:latin typeface="Sintony"/>
                <a:ea typeface="Sintony"/>
                <a:cs typeface="Sintony"/>
                <a:sym typeface="Sintony"/>
              </a:defRPr>
            </a:lvl9pPr>
          </a:lstStyle>
          <a:p/>
        </p:txBody>
      </p:sp>
      <p:sp>
        <p:nvSpPr>
          <p:cNvPr id="200" name="Google Shape;200;p13"/>
          <p:cNvSpPr txBox="1"/>
          <p:nvPr>
            <p:ph hasCustomPrompt="1" idx="9" type="title"/>
          </p:nvPr>
        </p:nvSpPr>
        <p:spPr>
          <a:xfrm>
            <a:off x="6531825" y="2878855"/>
            <a:ext cx="1897800" cy="649200"/>
          </a:xfrm>
          <a:prstGeom prst="rect">
            <a:avLst/>
          </a:prstGeom>
        </p:spPr>
        <p:txBody>
          <a:bodyPr anchorCtr="0" anchor="ctr" bIns="0" lIns="0" spcFirstLastPara="1" rIns="0" wrap="square" tIns="0">
            <a:noAutofit/>
          </a:bodyPr>
          <a:lstStyle>
            <a:lvl1pPr lvl="0" rtl="0">
              <a:spcBef>
                <a:spcPts val="0"/>
              </a:spcBef>
              <a:spcAft>
                <a:spcPts val="0"/>
              </a:spcAft>
              <a:buClr>
                <a:schemeClr val="accent2"/>
              </a:buClr>
              <a:buSzPts val="9000"/>
              <a:buNone/>
              <a:defRPr sz="9000">
                <a:solidFill>
                  <a:schemeClr val="accent2"/>
                </a:solidFill>
              </a:defRPr>
            </a:lvl1pPr>
            <a:lvl2pPr lvl="1" rtl="0">
              <a:spcBef>
                <a:spcPts val="0"/>
              </a:spcBef>
              <a:spcAft>
                <a:spcPts val="0"/>
              </a:spcAft>
              <a:buSzPts val="9000"/>
              <a:buFont typeface="Khand"/>
              <a:buNone/>
              <a:defRPr b="1" sz="9000">
                <a:latin typeface="Khand"/>
                <a:ea typeface="Khand"/>
                <a:cs typeface="Khand"/>
                <a:sym typeface="Khand"/>
              </a:defRPr>
            </a:lvl2pPr>
            <a:lvl3pPr lvl="2" rtl="0">
              <a:spcBef>
                <a:spcPts val="0"/>
              </a:spcBef>
              <a:spcAft>
                <a:spcPts val="0"/>
              </a:spcAft>
              <a:buSzPts val="9000"/>
              <a:buFont typeface="Khand"/>
              <a:buNone/>
              <a:defRPr b="1" sz="9000">
                <a:latin typeface="Khand"/>
                <a:ea typeface="Khand"/>
                <a:cs typeface="Khand"/>
                <a:sym typeface="Khand"/>
              </a:defRPr>
            </a:lvl3pPr>
            <a:lvl4pPr lvl="3" rtl="0">
              <a:spcBef>
                <a:spcPts val="0"/>
              </a:spcBef>
              <a:spcAft>
                <a:spcPts val="0"/>
              </a:spcAft>
              <a:buSzPts val="9000"/>
              <a:buFont typeface="Khand"/>
              <a:buNone/>
              <a:defRPr b="1" sz="9000">
                <a:latin typeface="Khand"/>
                <a:ea typeface="Khand"/>
                <a:cs typeface="Khand"/>
                <a:sym typeface="Khand"/>
              </a:defRPr>
            </a:lvl4pPr>
            <a:lvl5pPr lvl="4" rtl="0">
              <a:spcBef>
                <a:spcPts val="0"/>
              </a:spcBef>
              <a:spcAft>
                <a:spcPts val="0"/>
              </a:spcAft>
              <a:buSzPts val="9000"/>
              <a:buFont typeface="Khand"/>
              <a:buNone/>
              <a:defRPr b="1" sz="9000">
                <a:latin typeface="Khand"/>
                <a:ea typeface="Khand"/>
                <a:cs typeface="Khand"/>
                <a:sym typeface="Khand"/>
              </a:defRPr>
            </a:lvl5pPr>
            <a:lvl6pPr lvl="5" rtl="0">
              <a:spcBef>
                <a:spcPts val="0"/>
              </a:spcBef>
              <a:spcAft>
                <a:spcPts val="0"/>
              </a:spcAft>
              <a:buSzPts val="9000"/>
              <a:buFont typeface="Khand"/>
              <a:buNone/>
              <a:defRPr b="1" sz="9000">
                <a:latin typeface="Khand"/>
                <a:ea typeface="Khand"/>
                <a:cs typeface="Khand"/>
                <a:sym typeface="Khand"/>
              </a:defRPr>
            </a:lvl6pPr>
            <a:lvl7pPr lvl="6" rtl="0">
              <a:spcBef>
                <a:spcPts val="0"/>
              </a:spcBef>
              <a:spcAft>
                <a:spcPts val="0"/>
              </a:spcAft>
              <a:buSzPts val="9000"/>
              <a:buFont typeface="Khand"/>
              <a:buNone/>
              <a:defRPr b="1" sz="9000">
                <a:latin typeface="Khand"/>
                <a:ea typeface="Khand"/>
                <a:cs typeface="Khand"/>
                <a:sym typeface="Khand"/>
              </a:defRPr>
            </a:lvl7pPr>
            <a:lvl8pPr lvl="7" rtl="0">
              <a:spcBef>
                <a:spcPts val="0"/>
              </a:spcBef>
              <a:spcAft>
                <a:spcPts val="0"/>
              </a:spcAft>
              <a:buSzPts val="9000"/>
              <a:buFont typeface="Khand"/>
              <a:buNone/>
              <a:defRPr b="1" sz="9000">
                <a:latin typeface="Khand"/>
                <a:ea typeface="Khand"/>
                <a:cs typeface="Khand"/>
                <a:sym typeface="Khand"/>
              </a:defRPr>
            </a:lvl8pPr>
            <a:lvl9pPr lvl="8" rtl="0">
              <a:spcBef>
                <a:spcPts val="0"/>
              </a:spcBef>
              <a:spcAft>
                <a:spcPts val="0"/>
              </a:spcAft>
              <a:buSzPts val="9000"/>
              <a:buFont typeface="Khand"/>
              <a:buNone/>
              <a:defRPr b="1" sz="9000">
                <a:latin typeface="Khand"/>
                <a:ea typeface="Khand"/>
                <a:cs typeface="Khand"/>
                <a:sym typeface="Khand"/>
              </a:defRPr>
            </a:lvl9pPr>
          </a:lstStyle>
          <a:p>
            <a:r>
              <a:t>xx%</a:t>
            </a:r>
          </a:p>
        </p:txBody>
      </p:sp>
      <p:sp>
        <p:nvSpPr>
          <p:cNvPr id="201" name="Google Shape;201;p13"/>
          <p:cNvSpPr txBox="1"/>
          <p:nvPr>
            <p:ph hasCustomPrompt="1" idx="13" type="title"/>
          </p:nvPr>
        </p:nvSpPr>
        <p:spPr>
          <a:xfrm>
            <a:off x="6531825" y="1788315"/>
            <a:ext cx="1897800" cy="649200"/>
          </a:xfrm>
          <a:prstGeom prst="rect">
            <a:avLst/>
          </a:prstGeom>
        </p:spPr>
        <p:txBody>
          <a:bodyPr anchorCtr="0" anchor="ctr" bIns="0" lIns="0" spcFirstLastPara="1" rIns="0" wrap="square" tIns="0">
            <a:noAutofit/>
          </a:bodyPr>
          <a:lstStyle>
            <a:lvl1pPr lvl="0" rtl="0">
              <a:spcBef>
                <a:spcPts val="0"/>
              </a:spcBef>
              <a:spcAft>
                <a:spcPts val="0"/>
              </a:spcAft>
              <a:buClr>
                <a:schemeClr val="accent2"/>
              </a:buClr>
              <a:buSzPts val="9000"/>
              <a:buNone/>
              <a:defRPr sz="9000">
                <a:solidFill>
                  <a:schemeClr val="accent2"/>
                </a:solidFill>
              </a:defRPr>
            </a:lvl1pPr>
            <a:lvl2pPr lvl="1" rtl="0">
              <a:spcBef>
                <a:spcPts val="0"/>
              </a:spcBef>
              <a:spcAft>
                <a:spcPts val="0"/>
              </a:spcAft>
              <a:buSzPts val="9000"/>
              <a:buFont typeface="Khand"/>
              <a:buNone/>
              <a:defRPr b="1" sz="9000">
                <a:latin typeface="Khand"/>
                <a:ea typeface="Khand"/>
                <a:cs typeface="Khand"/>
                <a:sym typeface="Khand"/>
              </a:defRPr>
            </a:lvl2pPr>
            <a:lvl3pPr lvl="2" rtl="0">
              <a:spcBef>
                <a:spcPts val="0"/>
              </a:spcBef>
              <a:spcAft>
                <a:spcPts val="0"/>
              </a:spcAft>
              <a:buSzPts val="9000"/>
              <a:buFont typeface="Khand"/>
              <a:buNone/>
              <a:defRPr b="1" sz="9000">
                <a:latin typeface="Khand"/>
                <a:ea typeface="Khand"/>
                <a:cs typeface="Khand"/>
                <a:sym typeface="Khand"/>
              </a:defRPr>
            </a:lvl3pPr>
            <a:lvl4pPr lvl="3" rtl="0">
              <a:spcBef>
                <a:spcPts val="0"/>
              </a:spcBef>
              <a:spcAft>
                <a:spcPts val="0"/>
              </a:spcAft>
              <a:buSzPts val="9000"/>
              <a:buFont typeface="Khand"/>
              <a:buNone/>
              <a:defRPr b="1" sz="9000">
                <a:latin typeface="Khand"/>
                <a:ea typeface="Khand"/>
                <a:cs typeface="Khand"/>
                <a:sym typeface="Khand"/>
              </a:defRPr>
            </a:lvl4pPr>
            <a:lvl5pPr lvl="4" rtl="0">
              <a:spcBef>
                <a:spcPts val="0"/>
              </a:spcBef>
              <a:spcAft>
                <a:spcPts val="0"/>
              </a:spcAft>
              <a:buSzPts val="9000"/>
              <a:buFont typeface="Khand"/>
              <a:buNone/>
              <a:defRPr b="1" sz="9000">
                <a:latin typeface="Khand"/>
                <a:ea typeface="Khand"/>
                <a:cs typeface="Khand"/>
                <a:sym typeface="Khand"/>
              </a:defRPr>
            </a:lvl5pPr>
            <a:lvl6pPr lvl="5" rtl="0">
              <a:spcBef>
                <a:spcPts val="0"/>
              </a:spcBef>
              <a:spcAft>
                <a:spcPts val="0"/>
              </a:spcAft>
              <a:buSzPts val="9000"/>
              <a:buFont typeface="Khand"/>
              <a:buNone/>
              <a:defRPr b="1" sz="9000">
                <a:latin typeface="Khand"/>
                <a:ea typeface="Khand"/>
                <a:cs typeface="Khand"/>
                <a:sym typeface="Khand"/>
              </a:defRPr>
            </a:lvl6pPr>
            <a:lvl7pPr lvl="6" rtl="0">
              <a:spcBef>
                <a:spcPts val="0"/>
              </a:spcBef>
              <a:spcAft>
                <a:spcPts val="0"/>
              </a:spcAft>
              <a:buSzPts val="9000"/>
              <a:buFont typeface="Khand"/>
              <a:buNone/>
              <a:defRPr b="1" sz="9000">
                <a:latin typeface="Khand"/>
                <a:ea typeface="Khand"/>
                <a:cs typeface="Khand"/>
                <a:sym typeface="Khand"/>
              </a:defRPr>
            </a:lvl7pPr>
            <a:lvl8pPr lvl="7" rtl="0">
              <a:spcBef>
                <a:spcPts val="0"/>
              </a:spcBef>
              <a:spcAft>
                <a:spcPts val="0"/>
              </a:spcAft>
              <a:buSzPts val="9000"/>
              <a:buFont typeface="Khand"/>
              <a:buNone/>
              <a:defRPr b="1" sz="9000">
                <a:latin typeface="Khand"/>
                <a:ea typeface="Khand"/>
                <a:cs typeface="Khand"/>
                <a:sym typeface="Khand"/>
              </a:defRPr>
            </a:lvl8pPr>
            <a:lvl9pPr lvl="8" rtl="0">
              <a:spcBef>
                <a:spcPts val="0"/>
              </a:spcBef>
              <a:spcAft>
                <a:spcPts val="0"/>
              </a:spcAft>
              <a:buSzPts val="9000"/>
              <a:buFont typeface="Khand"/>
              <a:buNone/>
              <a:defRPr b="1" sz="9000">
                <a:latin typeface="Khand"/>
                <a:ea typeface="Khand"/>
                <a:cs typeface="Khand"/>
                <a:sym typeface="Khand"/>
              </a:defRPr>
            </a:lvl9pPr>
          </a:lstStyle>
          <a:p>
            <a:r>
              <a:t>xx%</a:t>
            </a:r>
          </a:p>
        </p:txBody>
      </p:sp>
      <p:sp>
        <p:nvSpPr>
          <p:cNvPr id="202" name="Google Shape;202;p13"/>
          <p:cNvSpPr txBox="1"/>
          <p:nvPr>
            <p:ph hasCustomPrompt="1" idx="14" type="title"/>
          </p:nvPr>
        </p:nvSpPr>
        <p:spPr>
          <a:xfrm>
            <a:off x="6531825" y="701376"/>
            <a:ext cx="1897800" cy="645600"/>
          </a:xfrm>
          <a:prstGeom prst="rect">
            <a:avLst/>
          </a:prstGeom>
        </p:spPr>
        <p:txBody>
          <a:bodyPr anchorCtr="0" anchor="ctr" bIns="0" lIns="0" spcFirstLastPara="1" rIns="0" wrap="square" tIns="0">
            <a:noAutofit/>
          </a:bodyPr>
          <a:lstStyle>
            <a:lvl1pPr lvl="0" rtl="0">
              <a:spcBef>
                <a:spcPts val="0"/>
              </a:spcBef>
              <a:spcAft>
                <a:spcPts val="0"/>
              </a:spcAft>
              <a:buClr>
                <a:schemeClr val="accent2"/>
              </a:buClr>
              <a:buSzPts val="9000"/>
              <a:buNone/>
              <a:defRPr sz="9000">
                <a:solidFill>
                  <a:schemeClr val="accent2"/>
                </a:solidFill>
              </a:defRPr>
            </a:lvl1pPr>
            <a:lvl2pPr lvl="1" rtl="0">
              <a:spcBef>
                <a:spcPts val="0"/>
              </a:spcBef>
              <a:spcAft>
                <a:spcPts val="0"/>
              </a:spcAft>
              <a:buSzPts val="9000"/>
              <a:buFont typeface="Khand"/>
              <a:buNone/>
              <a:defRPr b="1" sz="9000">
                <a:latin typeface="Khand"/>
                <a:ea typeface="Khand"/>
                <a:cs typeface="Khand"/>
                <a:sym typeface="Khand"/>
              </a:defRPr>
            </a:lvl2pPr>
            <a:lvl3pPr lvl="2" rtl="0">
              <a:spcBef>
                <a:spcPts val="0"/>
              </a:spcBef>
              <a:spcAft>
                <a:spcPts val="0"/>
              </a:spcAft>
              <a:buSzPts val="9000"/>
              <a:buFont typeface="Khand"/>
              <a:buNone/>
              <a:defRPr b="1" sz="9000">
                <a:latin typeface="Khand"/>
                <a:ea typeface="Khand"/>
                <a:cs typeface="Khand"/>
                <a:sym typeface="Khand"/>
              </a:defRPr>
            </a:lvl3pPr>
            <a:lvl4pPr lvl="3" rtl="0">
              <a:spcBef>
                <a:spcPts val="0"/>
              </a:spcBef>
              <a:spcAft>
                <a:spcPts val="0"/>
              </a:spcAft>
              <a:buSzPts val="9000"/>
              <a:buFont typeface="Khand"/>
              <a:buNone/>
              <a:defRPr b="1" sz="9000">
                <a:latin typeface="Khand"/>
                <a:ea typeface="Khand"/>
                <a:cs typeface="Khand"/>
                <a:sym typeface="Khand"/>
              </a:defRPr>
            </a:lvl4pPr>
            <a:lvl5pPr lvl="4" rtl="0">
              <a:spcBef>
                <a:spcPts val="0"/>
              </a:spcBef>
              <a:spcAft>
                <a:spcPts val="0"/>
              </a:spcAft>
              <a:buSzPts val="9000"/>
              <a:buFont typeface="Khand"/>
              <a:buNone/>
              <a:defRPr b="1" sz="9000">
                <a:latin typeface="Khand"/>
                <a:ea typeface="Khand"/>
                <a:cs typeface="Khand"/>
                <a:sym typeface="Khand"/>
              </a:defRPr>
            </a:lvl5pPr>
            <a:lvl6pPr lvl="5" rtl="0">
              <a:spcBef>
                <a:spcPts val="0"/>
              </a:spcBef>
              <a:spcAft>
                <a:spcPts val="0"/>
              </a:spcAft>
              <a:buSzPts val="9000"/>
              <a:buFont typeface="Khand"/>
              <a:buNone/>
              <a:defRPr b="1" sz="9000">
                <a:latin typeface="Khand"/>
                <a:ea typeface="Khand"/>
                <a:cs typeface="Khand"/>
                <a:sym typeface="Khand"/>
              </a:defRPr>
            </a:lvl6pPr>
            <a:lvl7pPr lvl="6" rtl="0">
              <a:spcBef>
                <a:spcPts val="0"/>
              </a:spcBef>
              <a:spcAft>
                <a:spcPts val="0"/>
              </a:spcAft>
              <a:buSzPts val="9000"/>
              <a:buFont typeface="Khand"/>
              <a:buNone/>
              <a:defRPr b="1" sz="9000">
                <a:latin typeface="Khand"/>
                <a:ea typeface="Khand"/>
                <a:cs typeface="Khand"/>
                <a:sym typeface="Khand"/>
              </a:defRPr>
            </a:lvl7pPr>
            <a:lvl8pPr lvl="7" rtl="0">
              <a:spcBef>
                <a:spcPts val="0"/>
              </a:spcBef>
              <a:spcAft>
                <a:spcPts val="0"/>
              </a:spcAft>
              <a:buSzPts val="9000"/>
              <a:buFont typeface="Khand"/>
              <a:buNone/>
              <a:defRPr b="1" sz="9000">
                <a:latin typeface="Khand"/>
                <a:ea typeface="Khand"/>
                <a:cs typeface="Khand"/>
                <a:sym typeface="Khand"/>
              </a:defRPr>
            </a:lvl8pPr>
            <a:lvl9pPr lvl="8" rtl="0">
              <a:spcBef>
                <a:spcPts val="0"/>
              </a:spcBef>
              <a:spcAft>
                <a:spcPts val="0"/>
              </a:spcAft>
              <a:buSzPts val="9000"/>
              <a:buFont typeface="Khand"/>
              <a:buNone/>
              <a:defRPr b="1" sz="9000">
                <a:latin typeface="Khand"/>
                <a:ea typeface="Khand"/>
                <a:cs typeface="Khand"/>
                <a:sym typeface="Khand"/>
              </a:defRPr>
            </a:lvl9pPr>
          </a:lstStyle>
          <a:p>
            <a:r>
              <a:t>xx%</a:t>
            </a: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long list">
  <p:cSld name="CUSTOM_1">
    <p:bg>
      <p:bgPr>
        <a:solidFill>
          <a:schemeClr val="accent2"/>
        </a:solidFill>
      </p:bgPr>
    </p:bg>
    <p:spTree>
      <p:nvGrpSpPr>
        <p:cNvPr id="203" name="Shape 203"/>
        <p:cNvGrpSpPr/>
        <p:nvPr/>
      </p:nvGrpSpPr>
      <p:grpSpPr>
        <a:xfrm>
          <a:off x="0" y="0"/>
          <a:ext cx="0" cy="0"/>
          <a:chOff x="0" y="0"/>
          <a:chExt cx="0" cy="0"/>
        </a:xfrm>
      </p:grpSpPr>
      <p:sp>
        <p:nvSpPr>
          <p:cNvPr id="204" name="Google Shape;204;p14"/>
          <p:cNvSpPr txBox="1"/>
          <p:nvPr>
            <p:ph type="title"/>
          </p:nvPr>
        </p:nvSpPr>
        <p:spPr>
          <a:xfrm>
            <a:off x="714375" y="538175"/>
            <a:ext cx="7752300" cy="479400"/>
          </a:xfrm>
          <a:prstGeom prst="rect">
            <a:avLst/>
          </a:prstGeom>
        </p:spPr>
        <p:txBody>
          <a:bodyPr anchorCtr="0" anchor="t" bIns="0" lIns="0" spcFirstLastPara="1" rIns="0" wrap="square" tIns="0">
            <a:noAutofit/>
          </a:bodyPr>
          <a:lstStyle>
            <a:lvl1pPr lvl="0">
              <a:spcBef>
                <a:spcPts val="0"/>
              </a:spcBef>
              <a:spcAft>
                <a:spcPts val="0"/>
              </a:spcAft>
              <a:buNone/>
              <a:defRPr>
                <a:solidFill>
                  <a:schemeClr val="lt1"/>
                </a:solidFill>
              </a:defRPr>
            </a:lvl1pPr>
            <a:lvl2pPr lvl="1">
              <a:spcBef>
                <a:spcPts val="0"/>
              </a:spcBef>
              <a:spcAft>
                <a:spcPts val="0"/>
              </a:spcAft>
              <a:buNone/>
              <a:defRPr>
                <a:latin typeface="Sintony"/>
                <a:ea typeface="Sintony"/>
                <a:cs typeface="Sintony"/>
                <a:sym typeface="Sintony"/>
              </a:defRPr>
            </a:lvl2pPr>
            <a:lvl3pPr lvl="2">
              <a:spcBef>
                <a:spcPts val="0"/>
              </a:spcBef>
              <a:spcAft>
                <a:spcPts val="0"/>
              </a:spcAft>
              <a:buNone/>
              <a:defRPr>
                <a:latin typeface="Sintony"/>
                <a:ea typeface="Sintony"/>
                <a:cs typeface="Sintony"/>
                <a:sym typeface="Sintony"/>
              </a:defRPr>
            </a:lvl3pPr>
            <a:lvl4pPr lvl="3">
              <a:spcBef>
                <a:spcPts val="0"/>
              </a:spcBef>
              <a:spcAft>
                <a:spcPts val="0"/>
              </a:spcAft>
              <a:buNone/>
              <a:defRPr>
                <a:latin typeface="Sintony"/>
                <a:ea typeface="Sintony"/>
                <a:cs typeface="Sintony"/>
                <a:sym typeface="Sintony"/>
              </a:defRPr>
            </a:lvl4pPr>
            <a:lvl5pPr lvl="4">
              <a:spcBef>
                <a:spcPts val="0"/>
              </a:spcBef>
              <a:spcAft>
                <a:spcPts val="0"/>
              </a:spcAft>
              <a:buNone/>
              <a:defRPr>
                <a:latin typeface="Sintony"/>
                <a:ea typeface="Sintony"/>
                <a:cs typeface="Sintony"/>
                <a:sym typeface="Sintony"/>
              </a:defRPr>
            </a:lvl5pPr>
            <a:lvl6pPr lvl="5">
              <a:spcBef>
                <a:spcPts val="0"/>
              </a:spcBef>
              <a:spcAft>
                <a:spcPts val="0"/>
              </a:spcAft>
              <a:buNone/>
              <a:defRPr>
                <a:latin typeface="Sintony"/>
                <a:ea typeface="Sintony"/>
                <a:cs typeface="Sintony"/>
                <a:sym typeface="Sintony"/>
              </a:defRPr>
            </a:lvl6pPr>
            <a:lvl7pPr lvl="6">
              <a:spcBef>
                <a:spcPts val="0"/>
              </a:spcBef>
              <a:spcAft>
                <a:spcPts val="0"/>
              </a:spcAft>
              <a:buNone/>
              <a:defRPr>
                <a:latin typeface="Sintony"/>
                <a:ea typeface="Sintony"/>
                <a:cs typeface="Sintony"/>
                <a:sym typeface="Sintony"/>
              </a:defRPr>
            </a:lvl7pPr>
            <a:lvl8pPr lvl="7">
              <a:spcBef>
                <a:spcPts val="0"/>
              </a:spcBef>
              <a:spcAft>
                <a:spcPts val="0"/>
              </a:spcAft>
              <a:buNone/>
              <a:defRPr>
                <a:latin typeface="Sintony"/>
                <a:ea typeface="Sintony"/>
                <a:cs typeface="Sintony"/>
                <a:sym typeface="Sintony"/>
              </a:defRPr>
            </a:lvl8pPr>
            <a:lvl9pPr lvl="8">
              <a:spcBef>
                <a:spcPts val="0"/>
              </a:spcBef>
              <a:spcAft>
                <a:spcPts val="0"/>
              </a:spcAft>
              <a:buNone/>
              <a:defRPr>
                <a:latin typeface="Sintony"/>
                <a:ea typeface="Sintony"/>
                <a:cs typeface="Sintony"/>
                <a:sym typeface="Sintony"/>
              </a:defRPr>
            </a:lvl9pPr>
          </a:lstStyle>
          <a:p/>
        </p:txBody>
      </p:sp>
      <p:sp>
        <p:nvSpPr>
          <p:cNvPr id="205" name="Google Shape;205;p14"/>
          <p:cNvSpPr txBox="1"/>
          <p:nvPr>
            <p:ph idx="1" type="body"/>
          </p:nvPr>
        </p:nvSpPr>
        <p:spPr>
          <a:xfrm>
            <a:off x="714375" y="1017575"/>
            <a:ext cx="7715100" cy="3592500"/>
          </a:xfrm>
          <a:prstGeom prst="rect">
            <a:avLst/>
          </a:prstGeom>
        </p:spPr>
        <p:txBody>
          <a:bodyPr anchorCtr="0" anchor="ctr" bIns="0" lIns="0" spcFirstLastPara="1" rIns="0" wrap="square" tIns="0">
            <a:noAutofit/>
          </a:bodyPr>
          <a:lstStyle>
            <a:lvl1pPr indent="-304800" lvl="0" marL="457200" rtl="0">
              <a:lnSpc>
                <a:spcPct val="100000"/>
              </a:lnSpc>
              <a:spcBef>
                <a:spcPts val="0"/>
              </a:spcBef>
              <a:spcAft>
                <a:spcPts val="0"/>
              </a:spcAft>
              <a:buClr>
                <a:schemeClr val="lt1"/>
              </a:buClr>
              <a:buSzPts val="1200"/>
              <a:buAutoNum type="arabicPeriod"/>
              <a:defRPr b="0" sz="1200">
                <a:solidFill>
                  <a:schemeClr val="lt1"/>
                </a:solidFill>
              </a:defRPr>
            </a:lvl1pPr>
            <a:lvl2pPr indent="-304800" lvl="1" marL="914400" rtl="0">
              <a:lnSpc>
                <a:spcPct val="100000"/>
              </a:lnSpc>
              <a:spcBef>
                <a:spcPts val="1600"/>
              </a:spcBef>
              <a:spcAft>
                <a:spcPts val="0"/>
              </a:spcAft>
              <a:buClr>
                <a:schemeClr val="lt1"/>
              </a:buClr>
              <a:buSzPts val="1200"/>
              <a:buAutoNum type="alphaLcPeriod"/>
              <a:defRPr sz="1200">
                <a:solidFill>
                  <a:schemeClr val="lt1"/>
                </a:solidFill>
              </a:defRPr>
            </a:lvl2pPr>
            <a:lvl3pPr indent="-304800" lvl="2" marL="1371600" rtl="0">
              <a:lnSpc>
                <a:spcPct val="100000"/>
              </a:lnSpc>
              <a:spcBef>
                <a:spcPts val="1600"/>
              </a:spcBef>
              <a:spcAft>
                <a:spcPts val="0"/>
              </a:spcAft>
              <a:buClr>
                <a:schemeClr val="lt1"/>
              </a:buClr>
              <a:buSzPts val="1200"/>
              <a:buAutoNum type="romanLcPeriod"/>
              <a:defRPr sz="1200">
                <a:solidFill>
                  <a:schemeClr val="lt1"/>
                </a:solidFill>
              </a:defRPr>
            </a:lvl3pPr>
            <a:lvl4pPr indent="-304800" lvl="3" marL="1828800" rtl="0">
              <a:lnSpc>
                <a:spcPct val="100000"/>
              </a:lnSpc>
              <a:spcBef>
                <a:spcPts val="1600"/>
              </a:spcBef>
              <a:spcAft>
                <a:spcPts val="0"/>
              </a:spcAft>
              <a:buClr>
                <a:schemeClr val="lt1"/>
              </a:buClr>
              <a:buSzPts val="1200"/>
              <a:buAutoNum type="arabicPeriod"/>
              <a:defRPr sz="1200">
                <a:solidFill>
                  <a:schemeClr val="lt1"/>
                </a:solidFill>
              </a:defRPr>
            </a:lvl4pPr>
            <a:lvl5pPr indent="-304800" lvl="4" marL="2286000" rtl="0">
              <a:lnSpc>
                <a:spcPct val="100000"/>
              </a:lnSpc>
              <a:spcBef>
                <a:spcPts val="1600"/>
              </a:spcBef>
              <a:spcAft>
                <a:spcPts val="0"/>
              </a:spcAft>
              <a:buClr>
                <a:schemeClr val="lt1"/>
              </a:buClr>
              <a:buSzPts val="1200"/>
              <a:buAutoNum type="alphaLcPeriod"/>
              <a:defRPr sz="1200">
                <a:solidFill>
                  <a:schemeClr val="lt1"/>
                </a:solidFill>
              </a:defRPr>
            </a:lvl5pPr>
            <a:lvl6pPr indent="-304800" lvl="5" marL="2743200" rtl="0">
              <a:lnSpc>
                <a:spcPct val="100000"/>
              </a:lnSpc>
              <a:spcBef>
                <a:spcPts val="1600"/>
              </a:spcBef>
              <a:spcAft>
                <a:spcPts val="0"/>
              </a:spcAft>
              <a:buClr>
                <a:schemeClr val="lt1"/>
              </a:buClr>
              <a:buSzPts val="1200"/>
              <a:buAutoNum type="romanLcPeriod"/>
              <a:defRPr sz="1200">
                <a:solidFill>
                  <a:schemeClr val="lt1"/>
                </a:solidFill>
              </a:defRPr>
            </a:lvl6pPr>
            <a:lvl7pPr indent="-304800" lvl="6" marL="3200400" rtl="0">
              <a:lnSpc>
                <a:spcPct val="100000"/>
              </a:lnSpc>
              <a:spcBef>
                <a:spcPts val="1600"/>
              </a:spcBef>
              <a:spcAft>
                <a:spcPts val="0"/>
              </a:spcAft>
              <a:buClr>
                <a:schemeClr val="lt1"/>
              </a:buClr>
              <a:buSzPts val="1200"/>
              <a:buAutoNum type="arabicPeriod"/>
              <a:defRPr sz="1200">
                <a:solidFill>
                  <a:schemeClr val="lt1"/>
                </a:solidFill>
              </a:defRPr>
            </a:lvl7pPr>
            <a:lvl8pPr indent="-304800" lvl="7" marL="3657600" rtl="0">
              <a:lnSpc>
                <a:spcPct val="100000"/>
              </a:lnSpc>
              <a:spcBef>
                <a:spcPts val="1600"/>
              </a:spcBef>
              <a:spcAft>
                <a:spcPts val="0"/>
              </a:spcAft>
              <a:buClr>
                <a:schemeClr val="lt1"/>
              </a:buClr>
              <a:buSzPts val="1200"/>
              <a:buAutoNum type="alphaLcPeriod"/>
              <a:defRPr sz="1200">
                <a:solidFill>
                  <a:schemeClr val="lt1"/>
                </a:solidFill>
              </a:defRPr>
            </a:lvl8pPr>
            <a:lvl9pPr indent="-304800" lvl="8" marL="4114800" rtl="0">
              <a:lnSpc>
                <a:spcPct val="100000"/>
              </a:lnSpc>
              <a:spcBef>
                <a:spcPts val="1600"/>
              </a:spcBef>
              <a:spcAft>
                <a:spcPts val="1600"/>
              </a:spcAft>
              <a:buClr>
                <a:schemeClr val="lt1"/>
              </a:buClr>
              <a:buSzPts val="1200"/>
              <a:buAutoNum type="romanLcPeriod"/>
              <a:defRPr sz="1200">
                <a:solidFill>
                  <a:schemeClr val="lt1"/>
                </a:solidFill>
              </a:defRPr>
            </a:lvl9pPr>
          </a:lstStyle>
          <a:p/>
        </p:txBody>
      </p:sp>
      <p:sp>
        <p:nvSpPr>
          <p:cNvPr id="206" name="Google Shape;206;p14"/>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ctr">
              <a:spcBef>
                <a:spcPts val="0"/>
              </a:spcBef>
              <a:spcAft>
                <a:spcPts val="0"/>
              </a:spcAft>
              <a:buNone/>
            </a:pPr>
            <a:r>
              <a:rPr lang="en"/>
              <a:t> </a:t>
            </a:r>
            <a:fld id="{00000000-1234-1234-1234-123412341234}" type="slidenum">
              <a:rPr lang="en"/>
              <a:t>‹#›</a:t>
            </a:fld>
            <a:r>
              <a:rPr lang="en"/>
              <a:t>.</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long list 1">
  <p:cSld name="CUSTOM_1_1">
    <p:bg>
      <p:bgPr>
        <a:solidFill>
          <a:schemeClr val="accent2"/>
        </a:solidFill>
      </p:bgPr>
    </p:bg>
    <p:spTree>
      <p:nvGrpSpPr>
        <p:cNvPr id="207" name="Shape 207"/>
        <p:cNvGrpSpPr/>
        <p:nvPr/>
      </p:nvGrpSpPr>
      <p:grpSpPr>
        <a:xfrm>
          <a:off x="0" y="0"/>
          <a:ext cx="0" cy="0"/>
          <a:chOff x="0" y="0"/>
          <a:chExt cx="0" cy="0"/>
        </a:xfrm>
      </p:grpSpPr>
      <p:sp>
        <p:nvSpPr>
          <p:cNvPr id="208" name="Google Shape;208;p15"/>
          <p:cNvSpPr txBox="1"/>
          <p:nvPr>
            <p:ph type="title"/>
          </p:nvPr>
        </p:nvSpPr>
        <p:spPr>
          <a:xfrm>
            <a:off x="714375" y="538175"/>
            <a:ext cx="7752300" cy="479400"/>
          </a:xfrm>
          <a:prstGeom prst="rect">
            <a:avLst/>
          </a:prstGeom>
        </p:spPr>
        <p:txBody>
          <a:bodyPr anchorCtr="0" anchor="t" bIns="0" lIns="0" spcFirstLastPara="1" rIns="0" wrap="square" tIns="0">
            <a:noAutofit/>
          </a:bodyPr>
          <a:lstStyle>
            <a:lvl1pPr lvl="0" rtl="0">
              <a:spcBef>
                <a:spcPts val="0"/>
              </a:spcBef>
              <a:spcAft>
                <a:spcPts val="0"/>
              </a:spcAft>
              <a:buNone/>
              <a:defRPr>
                <a:solidFill>
                  <a:schemeClr val="lt1"/>
                </a:solidFill>
              </a:defRPr>
            </a:lvl1pPr>
            <a:lvl2pPr lvl="1" rtl="0">
              <a:spcBef>
                <a:spcPts val="0"/>
              </a:spcBef>
              <a:spcAft>
                <a:spcPts val="0"/>
              </a:spcAft>
              <a:buNone/>
              <a:defRPr>
                <a:latin typeface="Sintony"/>
                <a:ea typeface="Sintony"/>
                <a:cs typeface="Sintony"/>
                <a:sym typeface="Sintony"/>
              </a:defRPr>
            </a:lvl2pPr>
            <a:lvl3pPr lvl="2" rtl="0">
              <a:spcBef>
                <a:spcPts val="0"/>
              </a:spcBef>
              <a:spcAft>
                <a:spcPts val="0"/>
              </a:spcAft>
              <a:buNone/>
              <a:defRPr>
                <a:latin typeface="Sintony"/>
                <a:ea typeface="Sintony"/>
                <a:cs typeface="Sintony"/>
                <a:sym typeface="Sintony"/>
              </a:defRPr>
            </a:lvl3pPr>
            <a:lvl4pPr lvl="3" rtl="0">
              <a:spcBef>
                <a:spcPts val="0"/>
              </a:spcBef>
              <a:spcAft>
                <a:spcPts val="0"/>
              </a:spcAft>
              <a:buNone/>
              <a:defRPr>
                <a:latin typeface="Sintony"/>
                <a:ea typeface="Sintony"/>
                <a:cs typeface="Sintony"/>
                <a:sym typeface="Sintony"/>
              </a:defRPr>
            </a:lvl4pPr>
            <a:lvl5pPr lvl="4" rtl="0">
              <a:spcBef>
                <a:spcPts val="0"/>
              </a:spcBef>
              <a:spcAft>
                <a:spcPts val="0"/>
              </a:spcAft>
              <a:buNone/>
              <a:defRPr>
                <a:latin typeface="Sintony"/>
                <a:ea typeface="Sintony"/>
                <a:cs typeface="Sintony"/>
                <a:sym typeface="Sintony"/>
              </a:defRPr>
            </a:lvl5pPr>
            <a:lvl6pPr lvl="5" rtl="0">
              <a:spcBef>
                <a:spcPts val="0"/>
              </a:spcBef>
              <a:spcAft>
                <a:spcPts val="0"/>
              </a:spcAft>
              <a:buNone/>
              <a:defRPr>
                <a:latin typeface="Sintony"/>
                <a:ea typeface="Sintony"/>
                <a:cs typeface="Sintony"/>
                <a:sym typeface="Sintony"/>
              </a:defRPr>
            </a:lvl6pPr>
            <a:lvl7pPr lvl="6" rtl="0">
              <a:spcBef>
                <a:spcPts val="0"/>
              </a:spcBef>
              <a:spcAft>
                <a:spcPts val="0"/>
              </a:spcAft>
              <a:buNone/>
              <a:defRPr>
                <a:latin typeface="Sintony"/>
                <a:ea typeface="Sintony"/>
                <a:cs typeface="Sintony"/>
                <a:sym typeface="Sintony"/>
              </a:defRPr>
            </a:lvl7pPr>
            <a:lvl8pPr lvl="7" rtl="0">
              <a:spcBef>
                <a:spcPts val="0"/>
              </a:spcBef>
              <a:spcAft>
                <a:spcPts val="0"/>
              </a:spcAft>
              <a:buNone/>
              <a:defRPr>
                <a:latin typeface="Sintony"/>
                <a:ea typeface="Sintony"/>
                <a:cs typeface="Sintony"/>
                <a:sym typeface="Sintony"/>
              </a:defRPr>
            </a:lvl8pPr>
            <a:lvl9pPr lvl="8" rtl="0">
              <a:spcBef>
                <a:spcPts val="0"/>
              </a:spcBef>
              <a:spcAft>
                <a:spcPts val="0"/>
              </a:spcAft>
              <a:buNone/>
              <a:defRPr>
                <a:latin typeface="Sintony"/>
                <a:ea typeface="Sintony"/>
                <a:cs typeface="Sintony"/>
                <a:sym typeface="Sintony"/>
              </a:defRPr>
            </a:lvl9pPr>
          </a:lstStyle>
          <a:p/>
        </p:txBody>
      </p:sp>
      <p:sp>
        <p:nvSpPr>
          <p:cNvPr id="209" name="Google Shape;209;p15"/>
          <p:cNvSpPr txBox="1"/>
          <p:nvPr>
            <p:ph idx="1" type="body"/>
          </p:nvPr>
        </p:nvSpPr>
        <p:spPr>
          <a:xfrm>
            <a:off x="714375" y="1975325"/>
            <a:ext cx="3711300" cy="2634300"/>
          </a:xfrm>
          <a:prstGeom prst="rect">
            <a:avLst/>
          </a:prstGeom>
        </p:spPr>
        <p:txBody>
          <a:bodyPr anchorCtr="0" anchor="t" bIns="0" lIns="0" spcFirstLastPara="1" rIns="0" wrap="square" tIns="0">
            <a:noAutofit/>
          </a:bodyPr>
          <a:lstStyle>
            <a:lvl1pPr indent="-304800" lvl="0" marL="457200" rtl="0">
              <a:lnSpc>
                <a:spcPct val="100000"/>
              </a:lnSpc>
              <a:spcBef>
                <a:spcPts val="0"/>
              </a:spcBef>
              <a:spcAft>
                <a:spcPts val="0"/>
              </a:spcAft>
              <a:buClr>
                <a:schemeClr val="lt1"/>
              </a:buClr>
              <a:buSzPts val="1200"/>
              <a:buAutoNum type="arabicPeriod"/>
              <a:defRPr b="0" sz="1200">
                <a:solidFill>
                  <a:schemeClr val="lt1"/>
                </a:solidFill>
              </a:defRPr>
            </a:lvl1pPr>
            <a:lvl2pPr indent="-304800" lvl="1" marL="914400" rtl="0">
              <a:lnSpc>
                <a:spcPct val="100000"/>
              </a:lnSpc>
              <a:spcBef>
                <a:spcPts val="1600"/>
              </a:spcBef>
              <a:spcAft>
                <a:spcPts val="0"/>
              </a:spcAft>
              <a:buClr>
                <a:schemeClr val="lt1"/>
              </a:buClr>
              <a:buSzPts val="1200"/>
              <a:buAutoNum type="alphaLcPeriod"/>
              <a:defRPr sz="1200">
                <a:solidFill>
                  <a:schemeClr val="lt1"/>
                </a:solidFill>
              </a:defRPr>
            </a:lvl2pPr>
            <a:lvl3pPr indent="-304800" lvl="2" marL="1371600" rtl="0">
              <a:lnSpc>
                <a:spcPct val="100000"/>
              </a:lnSpc>
              <a:spcBef>
                <a:spcPts val="1600"/>
              </a:spcBef>
              <a:spcAft>
                <a:spcPts val="0"/>
              </a:spcAft>
              <a:buClr>
                <a:schemeClr val="lt1"/>
              </a:buClr>
              <a:buSzPts val="1200"/>
              <a:buAutoNum type="romanLcPeriod"/>
              <a:defRPr sz="1200">
                <a:solidFill>
                  <a:schemeClr val="lt1"/>
                </a:solidFill>
              </a:defRPr>
            </a:lvl3pPr>
            <a:lvl4pPr indent="-304800" lvl="3" marL="1828800" rtl="0">
              <a:lnSpc>
                <a:spcPct val="100000"/>
              </a:lnSpc>
              <a:spcBef>
                <a:spcPts val="1600"/>
              </a:spcBef>
              <a:spcAft>
                <a:spcPts val="0"/>
              </a:spcAft>
              <a:buClr>
                <a:schemeClr val="lt1"/>
              </a:buClr>
              <a:buSzPts val="1200"/>
              <a:buAutoNum type="arabicPeriod"/>
              <a:defRPr sz="1200">
                <a:solidFill>
                  <a:schemeClr val="lt1"/>
                </a:solidFill>
              </a:defRPr>
            </a:lvl4pPr>
            <a:lvl5pPr indent="-304800" lvl="4" marL="2286000" rtl="0">
              <a:lnSpc>
                <a:spcPct val="100000"/>
              </a:lnSpc>
              <a:spcBef>
                <a:spcPts val="1600"/>
              </a:spcBef>
              <a:spcAft>
                <a:spcPts val="0"/>
              </a:spcAft>
              <a:buClr>
                <a:schemeClr val="lt1"/>
              </a:buClr>
              <a:buSzPts val="1200"/>
              <a:buAutoNum type="alphaLcPeriod"/>
              <a:defRPr sz="1200">
                <a:solidFill>
                  <a:schemeClr val="lt1"/>
                </a:solidFill>
              </a:defRPr>
            </a:lvl5pPr>
            <a:lvl6pPr indent="-304800" lvl="5" marL="2743200" rtl="0">
              <a:lnSpc>
                <a:spcPct val="100000"/>
              </a:lnSpc>
              <a:spcBef>
                <a:spcPts val="1600"/>
              </a:spcBef>
              <a:spcAft>
                <a:spcPts val="0"/>
              </a:spcAft>
              <a:buClr>
                <a:schemeClr val="lt1"/>
              </a:buClr>
              <a:buSzPts val="1200"/>
              <a:buAutoNum type="romanLcPeriod"/>
              <a:defRPr sz="1200">
                <a:solidFill>
                  <a:schemeClr val="lt1"/>
                </a:solidFill>
              </a:defRPr>
            </a:lvl6pPr>
            <a:lvl7pPr indent="-304800" lvl="6" marL="3200400" rtl="0">
              <a:lnSpc>
                <a:spcPct val="100000"/>
              </a:lnSpc>
              <a:spcBef>
                <a:spcPts val="1600"/>
              </a:spcBef>
              <a:spcAft>
                <a:spcPts val="0"/>
              </a:spcAft>
              <a:buClr>
                <a:schemeClr val="lt1"/>
              </a:buClr>
              <a:buSzPts val="1200"/>
              <a:buAutoNum type="arabicPeriod"/>
              <a:defRPr sz="1200">
                <a:solidFill>
                  <a:schemeClr val="lt1"/>
                </a:solidFill>
              </a:defRPr>
            </a:lvl7pPr>
            <a:lvl8pPr indent="-304800" lvl="7" marL="3657600" rtl="0">
              <a:lnSpc>
                <a:spcPct val="100000"/>
              </a:lnSpc>
              <a:spcBef>
                <a:spcPts val="1600"/>
              </a:spcBef>
              <a:spcAft>
                <a:spcPts val="0"/>
              </a:spcAft>
              <a:buClr>
                <a:schemeClr val="lt1"/>
              </a:buClr>
              <a:buSzPts val="1200"/>
              <a:buAutoNum type="alphaLcPeriod"/>
              <a:defRPr sz="1200">
                <a:solidFill>
                  <a:schemeClr val="lt1"/>
                </a:solidFill>
              </a:defRPr>
            </a:lvl8pPr>
            <a:lvl9pPr indent="-304800" lvl="8" marL="4114800" rtl="0">
              <a:lnSpc>
                <a:spcPct val="100000"/>
              </a:lnSpc>
              <a:spcBef>
                <a:spcPts val="1600"/>
              </a:spcBef>
              <a:spcAft>
                <a:spcPts val="1600"/>
              </a:spcAft>
              <a:buClr>
                <a:schemeClr val="lt1"/>
              </a:buClr>
              <a:buSzPts val="1200"/>
              <a:buAutoNum type="romanLcPeriod"/>
              <a:defRPr sz="1200">
                <a:solidFill>
                  <a:schemeClr val="lt1"/>
                </a:solidFill>
              </a:defRPr>
            </a:lvl9pPr>
          </a:lstStyle>
          <a:p/>
        </p:txBody>
      </p:sp>
      <p:sp>
        <p:nvSpPr>
          <p:cNvPr id="210" name="Google Shape;210;p15"/>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ctr">
              <a:spcBef>
                <a:spcPts val="0"/>
              </a:spcBef>
              <a:spcAft>
                <a:spcPts val="0"/>
              </a:spcAft>
              <a:buNone/>
            </a:pPr>
            <a:r>
              <a:rPr lang="en"/>
              <a:t> </a:t>
            </a:r>
            <a:fld id="{00000000-1234-1234-1234-123412341234}" type="slidenum">
              <a:rPr lang="en"/>
              <a:t>‹#›</a:t>
            </a:fld>
            <a:r>
              <a:rPr lang="en"/>
              <a:t>.</a:t>
            </a:r>
            <a:endParaRPr/>
          </a:p>
        </p:txBody>
      </p:sp>
      <p:sp>
        <p:nvSpPr>
          <p:cNvPr id="211" name="Google Shape;211;p15"/>
          <p:cNvSpPr txBox="1"/>
          <p:nvPr>
            <p:ph idx="2" type="body"/>
          </p:nvPr>
        </p:nvSpPr>
        <p:spPr>
          <a:xfrm>
            <a:off x="4718400" y="1975325"/>
            <a:ext cx="3711300" cy="2634300"/>
          </a:xfrm>
          <a:prstGeom prst="rect">
            <a:avLst/>
          </a:prstGeom>
        </p:spPr>
        <p:txBody>
          <a:bodyPr anchorCtr="0" anchor="t" bIns="0" lIns="0" spcFirstLastPara="1" rIns="0" wrap="square" tIns="0">
            <a:noAutofit/>
          </a:bodyPr>
          <a:lstStyle>
            <a:lvl1pPr indent="-304800" lvl="0" marL="457200" rtl="0">
              <a:lnSpc>
                <a:spcPct val="100000"/>
              </a:lnSpc>
              <a:spcBef>
                <a:spcPts val="0"/>
              </a:spcBef>
              <a:spcAft>
                <a:spcPts val="0"/>
              </a:spcAft>
              <a:buClr>
                <a:schemeClr val="lt1"/>
              </a:buClr>
              <a:buSzPts val="1200"/>
              <a:buAutoNum type="arabicPeriod"/>
              <a:defRPr b="0" sz="1200">
                <a:solidFill>
                  <a:schemeClr val="lt1"/>
                </a:solidFill>
              </a:defRPr>
            </a:lvl1pPr>
            <a:lvl2pPr indent="-304800" lvl="1" marL="914400" rtl="0">
              <a:lnSpc>
                <a:spcPct val="100000"/>
              </a:lnSpc>
              <a:spcBef>
                <a:spcPts val="1600"/>
              </a:spcBef>
              <a:spcAft>
                <a:spcPts val="0"/>
              </a:spcAft>
              <a:buClr>
                <a:schemeClr val="lt1"/>
              </a:buClr>
              <a:buSzPts val="1200"/>
              <a:buAutoNum type="alphaLcPeriod"/>
              <a:defRPr sz="1200">
                <a:solidFill>
                  <a:schemeClr val="lt1"/>
                </a:solidFill>
              </a:defRPr>
            </a:lvl2pPr>
            <a:lvl3pPr indent="-304800" lvl="2" marL="1371600" rtl="0">
              <a:lnSpc>
                <a:spcPct val="100000"/>
              </a:lnSpc>
              <a:spcBef>
                <a:spcPts val="1600"/>
              </a:spcBef>
              <a:spcAft>
                <a:spcPts val="0"/>
              </a:spcAft>
              <a:buClr>
                <a:schemeClr val="lt1"/>
              </a:buClr>
              <a:buSzPts val="1200"/>
              <a:buAutoNum type="romanLcPeriod"/>
              <a:defRPr sz="1200">
                <a:solidFill>
                  <a:schemeClr val="lt1"/>
                </a:solidFill>
              </a:defRPr>
            </a:lvl3pPr>
            <a:lvl4pPr indent="-304800" lvl="3" marL="1828800" rtl="0">
              <a:lnSpc>
                <a:spcPct val="100000"/>
              </a:lnSpc>
              <a:spcBef>
                <a:spcPts val="1600"/>
              </a:spcBef>
              <a:spcAft>
                <a:spcPts val="0"/>
              </a:spcAft>
              <a:buClr>
                <a:schemeClr val="lt1"/>
              </a:buClr>
              <a:buSzPts val="1200"/>
              <a:buAutoNum type="arabicPeriod"/>
              <a:defRPr sz="1200">
                <a:solidFill>
                  <a:schemeClr val="lt1"/>
                </a:solidFill>
              </a:defRPr>
            </a:lvl4pPr>
            <a:lvl5pPr indent="-304800" lvl="4" marL="2286000" rtl="0">
              <a:lnSpc>
                <a:spcPct val="100000"/>
              </a:lnSpc>
              <a:spcBef>
                <a:spcPts val="1600"/>
              </a:spcBef>
              <a:spcAft>
                <a:spcPts val="0"/>
              </a:spcAft>
              <a:buClr>
                <a:schemeClr val="lt1"/>
              </a:buClr>
              <a:buSzPts val="1200"/>
              <a:buAutoNum type="alphaLcPeriod"/>
              <a:defRPr sz="1200">
                <a:solidFill>
                  <a:schemeClr val="lt1"/>
                </a:solidFill>
              </a:defRPr>
            </a:lvl5pPr>
            <a:lvl6pPr indent="-304800" lvl="5" marL="2743200" rtl="0">
              <a:lnSpc>
                <a:spcPct val="100000"/>
              </a:lnSpc>
              <a:spcBef>
                <a:spcPts val="1600"/>
              </a:spcBef>
              <a:spcAft>
                <a:spcPts val="0"/>
              </a:spcAft>
              <a:buClr>
                <a:schemeClr val="lt1"/>
              </a:buClr>
              <a:buSzPts val="1200"/>
              <a:buAutoNum type="romanLcPeriod"/>
              <a:defRPr sz="1200">
                <a:solidFill>
                  <a:schemeClr val="lt1"/>
                </a:solidFill>
              </a:defRPr>
            </a:lvl6pPr>
            <a:lvl7pPr indent="-304800" lvl="6" marL="3200400" rtl="0">
              <a:lnSpc>
                <a:spcPct val="100000"/>
              </a:lnSpc>
              <a:spcBef>
                <a:spcPts val="1600"/>
              </a:spcBef>
              <a:spcAft>
                <a:spcPts val="0"/>
              </a:spcAft>
              <a:buClr>
                <a:schemeClr val="lt1"/>
              </a:buClr>
              <a:buSzPts val="1200"/>
              <a:buAutoNum type="arabicPeriod"/>
              <a:defRPr sz="1200">
                <a:solidFill>
                  <a:schemeClr val="lt1"/>
                </a:solidFill>
              </a:defRPr>
            </a:lvl7pPr>
            <a:lvl8pPr indent="-304800" lvl="7" marL="3657600" rtl="0">
              <a:lnSpc>
                <a:spcPct val="100000"/>
              </a:lnSpc>
              <a:spcBef>
                <a:spcPts val="1600"/>
              </a:spcBef>
              <a:spcAft>
                <a:spcPts val="0"/>
              </a:spcAft>
              <a:buClr>
                <a:schemeClr val="lt1"/>
              </a:buClr>
              <a:buSzPts val="1200"/>
              <a:buAutoNum type="alphaLcPeriod"/>
              <a:defRPr sz="1200">
                <a:solidFill>
                  <a:schemeClr val="lt1"/>
                </a:solidFill>
              </a:defRPr>
            </a:lvl8pPr>
            <a:lvl9pPr indent="-304800" lvl="8" marL="4114800" rtl="0">
              <a:lnSpc>
                <a:spcPct val="100000"/>
              </a:lnSpc>
              <a:spcBef>
                <a:spcPts val="1600"/>
              </a:spcBef>
              <a:spcAft>
                <a:spcPts val="1600"/>
              </a:spcAft>
              <a:buClr>
                <a:schemeClr val="lt1"/>
              </a:buClr>
              <a:buSzPts val="1200"/>
              <a:buAutoNum type="romanLcPeriod"/>
              <a:defRPr sz="1200">
                <a:solidFill>
                  <a:schemeClr val="lt1"/>
                </a:solidFill>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CUSTOM_2">
    <p:spTree>
      <p:nvGrpSpPr>
        <p:cNvPr id="212" name="Shape 212"/>
        <p:cNvGrpSpPr/>
        <p:nvPr/>
      </p:nvGrpSpPr>
      <p:grpSpPr>
        <a:xfrm>
          <a:off x="0" y="0"/>
          <a:ext cx="0" cy="0"/>
          <a:chOff x="0" y="0"/>
          <a:chExt cx="0" cy="0"/>
        </a:xfrm>
      </p:grpSpPr>
      <p:sp>
        <p:nvSpPr>
          <p:cNvPr id="213" name="Google Shape;213;p16"/>
          <p:cNvSpPr txBox="1"/>
          <p:nvPr>
            <p:ph type="title"/>
          </p:nvPr>
        </p:nvSpPr>
        <p:spPr>
          <a:xfrm>
            <a:off x="2627975" y="538175"/>
            <a:ext cx="3930900" cy="4071900"/>
          </a:xfrm>
          <a:prstGeom prst="rect">
            <a:avLst/>
          </a:prstGeom>
        </p:spPr>
        <p:txBody>
          <a:bodyPr anchorCtr="0" anchor="ctr" bIns="0" lIns="0" spcFirstLastPara="1" rIns="0" wrap="square" tIns="0">
            <a:noAutofit/>
          </a:bodyPr>
          <a:lstStyle>
            <a:lvl1pPr lvl="0" algn="ctr">
              <a:lnSpc>
                <a:spcPct val="115000"/>
              </a:lnSpc>
              <a:spcBef>
                <a:spcPts val="0"/>
              </a:spcBef>
              <a:spcAft>
                <a:spcPts val="0"/>
              </a:spcAft>
              <a:buNone/>
              <a:defRPr sz="6000">
                <a:solidFill>
                  <a:schemeClr val="lt1"/>
                </a:solidFill>
                <a:highlight>
                  <a:schemeClr val="accent2"/>
                </a:highlight>
              </a:defRPr>
            </a:lvl1pPr>
            <a:lvl2pPr lvl="1">
              <a:spcBef>
                <a:spcPts val="0"/>
              </a:spcBef>
              <a:spcAft>
                <a:spcPts val="0"/>
              </a:spcAft>
              <a:buNone/>
              <a:defRPr>
                <a:latin typeface="Sintony"/>
                <a:ea typeface="Sintony"/>
                <a:cs typeface="Sintony"/>
                <a:sym typeface="Sintony"/>
              </a:defRPr>
            </a:lvl2pPr>
            <a:lvl3pPr lvl="2">
              <a:spcBef>
                <a:spcPts val="0"/>
              </a:spcBef>
              <a:spcAft>
                <a:spcPts val="0"/>
              </a:spcAft>
              <a:buNone/>
              <a:defRPr>
                <a:latin typeface="Sintony"/>
                <a:ea typeface="Sintony"/>
                <a:cs typeface="Sintony"/>
                <a:sym typeface="Sintony"/>
              </a:defRPr>
            </a:lvl3pPr>
            <a:lvl4pPr lvl="3">
              <a:spcBef>
                <a:spcPts val="0"/>
              </a:spcBef>
              <a:spcAft>
                <a:spcPts val="0"/>
              </a:spcAft>
              <a:buNone/>
              <a:defRPr>
                <a:latin typeface="Sintony"/>
                <a:ea typeface="Sintony"/>
                <a:cs typeface="Sintony"/>
                <a:sym typeface="Sintony"/>
              </a:defRPr>
            </a:lvl4pPr>
            <a:lvl5pPr lvl="4">
              <a:spcBef>
                <a:spcPts val="0"/>
              </a:spcBef>
              <a:spcAft>
                <a:spcPts val="0"/>
              </a:spcAft>
              <a:buNone/>
              <a:defRPr>
                <a:latin typeface="Sintony"/>
                <a:ea typeface="Sintony"/>
                <a:cs typeface="Sintony"/>
                <a:sym typeface="Sintony"/>
              </a:defRPr>
            </a:lvl5pPr>
            <a:lvl6pPr lvl="5">
              <a:spcBef>
                <a:spcPts val="0"/>
              </a:spcBef>
              <a:spcAft>
                <a:spcPts val="0"/>
              </a:spcAft>
              <a:buNone/>
              <a:defRPr>
                <a:latin typeface="Sintony"/>
                <a:ea typeface="Sintony"/>
                <a:cs typeface="Sintony"/>
                <a:sym typeface="Sintony"/>
              </a:defRPr>
            </a:lvl6pPr>
            <a:lvl7pPr lvl="6">
              <a:spcBef>
                <a:spcPts val="0"/>
              </a:spcBef>
              <a:spcAft>
                <a:spcPts val="0"/>
              </a:spcAft>
              <a:buNone/>
              <a:defRPr>
                <a:latin typeface="Sintony"/>
                <a:ea typeface="Sintony"/>
                <a:cs typeface="Sintony"/>
                <a:sym typeface="Sintony"/>
              </a:defRPr>
            </a:lvl7pPr>
            <a:lvl8pPr lvl="7">
              <a:spcBef>
                <a:spcPts val="0"/>
              </a:spcBef>
              <a:spcAft>
                <a:spcPts val="0"/>
              </a:spcAft>
              <a:buNone/>
              <a:defRPr>
                <a:latin typeface="Sintony"/>
                <a:ea typeface="Sintony"/>
                <a:cs typeface="Sintony"/>
                <a:sym typeface="Sintony"/>
              </a:defRPr>
            </a:lvl8pPr>
            <a:lvl9pPr lvl="8">
              <a:spcBef>
                <a:spcPts val="0"/>
              </a:spcBef>
              <a:spcAft>
                <a:spcPts val="0"/>
              </a:spcAft>
              <a:buNone/>
              <a:defRPr>
                <a:latin typeface="Sintony"/>
                <a:ea typeface="Sintony"/>
                <a:cs typeface="Sintony"/>
                <a:sym typeface="Sintony"/>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p:cSld name="TITLE_ONLY_1">
    <p:spTree>
      <p:nvGrpSpPr>
        <p:cNvPr id="214" name="Shape 214"/>
        <p:cNvGrpSpPr/>
        <p:nvPr/>
      </p:nvGrpSpPr>
      <p:grpSpPr>
        <a:xfrm>
          <a:off x="0" y="0"/>
          <a:ext cx="0" cy="0"/>
          <a:chOff x="0" y="0"/>
          <a:chExt cx="0" cy="0"/>
        </a:xfrm>
      </p:grpSpPr>
      <p:sp>
        <p:nvSpPr>
          <p:cNvPr id="215" name="Google Shape;215;p17"/>
          <p:cNvSpPr txBox="1"/>
          <p:nvPr>
            <p:ph idx="1" type="subTitle"/>
          </p:nvPr>
        </p:nvSpPr>
        <p:spPr>
          <a:xfrm>
            <a:off x="1171575" y="2138053"/>
            <a:ext cx="1368900" cy="317700"/>
          </a:xfrm>
          <a:prstGeom prst="rect">
            <a:avLst/>
          </a:prstGeom>
          <a:noFill/>
        </p:spPr>
        <p:txBody>
          <a:bodyPr anchorCtr="0" anchor="ctr" bIns="0" lIns="0" spcFirstLastPara="1" rIns="0" wrap="square" tIns="109725">
            <a:noAutofit/>
          </a:bodyPr>
          <a:lstStyle>
            <a:lvl1pPr lvl="0" algn="ctr">
              <a:spcBef>
                <a:spcPts val="0"/>
              </a:spcBef>
              <a:spcAft>
                <a:spcPts val="0"/>
              </a:spcAft>
              <a:buNone/>
              <a:defRPr sz="1800">
                <a:latin typeface="Khand"/>
                <a:ea typeface="Khand"/>
                <a:cs typeface="Khand"/>
                <a:sym typeface="Khand"/>
              </a:defRPr>
            </a:lvl1pPr>
            <a:lvl2pPr lvl="1" algn="ctr">
              <a:spcBef>
                <a:spcPts val="1600"/>
              </a:spcBef>
              <a:spcAft>
                <a:spcPts val="0"/>
              </a:spcAft>
              <a:buNone/>
              <a:defRPr/>
            </a:lvl2pPr>
            <a:lvl3pPr lvl="2" algn="ctr">
              <a:spcBef>
                <a:spcPts val="1600"/>
              </a:spcBef>
              <a:spcAft>
                <a:spcPts val="0"/>
              </a:spcAft>
              <a:buNone/>
              <a:defRPr/>
            </a:lvl3pPr>
            <a:lvl4pPr lvl="3" algn="ctr">
              <a:spcBef>
                <a:spcPts val="1600"/>
              </a:spcBef>
              <a:spcAft>
                <a:spcPts val="0"/>
              </a:spcAft>
              <a:buNone/>
              <a:defRPr/>
            </a:lvl4pPr>
            <a:lvl5pPr lvl="4" algn="ctr">
              <a:spcBef>
                <a:spcPts val="1600"/>
              </a:spcBef>
              <a:spcAft>
                <a:spcPts val="0"/>
              </a:spcAft>
              <a:buNone/>
              <a:defRPr/>
            </a:lvl5pPr>
            <a:lvl6pPr lvl="5" algn="ctr">
              <a:spcBef>
                <a:spcPts val="1600"/>
              </a:spcBef>
              <a:spcAft>
                <a:spcPts val="0"/>
              </a:spcAft>
              <a:buNone/>
              <a:defRPr/>
            </a:lvl6pPr>
            <a:lvl7pPr lvl="6" algn="ctr">
              <a:spcBef>
                <a:spcPts val="1600"/>
              </a:spcBef>
              <a:spcAft>
                <a:spcPts val="0"/>
              </a:spcAft>
              <a:buNone/>
              <a:defRPr/>
            </a:lvl7pPr>
            <a:lvl8pPr lvl="7" algn="ctr">
              <a:spcBef>
                <a:spcPts val="1600"/>
              </a:spcBef>
              <a:spcAft>
                <a:spcPts val="0"/>
              </a:spcAft>
              <a:buNone/>
              <a:defRPr/>
            </a:lvl8pPr>
            <a:lvl9pPr lvl="8" algn="ctr">
              <a:spcBef>
                <a:spcPts val="1600"/>
              </a:spcBef>
              <a:spcAft>
                <a:spcPts val="1600"/>
              </a:spcAft>
              <a:buNone/>
              <a:defRPr/>
            </a:lvl9pPr>
          </a:lstStyle>
          <a:p/>
        </p:txBody>
      </p:sp>
      <p:sp>
        <p:nvSpPr>
          <p:cNvPr id="216" name="Google Shape;216;p17"/>
          <p:cNvSpPr txBox="1"/>
          <p:nvPr>
            <p:ph type="title"/>
          </p:nvPr>
        </p:nvSpPr>
        <p:spPr>
          <a:xfrm>
            <a:off x="714375" y="538175"/>
            <a:ext cx="5246100" cy="479400"/>
          </a:xfrm>
          <a:prstGeom prst="rect">
            <a:avLst/>
          </a:prstGeom>
        </p:spPr>
        <p:txBody>
          <a:bodyPr anchorCtr="0" anchor="t" bIns="0" lIns="0" spcFirstLastPara="1" rIns="0" wrap="square" tIns="0">
            <a:noAutofit/>
          </a:bodyPr>
          <a:lstStyle>
            <a:lvl1pPr lvl="0" rtl="0">
              <a:spcBef>
                <a:spcPts val="0"/>
              </a:spcBef>
              <a:spcAft>
                <a:spcPts val="0"/>
              </a:spcAft>
              <a:buSzPts val="3600"/>
              <a:buNone/>
              <a:defRPr sz="3600">
                <a:highlight>
                  <a:schemeClr val="accent1"/>
                </a:highlight>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p:txBody>
      </p:sp>
      <p:sp>
        <p:nvSpPr>
          <p:cNvPr id="217" name="Google Shape;217;p17"/>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ctr">
              <a:spcBef>
                <a:spcPts val="0"/>
              </a:spcBef>
              <a:spcAft>
                <a:spcPts val="0"/>
              </a:spcAft>
              <a:buNone/>
            </a:pPr>
            <a:r>
              <a:rPr lang="en"/>
              <a:t> </a:t>
            </a:r>
            <a:fld id="{00000000-1234-1234-1234-123412341234}" type="slidenum">
              <a:rPr lang="en"/>
              <a:t>‹#›</a:t>
            </a:fld>
            <a:r>
              <a:rPr lang="en"/>
              <a:t>.</a:t>
            </a:r>
            <a:endParaRPr/>
          </a:p>
        </p:txBody>
      </p:sp>
      <p:grpSp>
        <p:nvGrpSpPr>
          <p:cNvPr id="218" name="Google Shape;218;p17"/>
          <p:cNvGrpSpPr/>
          <p:nvPr/>
        </p:nvGrpSpPr>
        <p:grpSpPr>
          <a:xfrm>
            <a:off x="6142922" y="538175"/>
            <a:ext cx="3000750" cy="334225"/>
            <a:chOff x="6143247" y="610775"/>
            <a:chExt cx="3000750" cy="334225"/>
          </a:xfrm>
        </p:grpSpPr>
        <p:grpSp>
          <p:nvGrpSpPr>
            <p:cNvPr id="219" name="Google Shape;219;p17"/>
            <p:cNvGrpSpPr/>
            <p:nvPr/>
          </p:nvGrpSpPr>
          <p:grpSpPr>
            <a:xfrm flipH="1" rot="10800000">
              <a:off x="6401510" y="797300"/>
              <a:ext cx="2742479" cy="147696"/>
              <a:chOff x="184396" y="1493143"/>
              <a:chExt cx="49503224" cy="2670817"/>
            </a:xfrm>
          </p:grpSpPr>
          <p:sp>
            <p:nvSpPr>
              <p:cNvPr id="220" name="Google Shape;220;p17"/>
              <p:cNvSpPr/>
              <p:nvPr/>
            </p:nvSpPr>
            <p:spPr>
              <a:xfrm>
                <a:off x="184396"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17"/>
              <p:cNvSpPr/>
              <p:nvPr/>
            </p:nvSpPr>
            <p:spPr>
              <a:xfrm>
                <a:off x="1448775"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17"/>
              <p:cNvSpPr/>
              <p:nvPr/>
            </p:nvSpPr>
            <p:spPr>
              <a:xfrm>
                <a:off x="1885037" y="1493143"/>
                <a:ext cx="47802583" cy="2670817"/>
              </a:xfrm>
              <a:custGeom>
                <a:rect b="b" l="l" r="r" t="t"/>
                <a:pathLst>
                  <a:path extrusionOk="0" h="106822" w="174122">
                    <a:moveTo>
                      <a:pt x="1" y="0"/>
                    </a:moveTo>
                    <a:lnTo>
                      <a:pt x="1" y="106822"/>
                    </a:lnTo>
                    <a:lnTo>
                      <a:pt x="174121" y="106822"/>
                    </a:lnTo>
                    <a:lnTo>
                      <a:pt x="1741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 name="Google Shape;223;p17"/>
            <p:cNvGrpSpPr/>
            <p:nvPr/>
          </p:nvGrpSpPr>
          <p:grpSpPr>
            <a:xfrm flipH="1" rot="10800000">
              <a:off x="6143247" y="797304"/>
              <a:ext cx="215333" cy="147696"/>
              <a:chOff x="442294" y="1493074"/>
              <a:chExt cx="3886871" cy="2670817"/>
            </a:xfrm>
          </p:grpSpPr>
          <p:sp>
            <p:nvSpPr>
              <p:cNvPr id="224" name="Google Shape;224;p17"/>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17"/>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17"/>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17"/>
              <p:cNvSpPr/>
              <p:nvPr/>
            </p:nvSpPr>
            <p:spPr>
              <a:xfrm>
                <a:off x="2191445" y="1493074"/>
                <a:ext cx="1528791" cy="2670817"/>
              </a:xfrm>
              <a:custGeom>
                <a:rect b="b" l="l" r="r" t="t"/>
                <a:pathLst>
                  <a:path extrusionOk="0" h="106822" w="174122">
                    <a:moveTo>
                      <a:pt x="1" y="0"/>
                    </a:moveTo>
                    <a:lnTo>
                      <a:pt x="1" y="106822"/>
                    </a:lnTo>
                    <a:lnTo>
                      <a:pt x="174121" y="106822"/>
                    </a:lnTo>
                    <a:lnTo>
                      <a:pt x="1741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 name="Google Shape;228;p17"/>
            <p:cNvGrpSpPr/>
            <p:nvPr/>
          </p:nvGrpSpPr>
          <p:grpSpPr>
            <a:xfrm flipH="1" rot="10800000">
              <a:off x="6748185" y="610775"/>
              <a:ext cx="2395813" cy="147696"/>
              <a:chOff x="184396" y="1493143"/>
              <a:chExt cx="43245715" cy="2670817"/>
            </a:xfrm>
          </p:grpSpPr>
          <p:sp>
            <p:nvSpPr>
              <p:cNvPr id="229" name="Google Shape;229;p17"/>
              <p:cNvSpPr/>
              <p:nvPr/>
            </p:nvSpPr>
            <p:spPr>
              <a:xfrm>
                <a:off x="184396"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17"/>
              <p:cNvSpPr/>
              <p:nvPr/>
            </p:nvSpPr>
            <p:spPr>
              <a:xfrm>
                <a:off x="1448775"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17"/>
              <p:cNvSpPr/>
              <p:nvPr/>
            </p:nvSpPr>
            <p:spPr>
              <a:xfrm>
                <a:off x="1885037" y="1493143"/>
                <a:ext cx="41545074" cy="2670817"/>
              </a:xfrm>
              <a:custGeom>
                <a:rect b="b" l="l" r="r" t="t"/>
                <a:pathLst>
                  <a:path extrusionOk="0" h="106822" w="174122">
                    <a:moveTo>
                      <a:pt x="1" y="0"/>
                    </a:moveTo>
                    <a:lnTo>
                      <a:pt x="1" y="106822"/>
                    </a:lnTo>
                    <a:lnTo>
                      <a:pt x="174121" y="106822"/>
                    </a:lnTo>
                    <a:lnTo>
                      <a:pt x="1741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 name="Google Shape;232;p17"/>
            <p:cNvGrpSpPr/>
            <p:nvPr/>
          </p:nvGrpSpPr>
          <p:grpSpPr>
            <a:xfrm flipH="1" rot="10800000">
              <a:off x="6489922" y="610775"/>
              <a:ext cx="215333" cy="147696"/>
              <a:chOff x="442294" y="1493143"/>
              <a:chExt cx="3886871" cy="2670817"/>
            </a:xfrm>
          </p:grpSpPr>
          <p:sp>
            <p:nvSpPr>
              <p:cNvPr id="233" name="Google Shape;233;p17"/>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17"/>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17"/>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17"/>
              <p:cNvSpPr/>
              <p:nvPr/>
            </p:nvSpPr>
            <p:spPr>
              <a:xfrm>
                <a:off x="2191445" y="1493143"/>
                <a:ext cx="1531838" cy="2670817"/>
              </a:xfrm>
              <a:custGeom>
                <a:rect b="b" l="l" r="r" t="t"/>
                <a:pathLst>
                  <a:path extrusionOk="0" h="106822" w="174122">
                    <a:moveTo>
                      <a:pt x="1" y="0"/>
                    </a:moveTo>
                    <a:lnTo>
                      <a:pt x="1" y="106822"/>
                    </a:lnTo>
                    <a:lnTo>
                      <a:pt x="174121" y="106822"/>
                    </a:lnTo>
                    <a:lnTo>
                      <a:pt x="1741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37" name="Google Shape;237;p17"/>
          <p:cNvSpPr txBox="1"/>
          <p:nvPr>
            <p:ph idx="2" type="subTitle"/>
          </p:nvPr>
        </p:nvSpPr>
        <p:spPr>
          <a:xfrm>
            <a:off x="1171575" y="3911363"/>
            <a:ext cx="1368900" cy="317700"/>
          </a:xfrm>
          <a:prstGeom prst="rect">
            <a:avLst/>
          </a:prstGeom>
          <a:noFill/>
        </p:spPr>
        <p:txBody>
          <a:bodyPr anchorCtr="0" anchor="ctr" bIns="0" lIns="0" spcFirstLastPara="1" rIns="0" wrap="square" tIns="109725">
            <a:noAutofit/>
          </a:bodyPr>
          <a:lstStyle>
            <a:lvl1pPr lvl="0" rtl="0" algn="ctr">
              <a:spcBef>
                <a:spcPts val="0"/>
              </a:spcBef>
              <a:spcAft>
                <a:spcPts val="0"/>
              </a:spcAft>
              <a:buNone/>
              <a:defRPr sz="1800">
                <a:latin typeface="Khand"/>
                <a:ea typeface="Khand"/>
                <a:cs typeface="Khand"/>
                <a:sym typeface="Khand"/>
              </a:defRPr>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238" name="Google Shape;238;p17"/>
          <p:cNvSpPr txBox="1"/>
          <p:nvPr>
            <p:ph idx="3" type="subTitle"/>
          </p:nvPr>
        </p:nvSpPr>
        <p:spPr>
          <a:xfrm>
            <a:off x="6603525" y="2138051"/>
            <a:ext cx="1368900" cy="317700"/>
          </a:xfrm>
          <a:prstGeom prst="rect">
            <a:avLst/>
          </a:prstGeom>
          <a:noFill/>
        </p:spPr>
        <p:txBody>
          <a:bodyPr anchorCtr="0" anchor="ctr" bIns="0" lIns="0" spcFirstLastPara="1" rIns="0" wrap="square" tIns="109725">
            <a:noAutofit/>
          </a:bodyPr>
          <a:lstStyle>
            <a:lvl1pPr lvl="0" rtl="0" algn="ctr">
              <a:spcBef>
                <a:spcPts val="0"/>
              </a:spcBef>
              <a:spcAft>
                <a:spcPts val="0"/>
              </a:spcAft>
              <a:buNone/>
              <a:defRPr sz="1800">
                <a:latin typeface="Khand"/>
                <a:ea typeface="Khand"/>
                <a:cs typeface="Khand"/>
                <a:sym typeface="Khand"/>
              </a:defRPr>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239" name="Google Shape;239;p17"/>
          <p:cNvSpPr txBox="1"/>
          <p:nvPr>
            <p:ph idx="4" type="subTitle"/>
          </p:nvPr>
        </p:nvSpPr>
        <p:spPr>
          <a:xfrm>
            <a:off x="6603525" y="3911360"/>
            <a:ext cx="1368900" cy="317700"/>
          </a:xfrm>
          <a:prstGeom prst="rect">
            <a:avLst/>
          </a:prstGeom>
          <a:noFill/>
        </p:spPr>
        <p:txBody>
          <a:bodyPr anchorCtr="0" anchor="ctr" bIns="0" lIns="0" spcFirstLastPara="1" rIns="0" wrap="square" tIns="109725">
            <a:noAutofit/>
          </a:bodyPr>
          <a:lstStyle>
            <a:lvl1pPr lvl="0" rtl="0" algn="ctr">
              <a:spcBef>
                <a:spcPts val="0"/>
              </a:spcBef>
              <a:spcAft>
                <a:spcPts val="0"/>
              </a:spcAft>
              <a:buNone/>
              <a:defRPr sz="1800">
                <a:latin typeface="Khand"/>
                <a:ea typeface="Khand"/>
                <a:cs typeface="Khand"/>
                <a:sym typeface="Khand"/>
              </a:defRPr>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240" name="Google Shape;240;p17"/>
          <p:cNvSpPr txBox="1"/>
          <p:nvPr>
            <p:ph idx="5" type="subTitle"/>
          </p:nvPr>
        </p:nvSpPr>
        <p:spPr>
          <a:xfrm>
            <a:off x="1171575" y="2455750"/>
            <a:ext cx="1368900" cy="381000"/>
          </a:xfrm>
          <a:prstGeom prst="rect">
            <a:avLst/>
          </a:prstGeom>
        </p:spPr>
        <p:txBody>
          <a:bodyPr anchorCtr="0" anchor="t" bIns="0" lIns="0" spcFirstLastPara="1" rIns="0" wrap="square" tIns="0">
            <a:noAutofit/>
          </a:bodyPr>
          <a:lstStyle>
            <a:lvl1pPr lvl="0" algn="ctr">
              <a:spcBef>
                <a:spcPts val="0"/>
              </a:spcBef>
              <a:spcAft>
                <a:spcPts val="0"/>
              </a:spcAft>
              <a:buNone/>
              <a:defRPr b="0"/>
            </a:lvl1pPr>
            <a:lvl2pPr lvl="1" algn="ctr">
              <a:spcBef>
                <a:spcPts val="1600"/>
              </a:spcBef>
              <a:spcAft>
                <a:spcPts val="0"/>
              </a:spcAft>
              <a:buNone/>
              <a:defRPr/>
            </a:lvl2pPr>
            <a:lvl3pPr lvl="2" algn="ctr">
              <a:spcBef>
                <a:spcPts val="1600"/>
              </a:spcBef>
              <a:spcAft>
                <a:spcPts val="0"/>
              </a:spcAft>
              <a:buNone/>
              <a:defRPr/>
            </a:lvl3pPr>
            <a:lvl4pPr lvl="3" algn="ctr">
              <a:spcBef>
                <a:spcPts val="1600"/>
              </a:spcBef>
              <a:spcAft>
                <a:spcPts val="0"/>
              </a:spcAft>
              <a:buNone/>
              <a:defRPr/>
            </a:lvl4pPr>
            <a:lvl5pPr lvl="4" algn="ctr">
              <a:spcBef>
                <a:spcPts val="1600"/>
              </a:spcBef>
              <a:spcAft>
                <a:spcPts val="0"/>
              </a:spcAft>
              <a:buNone/>
              <a:defRPr/>
            </a:lvl5pPr>
            <a:lvl6pPr lvl="5" algn="ctr">
              <a:spcBef>
                <a:spcPts val="1600"/>
              </a:spcBef>
              <a:spcAft>
                <a:spcPts val="0"/>
              </a:spcAft>
              <a:buNone/>
              <a:defRPr/>
            </a:lvl6pPr>
            <a:lvl7pPr lvl="6" algn="ctr">
              <a:spcBef>
                <a:spcPts val="1600"/>
              </a:spcBef>
              <a:spcAft>
                <a:spcPts val="0"/>
              </a:spcAft>
              <a:buNone/>
              <a:defRPr/>
            </a:lvl7pPr>
            <a:lvl8pPr lvl="7" algn="ctr">
              <a:spcBef>
                <a:spcPts val="1600"/>
              </a:spcBef>
              <a:spcAft>
                <a:spcPts val="0"/>
              </a:spcAft>
              <a:buNone/>
              <a:defRPr/>
            </a:lvl8pPr>
            <a:lvl9pPr lvl="8" algn="ctr">
              <a:spcBef>
                <a:spcPts val="1600"/>
              </a:spcBef>
              <a:spcAft>
                <a:spcPts val="1600"/>
              </a:spcAft>
              <a:buNone/>
              <a:defRPr/>
            </a:lvl9pPr>
          </a:lstStyle>
          <a:p/>
        </p:txBody>
      </p:sp>
      <p:sp>
        <p:nvSpPr>
          <p:cNvPr id="241" name="Google Shape;241;p17"/>
          <p:cNvSpPr txBox="1"/>
          <p:nvPr>
            <p:ph idx="6" type="subTitle"/>
          </p:nvPr>
        </p:nvSpPr>
        <p:spPr>
          <a:xfrm>
            <a:off x="1171575" y="4229078"/>
            <a:ext cx="1368900" cy="381000"/>
          </a:xfrm>
          <a:prstGeom prst="rect">
            <a:avLst/>
          </a:prstGeom>
        </p:spPr>
        <p:txBody>
          <a:bodyPr anchorCtr="0" anchor="t" bIns="0" lIns="0" spcFirstLastPara="1" rIns="0" wrap="square" tIns="0">
            <a:noAutofit/>
          </a:bodyPr>
          <a:lstStyle>
            <a:lvl1pPr lvl="0" rtl="0" algn="ctr">
              <a:spcBef>
                <a:spcPts val="0"/>
              </a:spcBef>
              <a:spcAft>
                <a:spcPts val="0"/>
              </a:spcAft>
              <a:buNone/>
              <a:defRPr b="0"/>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242" name="Google Shape;242;p17"/>
          <p:cNvSpPr txBox="1"/>
          <p:nvPr>
            <p:ph idx="7" type="subTitle"/>
          </p:nvPr>
        </p:nvSpPr>
        <p:spPr>
          <a:xfrm>
            <a:off x="6603525" y="2455750"/>
            <a:ext cx="1368900" cy="381000"/>
          </a:xfrm>
          <a:prstGeom prst="rect">
            <a:avLst/>
          </a:prstGeom>
        </p:spPr>
        <p:txBody>
          <a:bodyPr anchorCtr="0" anchor="t" bIns="0" lIns="0" spcFirstLastPara="1" rIns="0" wrap="square" tIns="0">
            <a:noAutofit/>
          </a:bodyPr>
          <a:lstStyle>
            <a:lvl1pPr lvl="0" rtl="0" algn="ctr">
              <a:spcBef>
                <a:spcPts val="0"/>
              </a:spcBef>
              <a:spcAft>
                <a:spcPts val="0"/>
              </a:spcAft>
              <a:buNone/>
              <a:defRPr b="0"/>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243" name="Google Shape;243;p17"/>
          <p:cNvSpPr txBox="1"/>
          <p:nvPr>
            <p:ph idx="8" type="subTitle"/>
          </p:nvPr>
        </p:nvSpPr>
        <p:spPr>
          <a:xfrm>
            <a:off x="6603525" y="4229078"/>
            <a:ext cx="1368900" cy="381000"/>
          </a:xfrm>
          <a:prstGeom prst="rect">
            <a:avLst/>
          </a:prstGeom>
        </p:spPr>
        <p:txBody>
          <a:bodyPr anchorCtr="0" anchor="t" bIns="0" lIns="0" spcFirstLastPara="1" rIns="0" wrap="square" tIns="0">
            <a:noAutofit/>
          </a:bodyPr>
          <a:lstStyle>
            <a:lvl1pPr lvl="0" rtl="0" algn="ctr">
              <a:spcBef>
                <a:spcPts val="0"/>
              </a:spcBef>
              <a:spcAft>
                <a:spcPts val="0"/>
              </a:spcAft>
              <a:buNone/>
              <a:defRPr b="0"/>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design 1">
  <p:cSld name="TITLE_ONLY_1_1">
    <p:spTree>
      <p:nvGrpSpPr>
        <p:cNvPr id="244" name="Shape 244"/>
        <p:cNvGrpSpPr/>
        <p:nvPr/>
      </p:nvGrpSpPr>
      <p:grpSpPr>
        <a:xfrm>
          <a:off x="0" y="0"/>
          <a:ext cx="0" cy="0"/>
          <a:chOff x="0" y="0"/>
          <a:chExt cx="0" cy="0"/>
        </a:xfrm>
      </p:grpSpPr>
      <p:sp>
        <p:nvSpPr>
          <p:cNvPr id="245" name="Google Shape;245;p18"/>
          <p:cNvSpPr txBox="1"/>
          <p:nvPr>
            <p:ph type="title"/>
          </p:nvPr>
        </p:nvSpPr>
        <p:spPr>
          <a:xfrm>
            <a:off x="714375" y="538175"/>
            <a:ext cx="7758000" cy="479400"/>
          </a:xfrm>
          <a:prstGeom prst="rect">
            <a:avLst/>
          </a:prstGeom>
        </p:spPr>
        <p:txBody>
          <a:bodyPr anchorCtr="0" anchor="t" bIns="0" lIns="0" spcFirstLastPara="1" rIns="0" wrap="square" tIns="0">
            <a:noAutofit/>
          </a:bodyPr>
          <a:lstStyle>
            <a:lvl1pPr lvl="0" rtl="0">
              <a:spcBef>
                <a:spcPts val="0"/>
              </a:spcBef>
              <a:spcAft>
                <a:spcPts val="0"/>
              </a:spcAft>
              <a:buSzPts val="3600"/>
              <a:buNone/>
              <a:defRPr sz="3600"/>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p:txBody>
      </p:sp>
      <p:sp>
        <p:nvSpPr>
          <p:cNvPr id="246" name="Google Shape;246;p18"/>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ctr">
              <a:spcBef>
                <a:spcPts val="0"/>
              </a:spcBef>
              <a:spcAft>
                <a:spcPts val="0"/>
              </a:spcAft>
              <a:buNone/>
            </a:pPr>
            <a:r>
              <a:rPr lang="en"/>
              <a:t> </a:t>
            </a:r>
            <a:fld id="{00000000-1234-1234-1234-123412341234}" type="slidenum">
              <a:rPr lang="en"/>
              <a:t>‹#›</a:t>
            </a:fld>
            <a:r>
              <a:rPr lang="en"/>
              <a:t>.</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design 1.2">
  <p:cSld name="TITLE_ONLY_1_1_2">
    <p:spTree>
      <p:nvGrpSpPr>
        <p:cNvPr id="247" name="Shape 247"/>
        <p:cNvGrpSpPr/>
        <p:nvPr/>
      </p:nvGrpSpPr>
      <p:grpSpPr>
        <a:xfrm>
          <a:off x="0" y="0"/>
          <a:ext cx="0" cy="0"/>
          <a:chOff x="0" y="0"/>
          <a:chExt cx="0" cy="0"/>
        </a:xfrm>
      </p:grpSpPr>
      <p:grpSp>
        <p:nvGrpSpPr>
          <p:cNvPr id="248" name="Google Shape;248;p19"/>
          <p:cNvGrpSpPr/>
          <p:nvPr/>
        </p:nvGrpSpPr>
        <p:grpSpPr>
          <a:xfrm rot="10800000">
            <a:off x="-3" y="4275862"/>
            <a:ext cx="3000750" cy="334221"/>
            <a:chOff x="6143247" y="203950"/>
            <a:chExt cx="3000750" cy="334221"/>
          </a:xfrm>
        </p:grpSpPr>
        <p:grpSp>
          <p:nvGrpSpPr>
            <p:cNvPr id="249" name="Google Shape;249;p19"/>
            <p:cNvGrpSpPr/>
            <p:nvPr/>
          </p:nvGrpSpPr>
          <p:grpSpPr>
            <a:xfrm>
              <a:off x="6401510" y="203950"/>
              <a:ext cx="2742479" cy="147696"/>
              <a:chOff x="184396" y="1493143"/>
              <a:chExt cx="49503224" cy="2670817"/>
            </a:xfrm>
          </p:grpSpPr>
          <p:sp>
            <p:nvSpPr>
              <p:cNvPr id="250" name="Google Shape;250;p19"/>
              <p:cNvSpPr/>
              <p:nvPr/>
            </p:nvSpPr>
            <p:spPr>
              <a:xfrm>
                <a:off x="184396"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19"/>
              <p:cNvSpPr/>
              <p:nvPr/>
            </p:nvSpPr>
            <p:spPr>
              <a:xfrm>
                <a:off x="1448775"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19"/>
              <p:cNvSpPr/>
              <p:nvPr/>
            </p:nvSpPr>
            <p:spPr>
              <a:xfrm>
                <a:off x="1885037" y="1493143"/>
                <a:ext cx="47802583"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 name="Google Shape;253;p19"/>
            <p:cNvGrpSpPr/>
            <p:nvPr/>
          </p:nvGrpSpPr>
          <p:grpSpPr>
            <a:xfrm>
              <a:off x="6143247" y="203959"/>
              <a:ext cx="215333" cy="147696"/>
              <a:chOff x="442294" y="1493300"/>
              <a:chExt cx="3886871" cy="2670817"/>
            </a:xfrm>
          </p:grpSpPr>
          <p:sp>
            <p:nvSpPr>
              <p:cNvPr id="254" name="Google Shape;254;p19"/>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19"/>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19"/>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19"/>
              <p:cNvSpPr/>
              <p:nvPr/>
            </p:nvSpPr>
            <p:spPr>
              <a:xfrm>
                <a:off x="2191334" y="1493300"/>
                <a:ext cx="1525744"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 name="Google Shape;258;p19"/>
            <p:cNvGrpSpPr/>
            <p:nvPr/>
          </p:nvGrpSpPr>
          <p:grpSpPr>
            <a:xfrm>
              <a:off x="6748185" y="390475"/>
              <a:ext cx="2395813" cy="147696"/>
              <a:chOff x="184396" y="1493143"/>
              <a:chExt cx="43245715" cy="2670817"/>
            </a:xfrm>
          </p:grpSpPr>
          <p:sp>
            <p:nvSpPr>
              <p:cNvPr id="259" name="Google Shape;259;p19"/>
              <p:cNvSpPr/>
              <p:nvPr/>
            </p:nvSpPr>
            <p:spPr>
              <a:xfrm>
                <a:off x="184396"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19"/>
              <p:cNvSpPr/>
              <p:nvPr/>
            </p:nvSpPr>
            <p:spPr>
              <a:xfrm>
                <a:off x="1448775"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19"/>
              <p:cNvSpPr/>
              <p:nvPr/>
            </p:nvSpPr>
            <p:spPr>
              <a:xfrm>
                <a:off x="1885037" y="1493143"/>
                <a:ext cx="41545074"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 name="Google Shape;262;p19"/>
            <p:cNvGrpSpPr/>
            <p:nvPr/>
          </p:nvGrpSpPr>
          <p:grpSpPr>
            <a:xfrm>
              <a:off x="6489922" y="390475"/>
              <a:ext cx="215333" cy="147696"/>
              <a:chOff x="442294" y="1493143"/>
              <a:chExt cx="3886871" cy="2670817"/>
            </a:xfrm>
          </p:grpSpPr>
          <p:sp>
            <p:nvSpPr>
              <p:cNvPr id="263" name="Google Shape;263;p19"/>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19"/>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19"/>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19"/>
              <p:cNvSpPr/>
              <p:nvPr/>
            </p:nvSpPr>
            <p:spPr>
              <a:xfrm>
                <a:off x="2191445" y="1493143"/>
                <a:ext cx="1531838"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7" name="Google Shape;267;p19"/>
          <p:cNvGrpSpPr/>
          <p:nvPr/>
        </p:nvGrpSpPr>
        <p:grpSpPr>
          <a:xfrm>
            <a:off x="6143247" y="579800"/>
            <a:ext cx="3000750" cy="334234"/>
            <a:chOff x="6143247" y="579800"/>
            <a:chExt cx="3000750" cy="334234"/>
          </a:xfrm>
        </p:grpSpPr>
        <p:grpSp>
          <p:nvGrpSpPr>
            <p:cNvPr id="268" name="Google Shape;268;p19"/>
            <p:cNvGrpSpPr/>
            <p:nvPr/>
          </p:nvGrpSpPr>
          <p:grpSpPr>
            <a:xfrm>
              <a:off x="6401510" y="579812"/>
              <a:ext cx="2742479" cy="147696"/>
              <a:chOff x="184396" y="1493143"/>
              <a:chExt cx="49503224" cy="2670817"/>
            </a:xfrm>
          </p:grpSpPr>
          <p:sp>
            <p:nvSpPr>
              <p:cNvPr id="269" name="Google Shape;269;p19"/>
              <p:cNvSpPr/>
              <p:nvPr/>
            </p:nvSpPr>
            <p:spPr>
              <a:xfrm>
                <a:off x="184396"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19"/>
              <p:cNvSpPr/>
              <p:nvPr/>
            </p:nvSpPr>
            <p:spPr>
              <a:xfrm>
                <a:off x="1448775"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19"/>
              <p:cNvSpPr/>
              <p:nvPr/>
            </p:nvSpPr>
            <p:spPr>
              <a:xfrm>
                <a:off x="1885037" y="1493143"/>
                <a:ext cx="47802583"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 name="Google Shape;272;p19"/>
            <p:cNvGrpSpPr/>
            <p:nvPr/>
          </p:nvGrpSpPr>
          <p:grpSpPr>
            <a:xfrm>
              <a:off x="6143247" y="579800"/>
              <a:ext cx="215333" cy="147703"/>
              <a:chOff x="442294" y="1492917"/>
              <a:chExt cx="3886871" cy="2670933"/>
            </a:xfrm>
          </p:grpSpPr>
          <p:sp>
            <p:nvSpPr>
              <p:cNvPr id="273" name="Google Shape;273;p19"/>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19"/>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19"/>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19"/>
              <p:cNvSpPr/>
              <p:nvPr/>
            </p:nvSpPr>
            <p:spPr>
              <a:xfrm>
                <a:off x="2191445" y="1492917"/>
                <a:ext cx="1531838"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 name="Google Shape;277;p19"/>
            <p:cNvGrpSpPr/>
            <p:nvPr/>
          </p:nvGrpSpPr>
          <p:grpSpPr>
            <a:xfrm>
              <a:off x="6748185" y="766337"/>
              <a:ext cx="2395813" cy="147696"/>
              <a:chOff x="184396" y="1493143"/>
              <a:chExt cx="43245715" cy="2670817"/>
            </a:xfrm>
          </p:grpSpPr>
          <p:sp>
            <p:nvSpPr>
              <p:cNvPr id="278" name="Google Shape;278;p19"/>
              <p:cNvSpPr/>
              <p:nvPr/>
            </p:nvSpPr>
            <p:spPr>
              <a:xfrm>
                <a:off x="184396"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19"/>
              <p:cNvSpPr/>
              <p:nvPr/>
            </p:nvSpPr>
            <p:spPr>
              <a:xfrm>
                <a:off x="1448775"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19"/>
              <p:cNvSpPr/>
              <p:nvPr/>
            </p:nvSpPr>
            <p:spPr>
              <a:xfrm>
                <a:off x="1885037" y="1493143"/>
                <a:ext cx="41545074"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 name="Google Shape;281;p19"/>
            <p:cNvGrpSpPr/>
            <p:nvPr/>
          </p:nvGrpSpPr>
          <p:grpSpPr>
            <a:xfrm>
              <a:off x="6489922" y="766337"/>
              <a:ext cx="215333" cy="147696"/>
              <a:chOff x="442294" y="1493143"/>
              <a:chExt cx="3886871" cy="2670817"/>
            </a:xfrm>
          </p:grpSpPr>
          <p:sp>
            <p:nvSpPr>
              <p:cNvPr id="282" name="Google Shape;282;p19"/>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19"/>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19"/>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19"/>
              <p:cNvSpPr/>
              <p:nvPr/>
            </p:nvSpPr>
            <p:spPr>
              <a:xfrm>
                <a:off x="2191445" y="1493143"/>
                <a:ext cx="1531838"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86" name="Google Shape;286;p19"/>
          <p:cNvSpPr txBox="1"/>
          <p:nvPr>
            <p:ph type="title"/>
          </p:nvPr>
        </p:nvSpPr>
        <p:spPr>
          <a:xfrm>
            <a:off x="714375" y="538175"/>
            <a:ext cx="5428800" cy="479400"/>
          </a:xfrm>
          <a:prstGeom prst="rect">
            <a:avLst/>
          </a:prstGeom>
        </p:spPr>
        <p:txBody>
          <a:bodyPr anchorCtr="0" anchor="t" bIns="0" lIns="0" spcFirstLastPara="1" rIns="0" wrap="square" tIns="0">
            <a:noAutofit/>
          </a:bodyPr>
          <a:lstStyle>
            <a:lvl1pPr lvl="0" rtl="0">
              <a:spcBef>
                <a:spcPts val="0"/>
              </a:spcBef>
              <a:spcAft>
                <a:spcPts val="0"/>
              </a:spcAft>
              <a:buSzPts val="3600"/>
              <a:buNone/>
              <a:defRPr sz="3600"/>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p:txBody>
      </p:sp>
      <p:sp>
        <p:nvSpPr>
          <p:cNvPr id="287" name="Google Shape;287;p19"/>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ctr">
              <a:spcBef>
                <a:spcPts val="0"/>
              </a:spcBef>
              <a:spcAft>
                <a:spcPts val="0"/>
              </a:spcAft>
              <a:buNone/>
            </a:pPr>
            <a:r>
              <a:rPr lang="en"/>
              <a:t> </a:t>
            </a:r>
            <a:fld id="{00000000-1234-1234-1234-123412341234}" type="slidenum">
              <a:rPr lang="en"/>
              <a:t>‹#›</a:t>
            </a:fld>
            <a:r>
              <a:rPr lang="en"/>
              <a:t>.</a:t>
            </a: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design 2">
  <p:cSld name="TITLE_ONLY_1_2">
    <p:spTree>
      <p:nvGrpSpPr>
        <p:cNvPr id="288" name="Shape 288"/>
        <p:cNvGrpSpPr/>
        <p:nvPr/>
      </p:nvGrpSpPr>
      <p:grpSpPr>
        <a:xfrm>
          <a:off x="0" y="0"/>
          <a:ext cx="0" cy="0"/>
          <a:chOff x="0" y="0"/>
          <a:chExt cx="0" cy="0"/>
        </a:xfrm>
      </p:grpSpPr>
      <p:sp>
        <p:nvSpPr>
          <p:cNvPr id="289" name="Google Shape;289;p20"/>
          <p:cNvSpPr txBox="1"/>
          <p:nvPr>
            <p:ph type="title"/>
          </p:nvPr>
        </p:nvSpPr>
        <p:spPr>
          <a:xfrm>
            <a:off x="4572000" y="538175"/>
            <a:ext cx="3857400" cy="4794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sz="3600">
                <a:highlight>
                  <a:schemeClr val="accent1"/>
                </a:highlight>
              </a:defRPr>
            </a:lvl1pPr>
            <a:lvl2pPr lvl="1" rtl="0" algn="r">
              <a:spcBef>
                <a:spcPts val="0"/>
              </a:spcBef>
              <a:spcAft>
                <a:spcPts val="0"/>
              </a:spcAft>
              <a:buSzPts val="3600"/>
              <a:buNone/>
              <a:defRPr/>
            </a:lvl2pPr>
            <a:lvl3pPr lvl="2" rtl="0" algn="r">
              <a:spcBef>
                <a:spcPts val="0"/>
              </a:spcBef>
              <a:spcAft>
                <a:spcPts val="0"/>
              </a:spcAft>
              <a:buSzPts val="3600"/>
              <a:buNone/>
              <a:defRPr/>
            </a:lvl3pPr>
            <a:lvl4pPr lvl="3" rtl="0" algn="r">
              <a:spcBef>
                <a:spcPts val="0"/>
              </a:spcBef>
              <a:spcAft>
                <a:spcPts val="0"/>
              </a:spcAft>
              <a:buSzPts val="3600"/>
              <a:buNone/>
              <a:defRPr/>
            </a:lvl4pPr>
            <a:lvl5pPr lvl="4" rtl="0" algn="r">
              <a:spcBef>
                <a:spcPts val="0"/>
              </a:spcBef>
              <a:spcAft>
                <a:spcPts val="0"/>
              </a:spcAft>
              <a:buSzPts val="3600"/>
              <a:buNone/>
              <a:defRPr/>
            </a:lvl5pPr>
            <a:lvl6pPr lvl="5" rtl="0" algn="r">
              <a:spcBef>
                <a:spcPts val="0"/>
              </a:spcBef>
              <a:spcAft>
                <a:spcPts val="0"/>
              </a:spcAft>
              <a:buSzPts val="3600"/>
              <a:buNone/>
              <a:defRPr/>
            </a:lvl6pPr>
            <a:lvl7pPr lvl="6" rtl="0" algn="r">
              <a:spcBef>
                <a:spcPts val="0"/>
              </a:spcBef>
              <a:spcAft>
                <a:spcPts val="0"/>
              </a:spcAft>
              <a:buSzPts val="3600"/>
              <a:buNone/>
              <a:defRPr/>
            </a:lvl7pPr>
            <a:lvl8pPr lvl="7" rtl="0" algn="r">
              <a:spcBef>
                <a:spcPts val="0"/>
              </a:spcBef>
              <a:spcAft>
                <a:spcPts val="0"/>
              </a:spcAft>
              <a:buSzPts val="3600"/>
              <a:buNone/>
              <a:defRPr/>
            </a:lvl8pPr>
            <a:lvl9pPr lvl="8" rtl="0" algn="r">
              <a:spcBef>
                <a:spcPts val="0"/>
              </a:spcBef>
              <a:spcAft>
                <a:spcPts val="0"/>
              </a:spcAft>
              <a:buSzPts val="3600"/>
              <a:buNone/>
              <a:defRPr/>
            </a:lvl9pPr>
          </a:lstStyle>
          <a:p/>
        </p:txBody>
      </p:sp>
      <p:sp>
        <p:nvSpPr>
          <p:cNvPr id="290" name="Google Shape;290;p20"/>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ctr">
              <a:spcBef>
                <a:spcPts val="0"/>
              </a:spcBef>
              <a:spcAft>
                <a:spcPts val="0"/>
              </a:spcAft>
              <a:buNone/>
            </a:pPr>
            <a:r>
              <a:rPr lang="en"/>
              <a:t> </a:t>
            </a:r>
            <a:fld id="{00000000-1234-1234-1234-123412341234}" type="slidenum">
              <a:rPr lang="en"/>
              <a:t>‹#›</a:t>
            </a:fld>
            <a:r>
              <a:rPr lang="en"/>
              <a:t>.</a:t>
            </a:r>
            <a:endParaRPr/>
          </a:p>
        </p:txBody>
      </p:sp>
      <p:sp>
        <p:nvSpPr>
          <p:cNvPr id="291" name="Google Shape;291;p20"/>
          <p:cNvSpPr/>
          <p:nvPr/>
        </p:nvSpPr>
        <p:spPr>
          <a:xfrm>
            <a:off x="-10877" y="865505"/>
            <a:ext cx="1317000" cy="274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0"/>
          <p:cNvSpPr/>
          <p:nvPr/>
        </p:nvSpPr>
        <p:spPr>
          <a:xfrm>
            <a:off x="1207413" y="865505"/>
            <a:ext cx="129600" cy="274200"/>
          </a:xfrm>
          <a:prstGeom prst="ellipse">
            <a:avLst/>
          </a:prstGeom>
          <a:solidFill>
            <a:schemeClr val="accent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3" name="Google Shape;293;p20"/>
          <p:cNvGrpSpPr/>
          <p:nvPr/>
        </p:nvGrpSpPr>
        <p:grpSpPr>
          <a:xfrm>
            <a:off x="1351120" y="865505"/>
            <a:ext cx="343049" cy="274200"/>
            <a:chOff x="1325640" y="1928000"/>
            <a:chExt cx="343049" cy="274200"/>
          </a:xfrm>
        </p:grpSpPr>
        <p:sp>
          <p:nvSpPr>
            <p:cNvPr id="294" name="Google Shape;294;p20"/>
            <p:cNvSpPr/>
            <p:nvPr/>
          </p:nvSpPr>
          <p:spPr>
            <a:xfrm>
              <a:off x="1382549" y="1928000"/>
              <a:ext cx="226200" cy="2742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0"/>
            <p:cNvSpPr/>
            <p:nvPr/>
          </p:nvSpPr>
          <p:spPr>
            <a:xfrm>
              <a:off x="1539088" y="1928000"/>
              <a:ext cx="129600" cy="274200"/>
            </a:xfrm>
            <a:prstGeom prst="ellipse">
              <a:avLst/>
            </a:prstGeom>
            <a:solidFill>
              <a:schemeClr val="accent1"/>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0"/>
            <p:cNvSpPr/>
            <p:nvPr/>
          </p:nvSpPr>
          <p:spPr>
            <a:xfrm>
              <a:off x="1325640" y="1928000"/>
              <a:ext cx="129600" cy="274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7" name="Google Shape;297;p20"/>
          <p:cNvSpPr/>
          <p:nvPr/>
        </p:nvSpPr>
        <p:spPr>
          <a:xfrm>
            <a:off x="-10878" y="538180"/>
            <a:ext cx="943200" cy="2742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0"/>
          <p:cNvSpPr/>
          <p:nvPr/>
        </p:nvSpPr>
        <p:spPr>
          <a:xfrm>
            <a:off x="833594" y="538180"/>
            <a:ext cx="129600" cy="274200"/>
          </a:xfrm>
          <a:prstGeom prst="ellipse">
            <a:avLst/>
          </a:prstGeom>
          <a:solidFill>
            <a:schemeClr val="accent1"/>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9" name="Google Shape;299;p20"/>
          <p:cNvGrpSpPr/>
          <p:nvPr/>
        </p:nvGrpSpPr>
        <p:grpSpPr>
          <a:xfrm>
            <a:off x="977301" y="538180"/>
            <a:ext cx="343049" cy="274200"/>
            <a:chOff x="1325640" y="1928000"/>
            <a:chExt cx="343049" cy="274200"/>
          </a:xfrm>
        </p:grpSpPr>
        <p:sp>
          <p:nvSpPr>
            <p:cNvPr id="300" name="Google Shape;300;p20"/>
            <p:cNvSpPr/>
            <p:nvPr/>
          </p:nvSpPr>
          <p:spPr>
            <a:xfrm>
              <a:off x="1382549" y="1928000"/>
              <a:ext cx="226200" cy="274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0"/>
            <p:cNvSpPr/>
            <p:nvPr/>
          </p:nvSpPr>
          <p:spPr>
            <a:xfrm>
              <a:off x="1539088" y="1928000"/>
              <a:ext cx="129600" cy="274200"/>
            </a:xfrm>
            <a:prstGeom prst="ellipse">
              <a:avLst/>
            </a:prstGeom>
            <a:solidFill>
              <a:schemeClr val="accent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0"/>
            <p:cNvSpPr/>
            <p:nvPr/>
          </p:nvSpPr>
          <p:spPr>
            <a:xfrm>
              <a:off x="1325640" y="1928000"/>
              <a:ext cx="129600" cy="274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3" name="Google Shape;303;p20"/>
          <p:cNvSpPr/>
          <p:nvPr/>
        </p:nvSpPr>
        <p:spPr>
          <a:xfrm flipH="1" rot="10800000">
            <a:off x="-15967" y="1184469"/>
            <a:ext cx="941700" cy="274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0"/>
          <p:cNvSpPr/>
          <p:nvPr/>
        </p:nvSpPr>
        <p:spPr>
          <a:xfrm flipH="1" rot="10800000">
            <a:off x="826860" y="1184480"/>
            <a:ext cx="129600" cy="274200"/>
          </a:xfrm>
          <a:prstGeom prst="ellipse">
            <a:avLst/>
          </a:prstGeom>
          <a:solidFill>
            <a:schemeClr val="accent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5" name="Google Shape;305;p20"/>
          <p:cNvGrpSpPr/>
          <p:nvPr/>
        </p:nvGrpSpPr>
        <p:grpSpPr>
          <a:xfrm flipH="1" rot="10800000">
            <a:off x="970567" y="1184480"/>
            <a:ext cx="343049" cy="274200"/>
            <a:chOff x="1325640" y="1928000"/>
            <a:chExt cx="343049" cy="274200"/>
          </a:xfrm>
        </p:grpSpPr>
        <p:sp>
          <p:nvSpPr>
            <p:cNvPr id="306" name="Google Shape;306;p20"/>
            <p:cNvSpPr/>
            <p:nvPr/>
          </p:nvSpPr>
          <p:spPr>
            <a:xfrm>
              <a:off x="1382549" y="1928000"/>
              <a:ext cx="226200" cy="2742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0"/>
            <p:cNvSpPr/>
            <p:nvPr/>
          </p:nvSpPr>
          <p:spPr>
            <a:xfrm>
              <a:off x="1539088" y="1928000"/>
              <a:ext cx="129600" cy="274200"/>
            </a:xfrm>
            <a:prstGeom prst="ellipse">
              <a:avLst/>
            </a:prstGeom>
            <a:solidFill>
              <a:schemeClr val="accent1"/>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0"/>
            <p:cNvSpPr/>
            <p:nvPr/>
          </p:nvSpPr>
          <p:spPr>
            <a:xfrm>
              <a:off x="1325640" y="1928000"/>
              <a:ext cx="129600" cy="274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design 3">
  <p:cSld name="TITLE_ONLY_1_1_1">
    <p:spTree>
      <p:nvGrpSpPr>
        <p:cNvPr id="309" name="Shape 309"/>
        <p:cNvGrpSpPr/>
        <p:nvPr/>
      </p:nvGrpSpPr>
      <p:grpSpPr>
        <a:xfrm>
          <a:off x="0" y="0"/>
          <a:ext cx="0" cy="0"/>
          <a:chOff x="0" y="0"/>
          <a:chExt cx="0" cy="0"/>
        </a:xfrm>
      </p:grpSpPr>
      <p:sp>
        <p:nvSpPr>
          <p:cNvPr id="310" name="Google Shape;310;p21"/>
          <p:cNvSpPr txBox="1"/>
          <p:nvPr>
            <p:ph type="title"/>
          </p:nvPr>
        </p:nvSpPr>
        <p:spPr>
          <a:xfrm>
            <a:off x="714375" y="538175"/>
            <a:ext cx="3857700" cy="479400"/>
          </a:xfrm>
          <a:prstGeom prst="rect">
            <a:avLst/>
          </a:prstGeom>
        </p:spPr>
        <p:txBody>
          <a:bodyPr anchorCtr="0" anchor="t" bIns="0" lIns="0" spcFirstLastPara="1" rIns="0" wrap="square" tIns="0">
            <a:noAutofit/>
          </a:bodyPr>
          <a:lstStyle>
            <a:lvl1pPr lvl="0" rtl="0">
              <a:spcBef>
                <a:spcPts val="0"/>
              </a:spcBef>
              <a:spcAft>
                <a:spcPts val="0"/>
              </a:spcAft>
              <a:buSzPts val="3600"/>
              <a:buNone/>
              <a:defRPr sz="3600"/>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p:txBody>
      </p:sp>
      <p:sp>
        <p:nvSpPr>
          <p:cNvPr id="311" name="Google Shape;311;p21"/>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ctr">
              <a:spcBef>
                <a:spcPts val="0"/>
              </a:spcBef>
              <a:spcAft>
                <a:spcPts val="0"/>
              </a:spcAft>
              <a:buNone/>
            </a:pPr>
            <a:r>
              <a:rPr lang="en"/>
              <a:t> </a:t>
            </a:r>
            <a:fld id="{00000000-1234-1234-1234-123412341234}" type="slidenum">
              <a:rPr lang="en"/>
              <a:t>‹#›</a:t>
            </a:fld>
            <a:r>
              <a:rPr lang="en"/>
              <a:t>.</a:t>
            </a: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numbers">
  <p:cSld name="CUSTOM_3">
    <p:spTree>
      <p:nvGrpSpPr>
        <p:cNvPr id="312" name="Shape 312"/>
        <p:cNvGrpSpPr/>
        <p:nvPr/>
      </p:nvGrpSpPr>
      <p:grpSpPr>
        <a:xfrm>
          <a:off x="0" y="0"/>
          <a:ext cx="0" cy="0"/>
          <a:chOff x="0" y="0"/>
          <a:chExt cx="0" cy="0"/>
        </a:xfrm>
      </p:grpSpPr>
      <p:sp>
        <p:nvSpPr>
          <p:cNvPr id="313" name="Google Shape;313;p22"/>
          <p:cNvSpPr txBox="1"/>
          <p:nvPr>
            <p:ph type="title"/>
          </p:nvPr>
        </p:nvSpPr>
        <p:spPr>
          <a:xfrm>
            <a:off x="714375" y="538175"/>
            <a:ext cx="7715100" cy="522000"/>
          </a:xfrm>
          <a:prstGeom prst="rect">
            <a:avLst/>
          </a:prstGeom>
        </p:spPr>
        <p:txBody>
          <a:bodyPr anchorCtr="0" anchor="t" bIns="0" lIns="0" spcFirstLastPara="1" rIns="0" wrap="square" tIns="0">
            <a:noAutofit/>
          </a:bodyPr>
          <a:lstStyle>
            <a:lvl1pPr lvl="0" algn="ctr">
              <a:spcBef>
                <a:spcPts val="0"/>
              </a:spcBef>
              <a:spcAft>
                <a:spcPts val="0"/>
              </a:spcAft>
              <a:buNone/>
              <a:defRPr/>
            </a:lvl1pPr>
            <a:lvl2pPr lvl="1" algn="ctr">
              <a:spcBef>
                <a:spcPts val="0"/>
              </a:spcBef>
              <a:spcAft>
                <a:spcPts val="0"/>
              </a:spcAft>
              <a:buNone/>
              <a:defRPr>
                <a:latin typeface="Sintony"/>
                <a:ea typeface="Sintony"/>
                <a:cs typeface="Sintony"/>
                <a:sym typeface="Sintony"/>
              </a:defRPr>
            </a:lvl2pPr>
            <a:lvl3pPr lvl="2" algn="ctr">
              <a:spcBef>
                <a:spcPts val="0"/>
              </a:spcBef>
              <a:spcAft>
                <a:spcPts val="0"/>
              </a:spcAft>
              <a:buNone/>
              <a:defRPr>
                <a:latin typeface="Sintony"/>
                <a:ea typeface="Sintony"/>
                <a:cs typeface="Sintony"/>
                <a:sym typeface="Sintony"/>
              </a:defRPr>
            </a:lvl3pPr>
            <a:lvl4pPr lvl="3" algn="ctr">
              <a:spcBef>
                <a:spcPts val="0"/>
              </a:spcBef>
              <a:spcAft>
                <a:spcPts val="0"/>
              </a:spcAft>
              <a:buNone/>
              <a:defRPr>
                <a:latin typeface="Sintony"/>
                <a:ea typeface="Sintony"/>
                <a:cs typeface="Sintony"/>
                <a:sym typeface="Sintony"/>
              </a:defRPr>
            </a:lvl4pPr>
            <a:lvl5pPr lvl="4" algn="ctr">
              <a:spcBef>
                <a:spcPts val="0"/>
              </a:spcBef>
              <a:spcAft>
                <a:spcPts val="0"/>
              </a:spcAft>
              <a:buNone/>
              <a:defRPr>
                <a:latin typeface="Sintony"/>
                <a:ea typeface="Sintony"/>
                <a:cs typeface="Sintony"/>
                <a:sym typeface="Sintony"/>
              </a:defRPr>
            </a:lvl5pPr>
            <a:lvl6pPr lvl="5" algn="ctr">
              <a:spcBef>
                <a:spcPts val="0"/>
              </a:spcBef>
              <a:spcAft>
                <a:spcPts val="0"/>
              </a:spcAft>
              <a:buNone/>
              <a:defRPr>
                <a:latin typeface="Sintony"/>
                <a:ea typeface="Sintony"/>
                <a:cs typeface="Sintony"/>
                <a:sym typeface="Sintony"/>
              </a:defRPr>
            </a:lvl6pPr>
            <a:lvl7pPr lvl="6" algn="ctr">
              <a:spcBef>
                <a:spcPts val="0"/>
              </a:spcBef>
              <a:spcAft>
                <a:spcPts val="0"/>
              </a:spcAft>
              <a:buNone/>
              <a:defRPr>
                <a:latin typeface="Sintony"/>
                <a:ea typeface="Sintony"/>
                <a:cs typeface="Sintony"/>
                <a:sym typeface="Sintony"/>
              </a:defRPr>
            </a:lvl7pPr>
            <a:lvl8pPr lvl="7" algn="ctr">
              <a:spcBef>
                <a:spcPts val="0"/>
              </a:spcBef>
              <a:spcAft>
                <a:spcPts val="0"/>
              </a:spcAft>
              <a:buNone/>
              <a:defRPr>
                <a:latin typeface="Sintony"/>
                <a:ea typeface="Sintony"/>
                <a:cs typeface="Sintony"/>
                <a:sym typeface="Sintony"/>
              </a:defRPr>
            </a:lvl8pPr>
            <a:lvl9pPr lvl="8" algn="ctr">
              <a:spcBef>
                <a:spcPts val="0"/>
              </a:spcBef>
              <a:spcAft>
                <a:spcPts val="0"/>
              </a:spcAft>
              <a:buNone/>
              <a:defRPr>
                <a:latin typeface="Sintony"/>
                <a:ea typeface="Sintony"/>
                <a:cs typeface="Sintony"/>
                <a:sym typeface="Sintony"/>
              </a:defRPr>
            </a:lvl9pPr>
          </a:lstStyle>
          <a:p/>
        </p:txBody>
      </p:sp>
      <p:sp>
        <p:nvSpPr>
          <p:cNvPr id="314" name="Google Shape;314;p22"/>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r>
              <a:rPr lang="en"/>
              <a:t> </a:t>
            </a:r>
            <a:fld id="{00000000-1234-1234-1234-123412341234}" type="slidenum">
              <a:rPr lang="en"/>
              <a:t>‹#›</a:t>
            </a:fld>
            <a:r>
              <a:rPr lang="en"/>
              <a:t>.</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s">
  <p:cSld name="CUSTOM_13">
    <p:spTree>
      <p:nvGrpSpPr>
        <p:cNvPr id="315" name="Shape 315"/>
        <p:cNvGrpSpPr/>
        <p:nvPr/>
      </p:nvGrpSpPr>
      <p:grpSpPr>
        <a:xfrm>
          <a:off x="0" y="0"/>
          <a:ext cx="0" cy="0"/>
          <a:chOff x="0" y="0"/>
          <a:chExt cx="0" cy="0"/>
        </a:xfrm>
      </p:grpSpPr>
      <p:sp>
        <p:nvSpPr>
          <p:cNvPr id="316" name="Google Shape;316;p23"/>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r>
              <a:rPr lang="en"/>
              <a:t> </a:t>
            </a:r>
            <a:fld id="{00000000-1234-1234-1234-123412341234}" type="slidenum">
              <a:rPr lang="en"/>
              <a:t>‹#›</a:t>
            </a:fld>
            <a:r>
              <a:rPr lang="en"/>
              <a:t>.</a:t>
            </a:r>
            <a:endParaRPr/>
          </a:p>
        </p:txBody>
      </p:sp>
      <p:sp>
        <p:nvSpPr>
          <p:cNvPr id="317" name="Google Shape;317;p23"/>
          <p:cNvSpPr txBox="1"/>
          <p:nvPr>
            <p:ph idx="1" type="subTitle"/>
          </p:nvPr>
        </p:nvSpPr>
        <p:spPr>
          <a:xfrm>
            <a:off x="2018100" y="4356151"/>
            <a:ext cx="5107800" cy="4722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None/>
              <a:defRPr b="0"/>
            </a:lvl1pPr>
            <a:lvl2pPr lvl="1" rtl="0" algn="ctr">
              <a:lnSpc>
                <a:spcPct val="100000"/>
              </a:lnSpc>
              <a:spcBef>
                <a:spcPts val="1600"/>
              </a:spcBef>
              <a:spcAft>
                <a:spcPts val="0"/>
              </a:spcAft>
              <a:buNone/>
              <a:defRPr b="0"/>
            </a:lvl2pPr>
            <a:lvl3pPr lvl="2" rtl="0" algn="ctr">
              <a:lnSpc>
                <a:spcPct val="100000"/>
              </a:lnSpc>
              <a:spcBef>
                <a:spcPts val="1600"/>
              </a:spcBef>
              <a:spcAft>
                <a:spcPts val="0"/>
              </a:spcAft>
              <a:buNone/>
              <a:defRPr b="0"/>
            </a:lvl3pPr>
            <a:lvl4pPr lvl="3" rtl="0" algn="ctr">
              <a:lnSpc>
                <a:spcPct val="100000"/>
              </a:lnSpc>
              <a:spcBef>
                <a:spcPts val="1600"/>
              </a:spcBef>
              <a:spcAft>
                <a:spcPts val="0"/>
              </a:spcAft>
              <a:buNone/>
              <a:defRPr b="0"/>
            </a:lvl4pPr>
            <a:lvl5pPr lvl="4" rtl="0" algn="ctr">
              <a:lnSpc>
                <a:spcPct val="100000"/>
              </a:lnSpc>
              <a:spcBef>
                <a:spcPts val="1600"/>
              </a:spcBef>
              <a:spcAft>
                <a:spcPts val="0"/>
              </a:spcAft>
              <a:buNone/>
              <a:defRPr b="0"/>
            </a:lvl5pPr>
            <a:lvl6pPr lvl="5" rtl="0" algn="ctr">
              <a:lnSpc>
                <a:spcPct val="100000"/>
              </a:lnSpc>
              <a:spcBef>
                <a:spcPts val="1600"/>
              </a:spcBef>
              <a:spcAft>
                <a:spcPts val="0"/>
              </a:spcAft>
              <a:buNone/>
              <a:defRPr b="0"/>
            </a:lvl6pPr>
            <a:lvl7pPr lvl="6" rtl="0" algn="ctr">
              <a:lnSpc>
                <a:spcPct val="100000"/>
              </a:lnSpc>
              <a:spcBef>
                <a:spcPts val="1600"/>
              </a:spcBef>
              <a:spcAft>
                <a:spcPts val="0"/>
              </a:spcAft>
              <a:buNone/>
              <a:defRPr b="0"/>
            </a:lvl7pPr>
            <a:lvl8pPr lvl="7" rtl="0" algn="ctr">
              <a:lnSpc>
                <a:spcPct val="100000"/>
              </a:lnSpc>
              <a:spcBef>
                <a:spcPts val="1600"/>
              </a:spcBef>
              <a:spcAft>
                <a:spcPts val="0"/>
              </a:spcAft>
              <a:buNone/>
              <a:defRPr b="0"/>
            </a:lvl8pPr>
            <a:lvl9pPr lvl="8" rtl="0" algn="ctr">
              <a:lnSpc>
                <a:spcPct val="100000"/>
              </a:lnSpc>
              <a:spcBef>
                <a:spcPts val="1600"/>
              </a:spcBef>
              <a:spcAft>
                <a:spcPts val="1600"/>
              </a:spcAft>
              <a:buNone/>
              <a:defRPr b="0"/>
            </a:lvl9pPr>
          </a:lstStyle>
          <a:p/>
        </p:txBody>
      </p:sp>
      <p:sp>
        <p:nvSpPr>
          <p:cNvPr id="318" name="Google Shape;318;p23"/>
          <p:cNvSpPr txBox="1"/>
          <p:nvPr>
            <p:ph hasCustomPrompt="1" type="title"/>
          </p:nvPr>
        </p:nvSpPr>
        <p:spPr>
          <a:xfrm>
            <a:off x="714300" y="3682641"/>
            <a:ext cx="7715400" cy="454800"/>
          </a:xfrm>
          <a:prstGeom prst="rect">
            <a:avLst/>
          </a:prstGeom>
          <a:noFill/>
        </p:spPr>
        <p:txBody>
          <a:bodyPr anchorCtr="0" anchor="ctr" bIns="0" lIns="0" spcFirstLastPara="1" rIns="0" wrap="square" tIns="0">
            <a:noAutofit/>
          </a:bodyPr>
          <a:lstStyle>
            <a:lvl1pPr lvl="0" rtl="0" algn="ctr">
              <a:spcBef>
                <a:spcPts val="0"/>
              </a:spcBef>
              <a:spcAft>
                <a:spcPts val="0"/>
              </a:spcAft>
              <a:buClr>
                <a:schemeClr val="lt1"/>
              </a:buClr>
              <a:buSzPts val="6000"/>
              <a:buNone/>
              <a:defRPr sz="6000">
                <a:solidFill>
                  <a:schemeClr val="lt1"/>
                </a:solidFill>
                <a:highlight>
                  <a:schemeClr val="dk2"/>
                </a:highlight>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319" name="Google Shape;319;p23"/>
          <p:cNvSpPr txBox="1"/>
          <p:nvPr>
            <p:ph idx="2" type="subTitle"/>
          </p:nvPr>
        </p:nvSpPr>
        <p:spPr>
          <a:xfrm>
            <a:off x="2018100" y="2872117"/>
            <a:ext cx="5107800" cy="4722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None/>
              <a:defRPr b="0"/>
            </a:lvl1pPr>
            <a:lvl2pPr lvl="1" rtl="0" algn="ctr">
              <a:lnSpc>
                <a:spcPct val="100000"/>
              </a:lnSpc>
              <a:spcBef>
                <a:spcPts val="1600"/>
              </a:spcBef>
              <a:spcAft>
                <a:spcPts val="0"/>
              </a:spcAft>
              <a:buNone/>
              <a:defRPr/>
            </a:lvl2pPr>
            <a:lvl3pPr lvl="2" rtl="0" algn="ctr">
              <a:lnSpc>
                <a:spcPct val="100000"/>
              </a:lnSpc>
              <a:spcBef>
                <a:spcPts val="1600"/>
              </a:spcBef>
              <a:spcAft>
                <a:spcPts val="0"/>
              </a:spcAft>
              <a:buNone/>
              <a:defRPr/>
            </a:lvl3pPr>
            <a:lvl4pPr lvl="3" rtl="0" algn="ctr">
              <a:lnSpc>
                <a:spcPct val="100000"/>
              </a:lnSpc>
              <a:spcBef>
                <a:spcPts val="1600"/>
              </a:spcBef>
              <a:spcAft>
                <a:spcPts val="0"/>
              </a:spcAft>
              <a:buNone/>
              <a:defRPr/>
            </a:lvl4pPr>
            <a:lvl5pPr lvl="4" rtl="0" algn="ctr">
              <a:lnSpc>
                <a:spcPct val="100000"/>
              </a:lnSpc>
              <a:spcBef>
                <a:spcPts val="1600"/>
              </a:spcBef>
              <a:spcAft>
                <a:spcPts val="0"/>
              </a:spcAft>
              <a:buNone/>
              <a:defRPr/>
            </a:lvl5pPr>
            <a:lvl6pPr lvl="5" rtl="0" algn="ctr">
              <a:lnSpc>
                <a:spcPct val="100000"/>
              </a:lnSpc>
              <a:spcBef>
                <a:spcPts val="1600"/>
              </a:spcBef>
              <a:spcAft>
                <a:spcPts val="0"/>
              </a:spcAft>
              <a:buNone/>
              <a:defRPr/>
            </a:lvl6pPr>
            <a:lvl7pPr lvl="6" rtl="0" algn="ctr">
              <a:lnSpc>
                <a:spcPct val="100000"/>
              </a:lnSpc>
              <a:spcBef>
                <a:spcPts val="1600"/>
              </a:spcBef>
              <a:spcAft>
                <a:spcPts val="0"/>
              </a:spcAft>
              <a:buNone/>
              <a:defRPr/>
            </a:lvl7pPr>
            <a:lvl8pPr lvl="7" rtl="0" algn="ctr">
              <a:lnSpc>
                <a:spcPct val="100000"/>
              </a:lnSpc>
              <a:spcBef>
                <a:spcPts val="1600"/>
              </a:spcBef>
              <a:spcAft>
                <a:spcPts val="0"/>
              </a:spcAft>
              <a:buNone/>
              <a:defRPr/>
            </a:lvl8pPr>
            <a:lvl9pPr lvl="8" rtl="0" algn="ctr">
              <a:lnSpc>
                <a:spcPct val="100000"/>
              </a:lnSpc>
              <a:spcBef>
                <a:spcPts val="1600"/>
              </a:spcBef>
              <a:spcAft>
                <a:spcPts val="1600"/>
              </a:spcAft>
              <a:buNone/>
              <a:defRPr/>
            </a:lvl9pPr>
          </a:lstStyle>
          <a:p/>
        </p:txBody>
      </p:sp>
      <p:sp>
        <p:nvSpPr>
          <p:cNvPr id="320" name="Google Shape;320;p23"/>
          <p:cNvSpPr txBox="1"/>
          <p:nvPr>
            <p:ph hasCustomPrompt="1" idx="3" type="title"/>
          </p:nvPr>
        </p:nvSpPr>
        <p:spPr>
          <a:xfrm>
            <a:off x="714300" y="2192237"/>
            <a:ext cx="7715400" cy="454800"/>
          </a:xfrm>
          <a:prstGeom prst="rect">
            <a:avLst/>
          </a:prstGeom>
          <a:noFill/>
        </p:spPr>
        <p:txBody>
          <a:bodyPr anchorCtr="0" anchor="ctr" bIns="0" lIns="0" spcFirstLastPara="1" rIns="0" wrap="square" tIns="0">
            <a:noAutofit/>
          </a:bodyPr>
          <a:lstStyle>
            <a:lvl1pPr lvl="0" rtl="0" algn="ctr">
              <a:spcBef>
                <a:spcPts val="0"/>
              </a:spcBef>
              <a:spcAft>
                <a:spcPts val="0"/>
              </a:spcAft>
              <a:buSzPts val="6000"/>
              <a:buNone/>
              <a:defRPr sz="6000">
                <a:highlight>
                  <a:schemeClr val="accent1"/>
                </a:highlight>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321" name="Google Shape;321;p23"/>
          <p:cNvSpPr txBox="1"/>
          <p:nvPr>
            <p:ph idx="4" type="subTitle"/>
          </p:nvPr>
        </p:nvSpPr>
        <p:spPr>
          <a:xfrm>
            <a:off x="2018100" y="1388083"/>
            <a:ext cx="5107800" cy="4722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None/>
              <a:defRPr b="0"/>
            </a:lvl1pPr>
            <a:lvl2pPr lvl="1" rtl="0" algn="ctr">
              <a:lnSpc>
                <a:spcPct val="100000"/>
              </a:lnSpc>
              <a:spcBef>
                <a:spcPts val="1600"/>
              </a:spcBef>
              <a:spcAft>
                <a:spcPts val="0"/>
              </a:spcAft>
              <a:buNone/>
              <a:defRPr/>
            </a:lvl2pPr>
            <a:lvl3pPr lvl="2" rtl="0" algn="ctr">
              <a:lnSpc>
                <a:spcPct val="100000"/>
              </a:lnSpc>
              <a:spcBef>
                <a:spcPts val="1600"/>
              </a:spcBef>
              <a:spcAft>
                <a:spcPts val="0"/>
              </a:spcAft>
              <a:buNone/>
              <a:defRPr/>
            </a:lvl3pPr>
            <a:lvl4pPr lvl="3" rtl="0" algn="ctr">
              <a:lnSpc>
                <a:spcPct val="100000"/>
              </a:lnSpc>
              <a:spcBef>
                <a:spcPts val="1600"/>
              </a:spcBef>
              <a:spcAft>
                <a:spcPts val="0"/>
              </a:spcAft>
              <a:buNone/>
              <a:defRPr/>
            </a:lvl4pPr>
            <a:lvl5pPr lvl="4" rtl="0" algn="ctr">
              <a:lnSpc>
                <a:spcPct val="100000"/>
              </a:lnSpc>
              <a:spcBef>
                <a:spcPts val="1600"/>
              </a:spcBef>
              <a:spcAft>
                <a:spcPts val="0"/>
              </a:spcAft>
              <a:buNone/>
              <a:defRPr/>
            </a:lvl5pPr>
            <a:lvl6pPr lvl="5" rtl="0" algn="ctr">
              <a:lnSpc>
                <a:spcPct val="100000"/>
              </a:lnSpc>
              <a:spcBef>
                <a:spcPts val="1600"/>
              </a:spcBef>
              <a:spcAft>
                <a:spcPts val="0"/>
              </a:spcAft>
              <a:buNone/>
              <a:defRPr/>
            </a:lvl6pPr>
            <a:lvl7pPr lvl="6" rtl="0" algn="ctr">
              <a:lnSpc>
                <a:spcPct val="100000"/>
              </a:lnSpc>
              <a:spcBef>
                <a:spcPts val="1600"/>
              </a:spcBef>
              <a:spcAft>
                <a:spcPts val="0"/>
              </a:spcAft>
              <a:buNone/>
              <a:defRPr/>
            </a:lvl7pPr>
            <a:lvl8pPr lvl="7" rtl="0" algn="ctr">
              <a:lnSpc>
                <a:spcPct val="100000"/>
              </a:lnSpc>
              <a:spcBef>
                <a:spcPts val="1600"/>
              </a:spcBef>
              <a:spcAft>
                <a:spcPts val="0"/>
              </a:spcAft>
              <a:buNone/>
              <a:defRPr/>
            </a:lvl8pPr>
            <a:lvl9pPr lvl="8" rtl="0" algn="ctr">
              <a:lnSpc>
                <a:spcPct val="100000"/>
              </a:lnSpc>
              <a:spcBef>
                <a:spcPts val="1600"/>
              </a:spcBef>
              <a:spcAft>
                <a:spcPts val="1600"/>
              </a:spcAft>
              <a:buNone/>
              <a:defRPr/>
            </a:lvl9pPr>
          </a:lstStyle>
          <a:p/>
        </p:txBody>
      </p:sp>
      <p:sp>
        <p:nvSpPr>
          <p:cNvPr id="322" name="Google Shape;322;p23"/>
          <p:cNvSpPr txBox="1"/>
          <p:nvPr>
            <p:ph hasCustomPrompt="1" idx="5" type="title"/>
          </p:nvPr>
        </p:nvSpPr>
        <p:spPr>
          <a:xfrm>
            <a:off x="714300" y="701846"/>
            <a:ext cx="7715400" cy="454800"/>
          </a:xfrm>
          <a:prstGeom prst="rect">
            <a:avLst/>
          </a:prstGeom>
          <a:noFill/>
        </p:spPr>
        <p:txBody>
          <a:bodyPr anchorCtr="0" anchor="ctr" bIns="0" lIns="0" spcFirstLastPara="1" rIns="0" wrap="square" tIns="0">
            <a:noAutofit/>
          </a:bodyPr>
          <a:lstStyle>
            <a:lvl1pPr lvl="0" rtl="0" algn="ctr">
              <a:spcBef>
                <a:spcPts val="0"/>
              </a:spcBef>
              <a:spcAft>
                <a:spcPts val="0"/>
              </a:spcAft>
              <a:buClr>
                <a:schemeClr val="lt1"/>
              </a:buClr>
              <a:buSzPts val="6000"/>
              <a:buNone/>
              <a:defRPr sz="6000">
                <a:solidFill>
                  <a:schemeClr val="lt1"/>
                </a:solidFill>
                <a:highlight>
                  <a:schemeClr val="accent2"/>
                </a:highlight>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grpSp>
        <p:nvGrpSpPr>
          <p:cNvPr id="323" name="Google Shape;323;p23"/>
          <p:cNvGrpSpPr/>
          <p:nvPr/>
        </p:nvGrpSpPr>
        <p:grpSpPr>
          <a:xfrm rot="5400000">
            <a:off x="-953103" y="3482237"/>
            <a:ext cx="3000750" cy="334221"/>
            <a:chOff x="6143247" y="203950"/>
            <a:chExt cx="3000750" cy="334221"/>
          </a:xfrm>
        </p:grpSpPr>
        <p:grpSp>
          <p:nvGrpSpPr>
            <p:cNvPr id="324" name="Google Shape;324;p23"/>
            <p:cNvGrpSpPr/>
            <p:nvPr/>
          </p:nvGrpSpPr>
          <p:grpSpPr>
            <a:xfrm>
              <a:off x="6401510" y="203950"/>
              <a:ext cx="2742479" cy="147696"/>
              <a:chOff x="184396" y="1493143"/>
              <a:chExt cx="49503224" cy="2670817"/>
            </a:xfrm>
          </p:grpSpPr>
          <p:sp>
            <p:nvSpPr>
              <p:cNvPr id="325" name="Google Shape;325;p23"/>
              <p:cNvSpPr/>
              <p:nvPr/>
            </p:nvSpPr>
            <p:spPr>
              <a:xfrm>
                <a:off x="184396"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23"/>
              <p:cNvSpPr/>
              <p:nvPr/>
            </p:nvSpPr>
            <p:spPr>
              <a:xfrm>
                <a:off x="1448775"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3"/>
              <p:cNvSpPr/>
              <p:nvPr/>
            </p:nvSpPr>
            <p:spPr>
              <a:xfrm>
                <a:off x="1885037" y="1493143"/>
                <a:ext cx="47802583"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 name="Google Shape;328;p23"/>
            <p:cNvGrpSpPr/>
            <p:nvPr/>
          </p:nvGrpSpPr>
          <p:grpSpPr>
            <a:xfrm>
              <a:off x="6143247" y="203959"/>
              <a:ext cx="215333" cy="147696"/>
              <a:chOff x="442294" y="1493300"/>
              <a:chExt cx="3886871" cy="2670817"/>
            </a:xfrm>
          </p:grpSpPr>
          <p:sp>
            <p:nvSpPr>
              <p:cNvPr id="329" name="Google Shape;329;p23"/>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23"/>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23"/>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23"/>
              <p:cNvSpPr/>
              <p:nvPr/>
            </p:nvSpPr>
            <p:spPr>
              <a:xfrm>
                <a:off x="2191334" y="1493300"/>
                <a:ext cx="1525744"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 name="Google Shape;333;p23"/>
            <p:cNvGrpSpPr/>
            <p:nvPr/>
          </p:nvGrpSpPr>
          <p:grpSpPr>
            <a:xfrm>
              <a:off x="6748185" y="390475"/>
              <a:ext cx="2395813" cy="147696"/>
              <a:chOff x="184396" y="1493143"/>
              <a:chExt cx="43245715" cy="2670817"/>
            </a:xfrm>
          </p:grpSpPr>
          <p:sp>
            <p:nvSpPr>
              <p:cNvPr id="334" name="Google Shape;334;p23"/>
              <p:cNvSpPr/>
              <p:nvPr/>
            </p:nvSpPr>
            <p:spPr>
              <a:xfrm>
                <a:off x="184396"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3"/>
              <p:cNvSpPr/>
              <p:nvPr/>
            </p:nvSpPr>
            <p:spPr>
              <a:xfrm>
                <a:off x="1448775"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3"/>
              <p:cNvSpPr/>
              <p:nvPr/>
            </p:nvSpPr>
            <p:spPr>
              <a:xfrm>
                <a:off x="1885037" y="1493143"/>
                <a:ext cx="41545074"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 name="Google Shape;337;p23"/>
            <p:cNvGrpSpPr/>
            <p:nvPr/>
          </p:nvGrpSpPr>
          <p:grpSpPr>
            <a:xfrm>
              <a:off x="6489922" y="390475"/>
              <a:ext cx="215333" cy="147696"/>
              <a:chOff x="442294" y="1493143"/>
              <a:chExt cx="3886871" cy="2670817"/>
            </a:xfrm>
          </p:grpSpPr>
          <p:sp>
            <p:nvSpPr>
              <p:cNvPr id="338" name="Google Shape;338;p23"/>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23"/>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23"/>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23"/>
              <p:cNvSpPr/>
              <p:nvPr/>
            </p:nvSpPr>
            <p:spPr>
              <a:xfrm>
                <a:off x="2191445" y="1493143"/>
                <a:ext cx="1531838"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2" name="Google Shape;342;p23"/>
          <p:cNvGrpSpPr/>
          <p:nvPr/>
        </p:nvGrpSpPr>
        <p:grpSpPr>
          <a:xfrm rot="-5400000">
            <a:off x="7096522" y="1333262"/>
            <a:ext cx="3000750" cy="334221"/>
            <a:chOff x="6143247" y="203950"/>
            <a:chExt cx="3000750" cy="334221"/>
          </a:xfrm>
        </p:grpSpPr>
        <p:grpSp>
          <p:nvGrpSpPr>
            <p:cNvPr id="343" name="Google Shape;343;p23"/>
            <p:cNvGrpSpPr/>
            <p:nvPr/>
          </p:nvGrpSpPr>
          <p:grpSpPr>
            <a:xfrm>
              <a:off x="6401510" y="203950"/>
              <a:ext cx="2742479" cy="147696"/>
              <a:chOff x="184396" y="1493143"/>
              <a:chExt cx="49503224" cy="2670817"/>
            </a:xfrm>
          </p:grpSpPr>
          <p:sp>
            <p:nvSpPr>
              <p:cNvPr id="344" name="Google Shape;344;p23"/>
              <p:cNvSpPr/>
              <p:nvPr/>
            </p:nvSpPr>
            <p:spPr>
              <a:xfrm>
                <a:off x="184396"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23"/>
              <p:cNvSpPr/>
              <p:nvPr/>
            </p:nvSpPr>
            <p:spPr>
              <a:xfrm>
                <a:off x="1448775"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3"/>
              <p:cNvSpPr/>
              <p:nvPr/>
            </p:nvSpPr>
            <p:spPr>
              <a:xfrm>
                <a:off x="1885037" y="1493143"/>
                <a:ext cx="47802583"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 name="Google Shape;347;p23"/>
            <p:cNvGrpSpPr/>
            <p:nvPr/>
          </p:nvGrpSpPr>
          <p:grpSpPr>
            <a:xfrm>
              <a:off x="6143247" y="203959"/>
              <a:ext cx="215333" cy="147696"/>
              <a:chOff x="442294" y="1493300"/>
              <a:chExt cx="3886871" cy="2670817"/>
            </a:xfrm>
          </p:grpSpPr>
          <p:sp>
            <p:nvSpPr>
              <p:cNvPr id="348" name="Google Shape;348;p23"/>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23"/>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3"/>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3"/>
              <p:cNvSpPr/>
              <p:nvPr/>
            </p:nvSpPr>
            <p:spPr>
              <a:xfrm>
                <a:off x="2191334" y="1493300"/>
                <a:ext cx="1525744"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 name="Google Shape;352;p23"/>
            <p:cNvGrpSpPr/>
            <p:nvPr/>
          </p:nvGrpSpPr>
          <p:grpSpPr>
            <a:xfrm>
              <a:off x="6748185" y="390475"/>
              <a:ext cx="2395813" cy="147696"/>
              <a:chOff x="184396" y="1493143"/>
              <a:chExt cx="43245715" cy="2670817"/>
            </a:xfrm>
          </p:grpSpPr>
          <p:sp>
            <p:nvSpPr>
              <p:cNvPr id="353" name="Google Shape;353;p23"/>
              <p:cNvSpPr/>
              <p:nvPr/>
            </p:nvSpPr>
            <p:spPr>
              <a:xfrm>
                <a:off x="184396"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3"/>
              <p:cNvSpPr/>
              <p:nvPr/>
            </p:nvSpPr>
            <p:spPr>
              <a:xfrm>
                <a:off x="1448775"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3"/>
              <p:cNvSpPr/>
              <p:nvPr/>
            </p:nvSpPr>
            <p:spPr>
              <a:xfrm>
                <a:off x="1885037" y="1493143"/>
                <a:ext cx="41545074"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 name="Google Shape;356;p23"/>
            <p:cNvGrpSpPr/>
            <p:nvPr/>
          </p:nvGrpSpPr>
          <p:grpSpPr>
            <a:xfrm>
              <a:off x="6489922" y="390475"/>
              <a:ext cx="215333" cy="147696"/>
              <a:chOff x="442294" y="1493143"/>
              <a:chExt cx="3886871" cy="2670817"/>
            </a:xfrm>
          </p:grpSpPr>
          <p:sp>
            <p:nvSpPr>
              <p:cNvPr id="357" name="Google Shape;357;p23"/>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3"/>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3"/>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23"/>
              <p:cNvSpPr/>
              <p:nvPr/>
            </p:nvSpPr>
            <p:spPr>
              <a:xfrm>
                <a:off x="2191445" y="1493143"/>
                <a:ext cx="1531838"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s">
  <p:cSld name="CUSTOM_4">
    <p:spTree>
      <p:nvGrpSpPr>
        <p:cNvPr id="361" name="Shape 361"/>
        <p:cNvGrpSpPr/>
        <p:nvPr/>
      </p:nvGrpSpPr>
      <p:grpSpPr>
        <a:xfrm>
          <a:off x="0" y="0"/>
          <a:ext cx="0" cy="0"/>
          <a:chOff x="0" y="0"/>
          <a:chExt cx="0" cy="0"/>
        </a:xfrm>
      </p:grpSpPr>
      <p:sp>
        <p:nvSpPr>
          <p:cNvPr id="362" name="Google Shape;362;p24"/>
          <p:cNvSpPr txBox="1"/>
          <p:nvPr>
            <p:ph type="title"/>
          </p:nvPr>
        </p:nvSpPr>
        <p:spPr>
          <a:xfrm>
            <a:off x="714375" y="538175"/>
            <a:ext cx="7758000" cy="479400"/>
          </a:xfrm>
          <a:prstGeom prst="rect">
            <a:avLst/>
          </a:prstGeom>
        </p:spPr>
        <p:txBody>
          <a:bodyPr anchorCtr="0" anchor="t" bIns="0" lIns="0" spcFirstLastPara="1" rIns="0" wrap="square" tIns="0">
            <a:noAutofit/>
          </a:bodyPr>
          <a:lstStyle>
            <a:lvl1pPr lvl="0">
              <a:spcBef>
                <a:spcPts val="0"/>
              </a:spcBef>
              <a:spcAft>
                <a:spcPts val="0"/>
              </a:spcAft>
              <a:buNone/>
              <a:defRPr/>
            </a:lvl1pPr>
            <a:lvl2pPr lvl="1">
              <a:spcBef>
                <a:spcPts val="0"/>
              </a:spcBef>
              <a:spcAft>
                <a:spcPts val="0"/>
              </a:spcAft>
              <a:buNone/>
              <a:defRPr>
                <a:latin typeface="Sintony"/>
                <a:ea typeface="Sintony"/>
                <a:cs typeface="Sintony"/>
                <a:sym typeface="Sintony"/>
              </a:defRPr>
            </a:lvl2pPr>
            <a:lvl3pPr lvl="2">
              <a:spcBef>
                <a:spcPts val="0"/>
              </a:spcBef>
              <a:spcAft>
                <a:spcPts val="0"/>
              </a:spcAft>
              <a:buNone/>
              <a:defRPr>
                <a:latin typeface="Sintony"/>
                <a:ea typeface="Sintony"/>
                <a:cs typeface="Sintony"/>
                <a:sym typeface="Sintony"/>
              </a:defRPr>
            </a:lvl3pPr>
            <a:lvl4pPr lvl="3">
              <a:spcBef>
                <a:spcPts val="0"/>
              </a:spcBef>
              <a:spcAft>
                <a:spcPts val="0"/>
              </a:spcAft>
              <a:buNone/>
              <a:defRPr>
                <a:latin typeface="Sintony"/>
                <a:ea typeface="Sintony"/>
                <a:cs typeface="Sintony"/>
                <a:sym typeface="Sintony"/>
              </a:defRPr>
            </a:lvl4pPr>
            <a:lvl5pPr lvl="4">
              <a:spcBef>
                <a:spcPts val="0"/>
              </a:spcBef>
              <a:spcAft>
                <a:spcPts val="0"/>
              </a:spcAft>
              <a:buNone/>
              <a:defRPr>
                <a:latin typeface="Sintony"/>
                <a:ea typeface="Sintony"/>
                <a:cs typeface="Sintony"/>
                <a:sym typeface="Sintony"/>
              </a:defRPr>
            </a:lvl5pPr>
            <a:lvl6pPr lvl="5">
              <a:spcBef>
                <a:spcPts val="0"/>
              </a:spcBef>
              <a:spcAft>
                <a:spcPts val="0"/>
              </a:spcAft>
              <a:buNone/>
              <a:defRPr>
                <a:latin typeface="Sintony"/>
                <a:ea typeface="Sintony"/>
                <a:cs typeface="Sintony"/>
                <a:sym typeface="Sintony"/>
              </a:defRPr>
            </a:lvl6pPr>
            <a:lvl7pPr lvl="6">
              <a:spcBef>
                <a:spcPts val="0"/>
              </a:spcBef>
              <a:spcAft>
                <a:spcPts val="0"/>
              </a:spcAft>
              <a:buNone/>
              <a:defRPr>
                <a:latin typeface="Sintony"/>
                <a:ea typeface="Sintony"/>
                <a:cs typeface="Sintony"/>
                <a:sym typeface="Sintony"/>
              </a:defRPr>
            </a:lvl7pPr>
            <a:lvl8pPr lvl="7">
              <a:spcBef>
                <a:spcPts val="0"/>
              </a:spcBef>
              <a:spcAft>
                <a:spcPts val="0"/>
              </a:spcAft>
              <a:buNone/>
              <a:defRPr>
                <a:latin typeface="Sintony"/>
                <a:ea typeface="Sintony"/>
                <a:cs typeface="Sintony"/>
                <a:sym typeface="Sintony"/>
              </a:defRPr>
            </a:lvl8pPr>
            <a:lvl9pPr lvl="8">
              <a:spcBef>
                <a:spcPts val="0"/>
              </a:spcBef>
              <a:spcAft>
                <a:spcPts val="0"/>
              </a:spcAft>
              <a:buNone/>
              <a:defRPr>
                <a:latin typeface="Sintony"/>
                <a:ea typeface="Sintony"/>
                <a:cs typeface="Sintony"/>
                <a:sym typeface="Sintony"/>
              </a:defRPr>
            </a:lvl9pPr>
          </a:lstStyle>
          <a:p/>
        </p:txBody>
      </p:sp>
      <p:sp>
        <p:nvSpPr>
          <p:cNvPr id="363" name="Google Shape;363;p24"/>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r>
              <a:rPr lang="en"/>
              <a:t> </a:t>
            </a:r>
            <a:fld id="{00000000-1234-1234-1234-123412341234}" type="slidenum">
              <a:rPr lang="en"/>
              <a:t>‹#›</a:t>
            </a:fld>
            <a:r>
              <a:rPr lang="en"/>
              <a:t>.</a:t>
            </a:r>
            <a:endParaRPr/>
          </a:p>
        </p:txBody>
      </p:sp>
      <p:sp>
        <p:nvSpPr>
          <p:cNvPr id="364" name="Google Shape;364;p24"/>
          <p:cNvSpPr txBox="1"/>
          <p:nvPr>
            <p:ph idx="1" type="subTitle"/>
          </p:nvPr>
        </p:nvSpPr>
        <p:spPr>
          <a:xfrm>
            <a:off x="720000" y="1815425"/>
            <a:ext cx="2396700" cy="523200"/>
          </a:xfrm>
          <a:prstGeom prst="rect">
            <a:avLst/>
          </a:prstGeom>
          <a:noFill/>
        </p:spPr>
        <p:txBody>
          <a:bodyPr anchorCtr="0" anchor="t" bIns="0" lIns="0" spcFirstLastPara="1" rIns="0" wrap="square" tIns="0">
            <a:noAutofit/>
          </a:bodyPr>
          <a:lstStyle>
            <a:lvl1pPr lvl="0" rtl="0" algn="r">
              <a:lnSpc>
                <a:spcPct val="100000"/>
              </a:lnSpc>
              <a:spcBef>
                <a:spcPts val="0"/>
              </a:spcBef>
              <a:spcAft>
                <a:spcPts val="0"/>
              </a:spcAft>
              <a:buNone/>
              <a:defRPr sz="1800"/>
            </a:lvl1pPr>
            <a:lvl2pPr lvl="1" rtl="0" algn="r">
              <a:lnSpc>
                <a:spcPct val="100000"/>
              </a:lnSpc>
              <a:spcBef>
                <a:spcPts val="1600"/>
              </a:spcBef>
              <a:spcAft>
                <a:spcPts val="0"/>
              </a:spcAft>
              <a:buNone/>
              <a:defRPr sz="1800"/>
            </a:lvl2pPr>
            <a:lvl3pPr lvl="2" rtl="0" algn="r">
              <a:lnSpc>
                <a:spcPct val="100000"/>
              </a:lnSpc>
              <a:spcBef>
                <a:spcPts val="1600"/>
              </a:spcBef>
              <a:spcAft>
                <a:spcPts val="0"/>
              </a:spcAft>
              <a:buNone/>
              <a:defRPr sz="1800"/>
            </a:lvl3pPr>
            <a:lvl4pPr lvl="3" rtl="0" algn="r">
              <a:lnSpc>
                <a:spcPct val="100000"/>
              </a:lnSpc>
              <a:spcBef>
                <a:spcPts val="1600"/>
              </a:spcBef>
              <a:spcAft>
                <a:spcPts val="0"/>
              </a:spcAft>
              <a:buNone/>
              <a:defRPr sz="1800"/>
            </a:lvl4pPr>
            <a:lvl5pPr lvl="4" rtl="0" algn="r">
              <a:lnSpc>
                <a:spcPct val="100000"/>
              </a:lnSpc>
              <a:spcBef>
                <a:spcPts val="1600"/>
              </a:spcBef>
              <a:spcAft>
                <a:spcPts val="0"/>
              </a:spcAft>
              <a:buNone/>
              <a:defRPr sz="1800"/>
            </a:lvl5pPr>
            <a:lvl6pPr lvl="5" rtl="0" algn="r">
              <a:lnSpc>
                <a:spcPct val="100000"/>
              </a:lnSpc>
              <a:spcBef>
                <a:spcPts val="1600"/>
              </a:spcBef>
              <a:spcAft>
                <a:spcPts val="0"/>
              </a:spcAft>
              <a:buNone/>
              <a:defRPr sz="1800"/>
            </a:lvl6pPr>
            <a:lvl7pPr lvl="6" rtl="0" algn="r">
              <a:lnSpc>
                <a:spcPct val="100000"/>
              </a:lnSpc>
              <a:spcBef>
                <a:spcPts val="1600"/>
              </a:spcBef>
              <a:spcAft>
                <a:spcPts val="0"/>
              </a:spcAft>
              <a:buNone/>
              <a:defRPr sz="1800"/>
            </a:lvl7pPr>
            <a:lvl8pPr lvl="7" rtl="0" algn="r">
              <a:lnSpc>
                <a:spcPct val="100000"/>
              </a:lnSpc>
              <a:spcBef>
                <a:spcPts val="1600"/>
              </a:spcBef>
              <a:spcAft>
                <a:spcPts val="0"/>
              </a:spcAft>
              <a:buNone/>
              <a:defRPr sz="1800"/>
            </a:lvl8pPr>
            <a:lvl9pPr lvl="8" rtl="0" algn="r">
              <a:lnSpc>
                <a:spcPct val="100000"/>
              </a:lnSpc>
              <a:spcBef>
                <a:spcPts val="1600"/>
              </a:spcBef>
              <a:spcAft>
                <a:spcPts val="1600"/>
              </a:spcAft>
              <a:buNone/>
              <a:defRPr sz="1800"/>
            </a:lvl9pPr>
          </a:lstStyle>
          <a:p/>
        </p:txBody>
      </p:sp>
      <p:sp>
        <p:nvSpPr>
          <p:cNvPr id="365" name="Google Shape;365;p24"/>
          <p:cNvSpPr txBox="1"/>
          <p:nvPr>
            <p:ph idx="2" type="subTitle"/>
          </p:nvPr>
        </p:nvSpPr>
        <p:spPr>
          <a:xfrm>
            <a:off x="6027286" y="1815425"/>
            <a:ext cx="2396700" cy="523200"/>
          </a:xfrm>
          <a:prstGeom prst="rect">
            <a:avLst/>
          </a:prstGeom>
          <a:noFill/>
        </p:spPr>
        <p:txBody>
          <a:bodyPr anchorCtr="0" anchor="t" bIns="0" lIns="0" spcFirstLastPara="1" rIns="0" wrap="square" tIns="0">
            <a:noAutofit/>
          </a:bodyPr>
          <a:lstStyle>
            <a:lvl1pPr lvl="0" rtl="0">
              <a:lnSpc>
                <a:spcPct val="100000"/>
              </a:lnSpc>
              <a:spcBef>
                <a:spcPts val="0"/>
              </a:spcBef>
              <a:spcAft>
                <a:spcPts val="0"/>
              </a:spcAft>
              <a:buNone/>
              <a:defRPr sz="1800"/>
            </a:lvl1pPr>
            <a:lvl2pPr lvl="1" rtl="0">
              <a:lnSpc>
                <a:spcPct val="100000"/>
              </a:lnSpc>
              <a:spcBef>
                <a:spcPts val="1600"/>
              </a:spcBef>
              <a:spcAft>
                <a:spcPts val="0"/>
              </a:spcAft>
              <a:buNone/>
              <a:defRPr sz="1800"/>
            </a:lvl2pPr>
            <a:lvl3pPr lvl="2" rtl="0">
              <a:lnSpc>
                <a:spcPct val="100000"/>
              </a:lnSpc>
              <a:spcBef>
                <a:spcPts val="1600"/>
              </a:spcBef>
              <a:spcAft>
                <a:spcPts val="0"/>
              </a:spcAft>
              <a:buNone/>
              <a:defRPr sz="1800"/>
            </a:lvl3pPr>
            <a:lvl4pPr lvl="3" rtl="0">
              <a:lnSpc>
                <a:spcPct val="100000"/>
              </a:lnSpc>
              <a:spcBef>
                <a:spcPts val="1600"/>
              </a:spcBef>
              <a:spcAft>
                <a:spcPts val="0"/>
              </a:spcAft>
              <a:buNone/>
              <a:defRPr sz="1800"/>
            </a:lvl4pPr>
            <a:lvl5pPr lvl="4" rtl="0">
              <a:lnSpc>
                <a:spcPct val="100000"/>
              </a:lnSpc>
              <a:spcBef>
                <a:spcPts val="1600"/>
              </a:spcBef>
              <a:spcAft>
                <a:spcPts val="0"/>
              </a:spcAft>
              <a:buNone/>
              <a:defRPr sz="1800"/>
            </a:lvl5pPr>
            <a:lvl6pPr lvl="5" rtl="0">
              <a:lnSpc>
                <a:spcPct val="100000"/>
              </a:lnSpc>
              <a:spcBef>
                <a:spcPts val="1600"/>
              </a:spcBef>
              <a:spcAft>
                <a:spcPts val="0"/>
              </a:spcAft>
              <a:buNone/>
              <a:defRPr sz="1800"/>
            </a:lvl6pPr>
            <a:lvl7pPr lvl="6" rtl="0">
              <a:lnSpc>
                <a:spcPct val="100000"/>
              </a:lnSpc>
              <a:spcBef>
                <a:spcPts val="1600"/>
              </a:spcBef>
              <a:spcAft>
                <a:spcPts val="0"/>
              </a:spcAft>
              <a:buNone/>
              <a:defRPr sz="1800"/>
            </a:lvl7pPr>
            <a:lvl8pPr lvl="7" rtl="0">
              <a:lnSpc>
                <a:spcPct val="100000"/>
              </a:lnSpc>
              <a:spcBef>
                <a:spcPts val="1600"/>
              </a:spcBef>
              <a:spcAft>
                <a:spcPts val="0"/>
              </a:spcAft>
              <a:buNone/>
              <a:defRPr sz="1800"/>
            </a:lvl8pPr>
            <a:lvl9pPr lvl="8" rtl="0">
              <a:lnSpc>
                <a:spcPct val="100000"/>
              </a:lnSpc>
              <a:spcBef>
                <a:spcPts val="1600"/>
              </a:spcBef>
              <a:spcAft>
                <a:spcPts val="1600"/>
              </a:spcAft>
              <a:buNone/>
              <a:defRPr sz="1800"/>
            </a:lvl9pPr>
          </a:lstStyle>
          <a:p/>
        </p:txBody>
      </p:sp>
      <p:sp>
        <p:nvSpPr>
          <p:cNvPr id="366" name="Google Shape;366;p24"/>
          <p:cNvSpPr txBox="1"/>
          <p:nvPr>
            <p:ph idx="3" type="subTitle"/>
          </p:nvPr>
        </p:nvSpPr>
        <p:spPr>
          <a:xfrm>
            <a:off x="720035" y="2156150"/>
            <a:ext cx="2396700" cy="5778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None/>
              <a:defRPr b="0"/>
            </a:lvl1pPr>
            <a:lvl2pPr lvl="1" rtl="0" algn="r">
              <a:lnSpc>
                <a:spcPct val="100000"/>
              </a:lnSpc>
              <a:spcBef>
                <a:spcPts val="1600"/>
              </a:spcBef>
              <a:spcAft>
                <a:spcPts val="0"/>
              </a:spcAft>
              <a:buNone/>
              <a:defRPr b="0"/>
            </a:lvl2pPr>
            <a:lvl3pPr lvl="2" rtl="0" algn="r">
              <a:lnSpc>
                <a:spcPct val="100000"/>
              </a:lnSpc>
              <a:spcBef>
                <a:spcPts val="1600"/>
              </a:spcBef>
              <a:spcAft>
                <a:spcPts val="0"/>
              </a:spcAft>
              <a:buNone/>
              <a:defRPr b="0"/>
            </a:lvl3pPr>
            <a:lvl4pPr lvl="3" rtl="0" algn="r">
              <a:lnSpc>
                <a:spcPct val="100000"/>
              </a:lnSpc>
              <a:spcBef>
                <a:spcPts val="1600"/>
              </a:spcBef>
              <a:spcAft>
                <a:spcPts val="0"/>
              </a:spcAft>
              <a:buNone/>
              <a:defRPr b="0"/>
            </a:lvl4pPr>
            <a:lvl5pPr lvl="4" rtl="0" algn="r">
              <a:lnSpc>
                <a:spcPct val="100000"/>
              </a:lnSpc>
              <a:spcBef>
                <a:spcPts val="1600"/>
              </a:spcBef>
              <a:spcAft>
                <a:spcPts val="0"/>
              </a:spcAft>
              <a:buNone/>
              <a:defRPr b="0"/>
            </a:lvl5pPr>
            <a:lvl6pPr lvl="5" rtl="0" algn="r">
              <a:lnSpc>
                <a:spcPct val="100000"/>
              </a:lnSpc>
              <a:spcBef>
                <a:spcPts val="1600"/>
              </a:spcBef>
              <a:spcAft>
                <a:spcPts val="0"/>
              </a:spcAft>
              <a:buNone/>
              <a:defRPr b="0"/>
            </a:lvl6pPr>
            <a:lvl7pPr lvl="6" rtl="0" algn="r">
              <a:lnSpc>
                <a:spcPct val="100000"/>
              </a:lnSpc>
              <a:spcBef>
                <a:spcPts val="1600"/>
              </a:spcBef>
              <a:spcAft>
                <a:spcPts val="0"/>
              </a:spcAft>
              <a:buNone/>
              <a:defRPr b="0"/>
            </a:lvl7pPr>
            <a:lvl8pPr lvl="7" rtl="0" algn="r">
              <a:lnSpc>
                <a:spcPct val="100000"/>
              </a:lnSpc>
              <a:spcBef>
                <a:spcPts val="1600"/>
              </a:spcBef>
              <a:spcAft>
                <a:spcPts val="0"/>
              </a:spcAft>
              <a:buNone/>
              <a:defRPr b="0"/>
            </a:lvl8pPr>
            <a:lvl9pPr lvl="8" rtl="0" algn="r">
              <a:lnSpc>
                <a:spcPct val="100000"/>
              </a:lnSpc>
              <a:spcBef>
                <a:spcPts val="1600"/>
              </a:spcBef>
              <a:spcAft>
                <a:spcPts val="1600"/>
              </a:spcAft>
              <a:buNone/>
              <a:defRPr b="0"/>
            </a:lvl9pPr>
          </a:lstStyle>
          <a:p/>
        </p:txBody>
      </p:sp>
      <p:sp>
        <p:nvSpPr>
          <p:cNvPr id="367" name="Google Shape;367;p24"/>
          <p:cNvSpPr txBox="1"/>
          <p:nvPr>
            <p:ph idx="4" type="subTitle"/>
          </p:nvPr>
        </p:nvSpPr>
        <p:spPr>
          <a:xfrm>
            <a:off x="6027250" y="2156150"/>
            <a:ext cx="2396700" cy="5778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None/>
              <a:defRPr b="0"/>
            </a:lvl1pPr>
            <a:lvl2pPr lvl="1" rtl="0">
              <a:lnSpc>
                <a:spcPct val="100000"/>
              </a:lnSpc>
              <a:spcBef>
                <a:spcPts val="1600"/>
              </a:spcBef>
              <a:spcAft>
                <a:spcPts val="0"/>
              </a:spcAft>
              <a:buNone/>
              <a:defRPr b="0"/>
            </a:lvl2pPr>
            <a:lvl3pPr lvl="2" rtl="0">
              <a:lnSpc>
                <a:spcPct val="100000"/>
              </a:lnSpc>
              <a:spcBef>
                <a:spcPts val="1600"/>
              </a:spcBef>
              <a:spcAft>
                <a:spcPts val="0"/>
              </a:spcAft>
              <a:buNone/>
              <a:defRPr b="0"/>
            </a:lvl3pPr>
            <a:lvl4pPr lvl="3" rtl="0">
              <a:lnSpc>
                <a:spcPct val="100000"/>
              </a:lnSpc>
              <a:spcBef>
                <a:spcPts val="1600"/>
              </a:spcBef>
              <a:spcAft>
                <a:spcPts val="0"/>
              </a:spcAft>
              <a:buNone/>
              <a:defRPr b="0"/>
            </a:lvl4pPr>
            <a:lvl5pPr lvl="4" rtl="0">
              <a:lnSpc>
                <a:spcPct val="100000"/>
              </a:lnSpc>
              <a:spcBef>
                <a:spcPts val="1600"/>
              </a:spcBef>
              <a:spcAft>
                <a:spcPts val="0"/>
              </a:spcAft>
              <a:buNone/>
              <a:defRPr b="0"/>
            </a:lvl5pPr>
            <a:lvl6pPr lvl="5" rtl="0">
              <a:lnSpc>
                <a:spcPct val="100000"/>
              </a:lnSpc>
              <a:spcBef>
                <a:spcPts val="1600"/>
              </a:spcBef>
              <a:spcAft>
                <a:spcPts val="0"/>
              </a:spcAft>
              <a:buNone/>
              <a:defRPr b="0"/>
            </a:lvl6pPr>
            <a:lvl7pPr lvl="6" rtl="0">
              <a:lnSpc>
                <a:spcPct val="100000"/>
              </a:lnSpc>
              <a:spcBef>
                <a:spcPts val="1600"/>
              </a:spcBef>
              <a:spcAft>
                <a:spcPts val="0"/>
              </a:spcAft>
              <a:buNone/>
              <a:defRPr b="0"/>
            </a:lvl7pPr>
            <a:lvl8pPr lvl="7" rtl="0">
              <a:lnSpc>
                <a:spcPct val="100000"/>
              </a:lnSpc>
              <a:spcBef>
                <a:spcPts val="1600"/>
              </a:spcBef>
              <a:spcAft>
                <a:spcPts val="0"/>
              </a:spcAft>
              <a:buNone/>
              <a:defRPr b="0"/>
            </a:lvl8pPr>
            <a:lvl9pPr lvl="8" rtl="0">
              <a:lnSpc>
                <a:spcPct val="100000"/>
              </a:lnSpc>
              <a:spcBef>
                <a:spcPts val="1600"/>
              </a:spcBef>
              <a:spcAft>
                <a:spcPts val="1600"/>
              </a:spcAft>
              <a:buNone/>
              <a:defRPr b="0"/>
            </a:lvl9pPr>
          </a:lstStyle>
          <a:p/>
        </p:txBody>
      </p:sp>
      <p:sp>
        <p:nvSpPr>
          <p:cNvPr id="368" name="Google Shape;368;p24"/>
          <p:cNvSpPr txBox="1"/>
          <p:nvPr>
            <p:ph idx="5" type="subTitle"/>
          </p:nvPr>
        </p:nvSpPr>
        <p:spPr>
          <a:xfrm>
            <a:off x="720000" y="3161582"/>
            <a:ext cx="2396700" cy="523200"/>
          </a:xfrm>
          <a:prstGeom prst="rect">
            <a:avLst/>
          </a:prstGeom>
          <a:noFill/>
        </p:spPr>
        <p:txBody>
          <a:bodyPr anchorCtr="0" anchor="t" bIns="0" lIns="0" spcFirstLastPara="1" rIns="0" wrap="square" tIns="0">
            <a:noAutofit/>
          </a:bodyPr>
          <a:lstStyle>
            <a:lvl1pPr lvl="0" rtl="0" algn="r">
              <a:lnSpc>
                <a:spcPct val="100000"/>
              </a:lnSpc>
              <a:spcBef>
                <a:spcPts val="0"/>
              </a:spcBef>
              <a:spcAft>
                <a:spcPts val="0"/>
              </a:spcAft>
              <a:buNone/>
              <a:defRPr sz="1800"/>
            </a:lvl1pPr>
            <a:lvl2pPr lvl="1" rtl="0" algn="r">
              <a:lnSpc>
                <a:spcPct val="100000"/>
              </a:lnSpc>
              <a:spcBef>
                <a:spcPts val="1600"/>
              </a:spcBef>
              <a:spcAft>
                <a:spcPts val="0"/>
              </a:spcAft>
              <a:buNone/>
              <a:defRPr sz="1800"/>
            </a:lvl2pPr>
            <a:lvl3pPr lvl="2" rtl="0" algn="r">
              <a:lnSpc>
                <a:spcPct val="100000"/>
              </a:lnSpc>
              <a:spcBef>
                <a:spcPts val="1600"/>
              </a:spcBef>
              <a:spcAft>
                <a:spcPts val="0"/>
              </a:spcAft>
              <a:buNone/>
              <a:defRPr sz="1800"/>
            </a:lvl3pPr>
            <a:lvl4pPr lvl="3" rtl="0" algn="r">
              <a:lnSpc>
                <a:spcPct val="100000"/>
              </a:lnSpc>
              <a:spcBef>
                <a:spcPts val="1600"/>
              </a:spcBef>
              <a:spcAft>
                <a:spcPts val="0"/>
              </a:spcAft>
              <a:buNone/>
              <a:defRPr sz="1800"/>
            </a:lvl4pPr>
            <a:lvl5pPr lvl="4" rtl="0" algn="r">
              <a:lnSpc>
                <a:spcPct val="100000"/>
              </a:lnSpc>
              <a:spcBef>
                <a:spcPts val="1600"/>
              </a:spcBef>
              <a:spcAft>
                <a:spcPts val="0"/>
              </a:spcAft>
              <a:buNone/>
              <a:defRPr sz="1800"/>
            </a:lvl5pPr>
            <a:lvl6pPr lvl="5" rtl="0" algn="r">
              <a:lnSpc>
                <a:spcPct val="100000"/>
              </a:lnSpc>
              <a:spcBef>
                <a:spcPts val="1600"/>
              </a:spcBef>
              <a:spcAft>
                <a:spcPts val="0"/>
              </a:spcAft>
              <a:buNone/>
              <a:defRPr sz="1800"/>
            </a:lvl6pPr>
            <a:lvl7pPr lvl="6" rtl="0" algn="r">
              <a:lnSpc>
                <a:spcPct val="100000"/>
              </a:lnSpc>
              <a:spcBef>
                <a:spcPts val="1600"/>
              </a:spcBef>
              <a:spcAft>
                <a:spcPts val="0"/>
              </a:spcAft>
              <a:buNone/>
              <a:defRPr sz="1800"/>
            </a:lvl7pPr>
            <a:lvl8pPr lvl="7" rtl="0" algn="r">
              <a:lnSpc>
                <a:spcPct val="100000"/>
              </a:lnSpc>
              <a:spcBef>
                <a:spcPts val="1600"/>
              </a:spcBef>
              <a:spcAft>
                <a:spcPts val="0"/>
              </a:spcAft>
              <a:buNone/>
              <a:defRPr sz="1800"/>
            </a:lvl8pPr>
            <a:lvl9pPr lvl="8" rtl="0" algn="r">
              <a:lnSpc>
                <a:spcPct val="100000"/>
              </a:lnSpc>
              <a:spcBef>
                <a:spcPts val="1600"/>
              </a:spcBef>
              <a:spcAft>
                <a:spcPts val="1600"/>
              </a:spcAft>
              <a:buNone/>
              <a:defRPr sz="1800"/>
            </a:lvl9pPr>
          </a:lstStyle>
          <a:p/>
        </p:txBody>
      </p:sp>
      <p:sp>
        <p:nvSpPr>
          <p:cNvPr id="369" name="Google Shape;369;p24"/>
          <p:cNvSpPr txBox="1"/>
          <p:nvPr>
            <p:ph idx="6" type="subTitle"/>
          </p:nvPr>
        </p:nvSpPr>
        <p:spPr>
          <a:xfrm>
            <a:off x="6027286" y="3161575"/>
            <a:ext cx="2396700" cy="523200"/>
          </a:xfrm>
          <a:prstGeom prst="rect">
            <a:avLst/>
          </a:prstGeom>
          <a:noFill/>
        </p:spPr>
        <p:txBody>
          <a:bodyPr anchorCtr="0" anchor="t" bIns="0" lIns="0" spcFirstLastPara="1" rIns="0" wrap="square" tIns="0">
            <a:noAutofit/>
          </a:bodyPr>
          <a:lstStyle>
            <a:lvl1pPr lvl="0" rtl="0">
              <a:lnSpc>
                <a:spcPct val="100000"/>
              </a:lnSpc>
              <a:spcBef>
                <a:spcPts val="0"/>
              </a:spcBef>
              <a:spcAft>
                <a:spcPts val="0"/>
              </a:spcAft>
              <a:buNone/>
              <a:defRPr sz="1800"/>
            </a:lvl1pPr>
            <a:lvl2pPr lvl="1" rtl="0">
              <a:lnSpc>
                <a:spcPct val="100000"/>
              </a:lnSpc>
              <a:spcBef>
                <a:spcPts val="1600"/>
              </a:spcBef>
              <a:spcAft>
                <a:spcPts val="0"/>
              </a:spcAft>
              <a:buNone/>
              <a:defRPr sz="1800"/>
            </a:lvl2pPr>
            <a:lvl3pPr lvl="2" rtl="0">
              <a:lnSpc>
                <a:spcPct val="100000"/>
              </a:lnSpc>
              <a:spcBef>
                <a:spcPts val="1600"/>
              </a:spcBef>
              <a:spcAft>
                <a:spcPts val="0"/>
              </a:spcAft>
              <a:buNone/>
              <a:defRPr sz="1800"/>
            </a:lvl3pPr>
            <a:lvl4pPr lvl="3" rtl="0">
              <a:lnSpc>
                <a:spcPct val="100000"/>
              </a:lnSpc>
              <a:spcBef>
                <a:spcPts val="1600"/>
              </a:spcBef>
              <a:spcAft>
                <a:spcPts val="0"/>
              </a:spcAft>
              <a:buNone/>
              <a:defRPr sz="1800"/>
            </a:lvl4pPr>
            <a:lvl5pPr lvl="4" rtl="0">
              <a:lnSpc>
                <a:spcPct val="100000"/>
              </a:lnSpc>
              <a:spcBef>
                <a:spcPts val="1600"/>
              </a:spcBef>
              <a:spcAft>
                <a:spcPts val="0"/>
              </a:spcAft>
              <a:buNone/>
              <a:defRPr sz="1800"/>
            </a:lvl5pPr>
            <a:lvl6pPr lvl="5" rtl="0">
              <a:lnSpc>
                <a:spcPct val="100000"/>
              </a:lnSpc>
              <a:spcBef>
                <a:spcPts val="1600"/>
              </a:spcBef>
              <a:spcAft>
                <a:spcPts val="0"/>
              </a:spcAft>
              <a:buNone/>
              <a:defRPr sz="1800"/>
            </a:lvl6pPr>
            <a:lvl7pPr lvl="6" rtl="0">
              <a:lnSpc>
                <a:spcPct val="100000"/>
              </a:lnSpc>
              <a:spcBef>
                <a:spcPts val="1600"/>
              </a:spcBef>
              <a:spcAft>
                <a:spcPts val="0"/>
              </a:spcAft>
              <a:buNone/>
              <a:defRPr sz="1800"/>
            </a:lvl7pPr>
            <a:lvl8pPr lvl="7" rtl="0">
              <a:lnSpc>
                <a:spcPct val="100000"/>
              </a:lnSpc>
              <a:spcBef>
                <a:spcPts val="1600"/>
              </a:spcBef>
              <a:spcAft>
                <a:spcPts val="0"/>
              </a:spcAft>
              <a:buNone/>
              <a:defRPr sz="1800"/>
            </a:lvl8pPr>
            <a:lvl9pPr lvl="8" rtl="0">
              <a:lnSpc>
                <a:spcPct val="100000"/>
              </a:lnSpc>
              <a:spcBef>
                <a:spcPts val="1600"/>
              </a:spcBef>
              <a:spcAft>
                <a:spcPts val="1600"/>
              </a:spcAft>
              <a:buNone/>
              <a:defRPr sz="1800"/>
            </a:lvl9pPr>
          </a:lstStyle>
          <a:p/>
        </p:txBody>
      </p:sp>
      <p:sp>
        <p:nvSpPr>
          <p:cNvPr id="370" name="Google Shape;370;p24"/>
          <p:cNvSpPr txBox="1"/>
          <p:nvPr>
            <p:ph idx="7" type="subTitle"/>
          </p:nvPr>
        </p:nvSpPr>
        <p:spPr>
          <a:xfrm>
            <a:off x="720035" y="3502300"/>
            <a:ext cx="2396700" cy="5778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None/>
              <a:defRPr b="0"/>
            </a:lvl1pPr>
            <a:lvl2pPr lvl="1" rtl="0" algn="r">
              <a:lnSpc>
                <a:spcPct val="100000"/>
              </a:lnSpc>
              <a:spcBef>
                <a:spcPts val="1600"/>
              </a:spcBef>
              <a:spcAft>
                <a:spcPts val="0"/>
              </a:spcAft>
              <a:buNone/>
              <a:defRPr b="0"/>
            </a:lvl2pPr>
            <a:lvl3pPr lvl="2" rtl="0" algn="r">
              <a:lnSpc>
                <a:spcPct val="100000"/>
              </a:lnSpc>
              <a:spcBef>
                <a:spcPts val="1600"/>
              </a:spcBef>
              <a:spcAft>
                <a:spcPts val="0"/>
              </a:spcAft>
              <a:buNone/>
              <a:defRPr b="0"/>
            </a:lvl3pPr>
            <a:lvl4pPr lvl="3" rtl="0" algn="r">
              <a:lnSpc>
                <a:spcPct val="100000"/>
              </a:lnSpc>
              <a:spcBef>
                <a:spcPts val="1600"/>
              </a:spcBef>
              <a:spcAft>
                <a:spcPts val="0"/>
              </a:spcAft>
              <a:buNone/>
              <a:defRPr b="0"/>
            </a:lvl4pPr>
            <a:lvl5pPr lvl="4" rtl="0" algn="r">
              <a:lnSpc>
                <a:spcPct val="100000"/>
              </a:lnSpc>
              <a:spcBef>
                <a:spcPts val="1600"/>
              </a:spcBef>
              <a:spcAft>
                <a:spcPts val="0"/>
              </a:spcAft>
              <a:buNone/>
              <a:defRPr b="0"/>
            </a:lvl5pPr>
            <a:lvl6pPr lvl="5" rtl="0" algn="r">
              <a:lnSpc>
                <a:spcPct val="100000"/>
              </a:lnSpc>
              <a:spcBef>
                <a:spcPts val="1600"/>
              </a:spcBef>
              <a:spcAft>
                <a:spcPts val="0"/>
              </a:spcAft>
              <a:buNone/>
              <a:defRPr b="0"/>
            </a:lvl6pPr>
            <a:lvl7pPr lvl="6" rtl="0" algn="r">
              <a:lnSpc>
                <a:spcPct val="100000"/>
              </a:lnSpc>
              <a:spcBef>
                <a:spcPts val="1600"/>
              </a:spcBef>
              <a:spcAft>
                <a:spcPts val="0"/>
              </a:spcAft>
              <a:buNone/>
              <a:defRPr b="0"/>
            </a:lvl7pPr>
            <a:lvl8pPr lvl="7" rtl="0" algn="r">
              <a:lnSpc>
                <a:spcPct val="100000"/>
              </a:lnSpc>
              <a:spcBef>
                <a:spcPts val="1600"/>
              </a:spcBef>
              <a:spcAft>
                <a:spcPts val="0"/>
              </a:spcAft>
              <a:buNone/>
              <a:defRPr b="0"/>
            </a:lvl8pPr>
            <a:lvl9pPr lvl="8" rtl="0" algn="r">
              <a:lnSpc>
                <a:spcPct val="100000"/>
              </a:lnSpc>
              <a:spcBef>
                <a:spcPts val="1600"/>
              </a:spcBef>
              <a:spcAft>
                <a:spcPts val="1600"/>
              </a:spcAft>
              <a:buNone/>
              <a:defRPr b="0"/>
            </a:lvl9pPr>
          </a:lstStyle>
          <a:p/>
        </p:txBody>
      </p:sp>
      <p:sp>
        <p:nvSpPr>
          <p:cNvPr id="371" name="Google Shape;371;p24"/>
          <p:cNvSpPr txBox="1"/>
          <p:nvPr>
            <p:ph idx="8" type="subTitle"/>
          </p:nvPr>
        </p:nvSpPr>
        <p:spPr>
          <a:xfrm>
            <a:off x="6027250" y="3502300"/>
            <a:ext cx="2396700" cy="5778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None/>
              <a:defRPr b="0"/>
            </a:lvl1pPr>
            <a:lvl2pPr lvl="1" rtl="0">
              <a:lnSpc>
                <a:spcPct val="100000"/>
              </a:lnSpc>
              <a:spcBef>
                <a:spcPts val="1600"/>
              </a:spcBef>
              <a:spcAft>
                <a:spcPts val="0"/>
              </a:spcAft>
              <a:buNone/>
              <a:defRPr b="0"/>
            </a:lvl2pPr>
            <a:lvl3pPr lvl="2" rtl="0">
              <a:lnSpc>
                <a:spcPct val="100000"/>
              </a:lnSpc>
              <a:spcBef>
                <a:spcPts val="1600"/>
              </a:spcBef>
              <a:spcAft>
                <a:spcPts val="0"/>
              </a:spcAft>
              <a:buNone/>
              <a:defRPr b="0"/>
            </a:lvl3pPr>
            <a:lvl4pPr lvl="3" rtl="0">
              <a:lnSpc>
                <a:spcPct val="100000"/>
              </a:lnSpc>
              <a:spcBef>
                <a:spcPts val="1600"/>
              </a:spcBef>
              <a:spcAft>
                <a:spcPts val="0"/>
              </a:spcAft>
              <a:buNone/>
              <a:defRPr b="0"/>
            </a:lvl4pPr>
            <a:lvl5pPr lvl="4" rtl="0">
              <a:lnSpc>
                <a:spcPct val="100000"/>
              </a:lnSpc>
              <a:spcBef>
                <a:spcPts val="1600"/>
              </a:spcBef>
              <a:spcAft>
                <a:spcPts val="0"/>
              </a:spcAft>
              <a:buNone/>
              <a:defRPr b="0"/>
            </a:lvl5pPr>
            <a:lvl6pPr lvl="5" rtl="0">
              <a:lnSpc>
                <a:spcPct val="100000"/>
              </a:lnSpc>
              <a:spcBef>
                <a:spcPts val="1600"/>
              </a:spcBef>
              <a:spcAft>
                <a:spcPts val="0"/>
              </a:spcAft>
              <a:buNone/>
              <a:defRPr b="0"/>
            </a:lvl6pPr>
            <a:lvl7pPr lvl="6" rtl="0">
              <a:lnSpc>
                <a:spcPct val="100000"/>
              </a:lnSpc>
              <a:spcBef>
                <a:spcPts val="1600"/>
              </a:spcBef>
              <a:spcAft>
                <a:spcPts val="0"/>
              </a:spcAft>
              <a:buNone/>
              <a:defRPr b="0"/>
            </a:lvl7pPr>
            <a:lvl8pPr lvl="7" rtl="0">
              <a:lnSpc>
                <a:spcPct val="100000"/>
              </a:lnSpc>
              <a:spcBef>
                <a:spcPts val="1600"/>
              </a:spcBef>
              <a:spcAft>
                <a:spcPts val="0"/>
              </a:spcAft>
              <a:buNone/>
              <a:defRPr b="0"/>
            </a:lvl8pPr>
            <a:lvl9pPr lvl="8" rtl="0">
              <a:lnSpc>
                <a:spcPct val="100000"/>
              </a:lnSpc>
              <a:spcBef>
                <a:spcPts val="1600"/>
              </a:spcBef>
              <a:spcAft>
                <a:spcPts val="1600"/>
              </a:spcAft>
              <a:buNone/>
              <a:defRPr b="0"/>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5">
    <p:spTree>
      <p:nvGrpSpPr>
        <p:cNvPr id="372" name="Shape 372"/>
        <p:cNvGrpSpPr/>
        <p:nvPr/>
      </p:nvGrpSpPr>
      <p:grpSpPr>
        <a:xfrm>
          <a:off x="0" y="0"/>
          <a:ext cx="0" cy="0"/>
          <a:chOff x="0" y="0"/>
          <a:chExt cx="0" cy="0"/>
        </a:xfrm>
      </p:grpSpPr>
      <p:sp>
        <p:nvSpPr>
          <p:cNvPr id="373" name="Google Shape;373;p25"/>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r>
              <a:rPr lang="en"/>
              <a:t> </a:t>
            </a:r>
            <a:fld id="{00000000-1234-1234-1234-123412341234}" type="slidenum">
              <a:rPr lang="en"/>
              <a:t>‹#›</a:t>
            </a:fld>
            <a:r>
              <a:rPr lang="en"/>
              <a:t>.</a:t>
            </a:r>
            <a:endParaRPr/>
          </a:p>
        </p:txBody>
      </p:sp>
      <p:sp>
        <p:nvSpPr>
          <p:cNvPr id="374" name="Google Shape;374;p25"/>
          <p:cNvSpPr txBox="1"/>
          <p:nvPr>
            <p:ph idx="1" type="subTitle"/>
          </p:nvPr>
        </p:nvSpPr>
        <p:spPr>
          <a:xfrm>
            <a:off x="5856125" y="3834300"/>
            <a:ext cx="2616300" cy="775800"/>
          </a:xfrm>
          <a:prstGeom prst="rect">
            <a:avLst/>
          </a:prstGeom>
        </p:spPr>
        <p:txBody>
          <a:bodyPr anchorCtr="0" anchor="t" bIns="0" lIns="0" spcFirstLastPara="1" rIns="0" wrap="square" tIns="91425">
            <a:noAutofit/>
          </a:bodyPr>
          <a:lstStyle>
            <a:lvl1pPr lvl="0" rtl="0">
              <a:lnSpc>
                <a:spcPct val="100000"/>
              </a:lnSpc>
              <a:spcBef>
                <a:spcPts val="0"/>
              </a:spcBef>
              <a:spcAft>
                <a:spcPts val="0"/>
              </a:spcAft>
              <a:buNone/>
              <a:defRPr b="0" sz="1400"/>
            </a:lvl1pPr>
            <a:lvl2pPr lvl="1" rtl="0">
              <a:lnSpc>
                <a:spcPct val="100000"/>
              </a:lnSpc>
              <a:spcBef>
                <a:spcPts val="1600"/>
              </a:spcBef>
              <a:spcAft>
                <a:spcPts val="0"/>
              </a:spcAft>
              <a:buNone/>
              <a:defRPr b="0" sz="1400"/>
            </a:lvl2pPr>
            <a:lvl3pPr lvl="2" rtl="0">
              <a:lnSpc>
                <a:spcPct val="100000"/>
              </a:lnSpc>
              <a:spcBef>
                <a:spcPts val="1600"/>
              </a:spcBef>
              <a:spcAft>
                <a:spcPts val="0"/>
              </a:spcAft>
              <a:buNone/>
              <a:defRPr b="0" sz="1400"/>
            </a:lvl3pPr>
            <a:lvl4pPr lvl="3" rtl="0">
              <a:lnSpc>
                <a:spcPct val="100000"/>
              </a:lnSpc>
              <a:spcBef>
                <a:spcPts val="1600"/>
              </a:spcBef>
              <a:spcAft>
                <a:spcPts val="0"/>
              </a:spcAft>
              <a:buNone/>
              <a:defRPr b="0" sz="1400"/>
            </a:lvl4pPr>
            <a:lvl5pPr lvl="4" rtl="0">
              <a:lnSpc>
                <a:spcPct val="100000"/>
              </a:lnSpc>
              <a:spcBef>
                <a:spcPts val="1600"/>
              </a:spcBef>
              <a:spcAft>
                <a:spcPts val="0"/>
              </a:spcAft>
              <a:buNone/>
              <a:defRPr b="0" sz="1400"/>
            </a:lvl5pPr>
            <a:lvl6pPr lvl="5" rtl="0">
              <a:lnSpc>
                <a:spcPct val="100000"/>
              </a:lnSpc>
              <a:spcBef>
                <a:spcPts val="1600"/>
              </a:spcBef>
              <a:spcAft>
                <a:spcPts val="0"/>
              </a:spcAft>
              <a:buNone/>
              <a:defRPr b="0" sz="1400"/>
            </a:lvl6pPr>
            <a:lvl7pPr lvl="6" rtl="0">
              <a:lnSpc>
                <a:spcPct val="100000"/>
              </a:lnSpc>
              <a:spcBef>
                <a:spcPts val="1600"/>
              </a:spcBef>
              <a:spcAft>
                <a:spcPts val="0"/>
              </a:spcAft>
              <a:buNone/>
              <a:defRPr b="0" sz="1400"/>
            </a:lvl7pPr>
            <a:lvl8pPr lvl="7" rtl="0">
              <a:lnSpc>
                <a:spcPct val="100000"/>
              </a:lnSpc>
              <a:spcBef>
                <a:spcPts val="1600"/>
              </a:spcBef>
              <a:spcAft>
                <a:spcPts val="0"/>
              </a:spcAft>
              <a:buNone/>
              <a:defRPr b="0" sz="1400"/>
            </a:lvl8pPr>
            <a:lvl9pPr lvl="8" rtl="0">
              <a:lnSpc>
                <a:spcPct val="100000"/>
              </a:lnSpc>
              <a:spcBef>
                <a:spcPts val="1600"/>
              </a:spcBef>
              <a:spcAft>
                <a:spcPts val="1600"/>
              </a:spcAft>
              <a:buNone/>
              <a:defRPr b="0" sz="1400"/>
            </a:lvl9pPr>
          </a:lstStyle>
          <a:p/>
        </p:txBody>
      </p:sp>
      <p:sp>
        <p:nvSpPr>
          <p:cNvPr id="375" name="Google Shape;375;p25"/>
          <p:cNvSpPr txBox="1"/>
          <p:nvPr>
            <p:ph idx="2" type="subTitle"/>
          </p:nvPr>
        </p:nvSpPr>
        <p:spPr>
          <a:xfrm>
            <a:off x="5856130" y="2943688"/>
            <a:ext cx="2616300" cy="775800"/>
          </a:xfrm>
          <a:prstGeom prst="rect">
            <a:avLst/>
          </a:prstGeom>
        </p:spPr>
        <p:txBody>
          <a:bodyPr anchorCtr="0" anchor="t" bIns="0" lIns="0" spcFirstLastPara="1" rIns="0" wrap="square" tIns="91425">
            <a:noAutofit/>
          </a:bodyPr>
          <a:lstStyle>
            <a:lvl1pPr lvl="0" rtl="0">
              <a:lnSpc>
                <a:spcPct val="100000"/>
              </a:lnSpc>
              <a:spcBef>
                <a:spcPts val="0"/>
              </a:spcBef>
              <a:spcAft>
                <a:spcPts val="0"/>
              </a:spcAft>
              <a:buNone/>
              <a:defRPr b="0" sz="1400"/>
            </a:lvl1pPr>
            <a:lvl2pPr lvl="1" rtl="0">
              <a:lnSpc>
                <a:spcPct val="100000"/>
              </a:lnSpc>
              <a:spcBef>
                <a:spcPts val="1600"/>
              </a:spcBef>
              <a:spcAft>
                <a:spcPts val="0"/>
              </a:spcAft>
              <a:buNone/>
              <a:defRPr b="0" sz="1400"/>
            </a:lvl2pPr>
            <a:lvl3pPr lvl="2" rtl="0">
              <a:lnSpc>
                <a:spcPct val="100000"/>
              </a:lnSpc>
              <a:spcBef>
                <a:spcPts val="1600"/>
              </a:spcBef>
              <a:spcAft>
                <a:spcPts val="0"/>
              </a:spcAft>
              <a:buNone/>
              <a:defRPr b="0" sz="1400"/>
            </a:lvl3pPr>
            <a:lvl4pPr lvl="3" rtl="0">
              <a:lnSpc>
                <a:spcPct val="100000"/>
              </a:lnSpc>
              <a:spcBef>
                <a:spcPts val="1600"/>
              </a:spcBef>
              <a:spcAft>
                <a:spcPts val="0"/>
              </a:spcAft>
              <a:buNone/>
              <a:defRPr b="0" sz="1400"/>
            </a:lvl4pPr>
            <a:lvl5pPr lvl="4" rtl="0">
              <a:lnSpc>
                <a:spcPct val="100000"/>
              </a:lnSpc>
              <a:spcBef>
                <a:spcPts val="1600"/>
              </a:spcBef>
              <a:spcAft>
                <a:spcPts val="0"/>
              </a:spcAft>
              <a:buNone/>
              <a:defRPr b="0" sz="1400"/>
            </a:lvl5pPr>
            <a:lvl6pPr lvl="5" rtl="0">
              <a:lnSpc>
                <a:spcPct val="100000"/>
              </a:lnSpc>
              <a:spcBef>
                <a:spcPts val="1600"/>
              </a:spcBef>
              <a:spcAft>
                <a:spcPts val="0"/>
              </a:spcAft>
              <a:buNone/>
              <a:defRPr b="0" sz="1400"/>
            </a:lvl6pPr>
            <a:lvl7pPr lvl="6" rtl="0">
              <a:lnSpc>
                <a:spcPct val="100000"/>
              </a:lnSpc>
              <a:spcBef>
                <a:spcPts val="1600"/>
              </a:spcBef>
              <a:spcAft>
                <a:spcPts val="0"/>
              </a:spcAft>
              <a:buNone/>
              <a:defRPr b="0" sz="1400"/>
            </a:lvl7pPr>
            <a:lvl8pPr lvl="7" rtl="0">
              <a:lnSpc>
                <a:spcPct val="100000"/>
              </a:lnSpc>
              <a:spcBef>
                <a:spcPts val="1600"/>
              </a:spcBef>
              <a:spcAft>
                <a:spcPts val="0"/>
              </a:spcAft>
              <a:buNone/>
              <a:defRPr b="0" sz="1400"/>
            </a:lvl8pPr>
            <a:lvl9pPr lvl="8" rtl="0">
              <a:lnSpc>
                <a:spcPct val="100000"/>
              </a:lnSpc>
              <a:spcBef>
                <a:spcPts val="1600"/>
              </a:spcBef>
              <a:spcAft>
                <a:spcPts val="1600"/>
              </a:spcAft>
              <a:buNone/>
              <a:defRPr b="0" sz="1400"/>
            </a:lvl9pPr>
          </a:lstStyle>
          <a:p/>
        </p:txBody>
      </p:sp>
      <p:sp>
        <p:nvSpPr>
          <p:cNvPr id="376" name="Google Shape;376;p25"/>
          <p:cNvSpPr txBox="1"/>
          <p:nvPr>
            <p:ph idx="3" type="subTitle"/>
          </p:nvPr>
        </p:nvSpPr>
        <p:spPr>
          <a:xfrm>
            <a:off x="5856138" y="2053100"/>
            <a:ext cx="2616300" cy="775800"/>
          </a:xfrm>
          <a:prstGeom prst="rect">
            <a:avLst/>
          </a:prstGeom>
        </p:spPr>
        <p:txBody>
          <a:bodyPr anchorCtr="0" anchor="t" bIns="0" lIns="0" spcFirstLastPara="1" rIns="0" wrap="square" tIns="91425">
            <a:noAutofit/>
          </a:bodyPr>
          <a:lstStyle>
            <a:lvl1pPr lvl="0" rtl="0">
              <a:lnSpc>
                <a:spcPct val="100000"/>
              </a:lnSpc>
              <a:spcBef>
                <a:spcPts val="0"/>
              </a:spcBef>
              <a:spcAft>
                <a:spcPts val="0"/>
              </a:spcAft>
              <a:buNone/>
              <a:defRPr b="0" sz="1400"/>
            </a:lvl1pPr>
            <a:lvl2pPr lvl="1" rtl="0">
              <a:lnSpc>
                <a:spcPct val="100000"/>
              </a:lnSpc>
              <a:spcBef>
                <a:spcPts val="1600"/>
              </a:spcBef>
              <a:spcAft>
                <a:spcPts val="0"/>
              </a:spcAft>
              <a:buNone/>
              <a:defRPr b="0" sz="1400"/>
            </a:lvl2pPr>
            <a:lvl3pPr lvl="2" rtl="0">
              <a:lnSpc>
                <a:spcPct val="100000"/>
              </a:lnSpc>
              <a:spcBef>
                <a:spcPts val="1600"/>
              </a:spcBef>
              <a:spcAft>
                <a:spcPts val="0"/>
              </a:spcAft>
              <a:buNone/>
              <a:defRPr b="0" sz="1400"/>
            </a:lvl3pPr>
            <a:lvl4pPr lvl="3" rtl="0">
              <a:lnSpc>
                <a:spcPct val="100000"/>
              </a:lnSpc>
              <a:spcBef>
                <a:spcPts val="1600"/>
              </a:spcBef>
              <a:spcAft>
                <a:spcPts val="0"/>
              </a:spcAft>
              <a:buNone/>
              <a:defRPr b="0" sz="1400"/>
            </a:lvl4pPr>
            <a:lvl5pPr lvl="4" rtl="0">
              <a:lnSpc>
                <a:spcPct val="100000"/>
              </a:lnSpc>
              <a:spcBef>
                <a:spcPts val="1600"/>
              </a:spcBef>
              <a:spcAft>
                <a:spcPts val="0"/>
              </a:spcAft>
              <a:buNone/>
              <a:defRPr b="0" sz="1400"/>
            </a:lvl5pPr>
            <a:lvl6pPr lvl="5" rtl="0">
              <a:lnSpc>
                <a:spcPct val="100000"/>
              </a:lnSpc>
              <a:spcBef>
                <a:spcPts val="1600"/>
              </a:spcBef>
              <a:spcAft>
                <a:spcPts val="0"/>
              </a:spcAft>
              <a:buNone/>
              <a:defRPr b="0" sz="1400"/>
            </a:lvl6pPr>
            <a:lvl7pPr lvl="6" rtl="0">
              <a:lnSpc>
                <a:spcPct val="100000"/>
              </a:lnSpc>
              <a:spcBef>
                <a:spcPts val="1600"/>
              </a:spcBef>
              <a:spcAft>
                <a:spcPts val="0"/>
              </a:spcAft>
              <a:buNone/>
              <a:defRPr b="0" sz="1400"/>
            </a:lvl7pPr>
            <a:lvl8pPr lvl="7" rtl="0">
              <a:lnSpc>
                <a:spcPct val="100000"/>
              </a:lnSpc>
              <a:spcBef>
                <a:spcPts val="1600"/>
              </a:spcBef>
              <a:spcAft>
                <a:spcPts val="0"/>
              </a:spcAft>
              <a:buNone/>
              <a:defRPr b="0" sz="1400"/>
            </a:lvl8pPr>
            <a:lvl9pPr lvl="8" rtl="0">
              <a:lnSpc>
                <a:spcPct val="100000"/>
              </a:lnSpc>
              <a:spcBef>
                <a:spcPts val="1600"/>
              </a:spcBef>
              <a:spcAft>
                <a:spcPts val="1600"/>
              </a:spcAft>
              <a:buNone/>
              <a:defRPr b="0" sz="1400"/>
            </a:lvl9pPr>
          </a:lstStyle>
          <a:p/>
        </p:txBody>
      </p:sp>
      <p:sp>
        <p:nvSpPr>
          <p:cNvPr id="377" name="Google Shape;377;p25"/>
          <p:cNvSpPr txBox="1"/>
          <p:nvPr>
            <p:ph type="ctrTitle"/>
          </p:nvPr>
        </p:nvSpPr>
        <p:spPr>
          <a:xfrm>
            <a:off x="714375" y="538175"/>
            <a:ext cx="3166500" cy="7758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6">
    <p:spTree>
      <p:nvGrpSpPr>
        <p:cNvPr id="378" name="Shape 378"/>
        <p:cNvGrpSpPr/>
        <p:nvPr/>
      </p:nvGrpSpPr>
      <p:grpSpPr>
        <a:xfrm>
          <a:off x="0" y="0"/>
          <a:ext cx="0" cy="0"/>
          <a:chOff x="0" y="0"/>
          <a:chExt cx="0" cy="0"/>
        </a:xfrm>
      </p:grpSpPr>
      <p:sp>
        <p:nvSpPr>
          <p:cNvPr id="379" name="Google Shape;379;p26"/>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r>
              <a:rPr lang="en"/>
              <a:t> </a:t>
            </a:r>
            <a:fld id="{00000000-1234-1234-1234-123412341234}" type="slidenum">
              <a:rPr lang="en"/>
              <a:t>‹#›</a:t>
            </a:fld>
            <a:r>
              <a:rPr lang="en"/>
              <a:t>.</a:t>
            </a:r>
            <a:endParaRPr/>
          </a:p>
        </p:txBody>
      </p:sp>
      <p:sp>
        <p:nvSpPr>
          <p:cNvPr id="380" name="Google Shape;380;p26"/>
          <p:cNvSpPr txBox="1"/>
          <p:nvPr>
            <p:ph type="title"/>
          </p:nvPr>
        </p:nvSpPr>
        <p:spPr>
          <a:xfrm>
            <a:off x="2045500" y="538175"/>
            <a:ext cx="5095800" cy="806700"/>
          </a:xfrm>
          <a:prstGeom prst="rect">
            <a:avLst/>
          </a:prstGeom>
        </p:spPr>
        <p:txBody>
          <a:bodyPr anchorCtr="0" anchor="t" bIns="0" lIns="0" spcFirstLastPara="1" rIns="0" wrap="square" tIns="0">
            <a:noAutofit/>
          </a:bodyPr>
          <a:lstStyle>
            <a:lvl1pPr lvl="0" rtl="0" algn="ctr">
              <a:spcBef>
                <a:spcPts val="0"/>
              </a:spcBef>
              <a:spcAft>
                <a:spcPts val="0"/>
              </a:spcAft>
              <a:buClr>
                <a:schemeClr val="dk2"/>
              </a:buClr>
              <a:buSzPts val="3600"/>
              <a:buNone/>
              <a:defRPr sz="3600">
                <a:solidFill>
                  <a:schemeClr val="dk2"/>
                </a:solidFill>
              </a:defRPr>
            </a:lvl1pPr>
            <a:lvl2pPr lvl="1" rtl="0" algn="ctr">
              <a:spcBef>
                <a:spcPts val="0"/>
              </a:spcBef>
              <a:spcAft>
                <a:spcPts val="0"/>
              </a:spcAft>
              <a:buClr>
                <a:schemeClr val="dk2"/>
              </a:buClr>
              <a:buSzPts val="3600"/>
              <a:buNone/>
              <a:defRPr>
                <a:solidFill>
                  <a:schemeClr val="dk2"/>
                </a:solidFill>
              </a:defRPr>
            </a:lvl2pPr>
            <a:lvl3pPr lvl="2" rtl="0" algn="ctr">
              <a:spcBef>
                <a:spcPts val="0"/>
              </a:spcBef>
              <a:spcAft>
                <a:spcPts val="0"/>
              </a:spcAft>
              <a:buClr>
                <a:schemeClr val="dk2"/>
              </a:buClr>
              <a:buSzPts val="3600"/>
              <a:buNone/>
              <a:defRPr>
                <a:solidFill>
                  <a:schemeClr val="dk2"/>
                </a:solidFill>
              </a:defRPr>
            </a:lvl3pPr>
            <a:lvl4pPr lvl="3" rtl="0" algn="ctr">
              <a:spcBef>
                <a:spcPts val="0"/>
              </a:spcBef>
              <a:spcAft>
                <a:spcPts val="0"/>
              </a:spcAft>
              <a:buClr>
                <a:schemeClr val="dk2"/>
              </a:buClr>
              <a:buSzPts val="3600"/>
              <a:buNone/>
              <a:defRPr>
                <a:solidFill>
                  <a:schemeClr val="dk2"/>
                </a:solidFill>
              </a:defRPr>
            </a:lvl4pPr>
            <a:lvl5pPr lvl="4" rtl="0" algn="ctr">
              <a:spcBef>
                <a:spcPts val="0"/>
              </a:spcBef>
              <a:spcAft>
                <a:spcPts val="0"/>
              </a:spcAft>
              <a:buClr>
                <a:schemeClr val="dk2"/>
              </a:buClr>
              <a:buSzPts val="3600"/>
              <a:buNone/>
              <a:defRPr>
                <a:solidFill>
                  <a:schemeClr val="dk2"/>
                </a:solidFill>
              </a:defRPr>
            </a:lvl5pPr>
            <a:lvl6pPr lvl="5" rtl="0" algn="ctr">
              <a:spcBef>
                <a:spcPts val="0"/>
              </a:spcBef>
              <a:spcAft>
                <a:spcPts val="0"/>
              </a:spcAft>
              <a:buClr>
                <a:schemeClr val="dk2"/>
              </a:buClr>
              <a:buSzPts val="3600"/>
              <a:buNone/>
              <a:defRPr>
                <a:solidFill>
                  <a:schemeClr val="dk2"/>
                </a:solidFill>
              </a:defRPr>
            </a:lvl6pPr>
            <a:lvl7pPr lvl="6" rtl="0" algn="ctr">
              <a:spcBef>
                <a:spcPts val="0"/>
              </a:spcBef>
              <a:spcAft>
                <a:spcPts val="0"/>
              </a:spcAft>
              <a:buClr>
                <a:schemeClr val="dk2"/>
              </a:buClr>
              <a:buSzPts val="3600"/>
              <a:buNone/>
              <a:defRPr>
                <a:solidFill>
                  <a:schemeClr val="dk2"/>
                </a:solidFill>
              </a:defRPr>
            </a:lvl7pPr>
            <a:lvl8pPr lvl="7" rtl="0" algn="ctr">
              <a:spcBef>
                <a:spcPts val="0"/>
              </a:spcBef>
              <a:spcAft>
                <a:spcPts val="0"/>
              </a:spcAft>
              <a:buClr>
                <a:schemeClr val="dk2"/>
              </a:buClr>
              <a:buSzPts val="3600"/>
              <a:buNone/>
              <a:defRPr>
                <a:solidFill>
                  <a:schemeClr val="dk2"/>
                </a:solidFill>
              </a:defRPr>
            </a:lvl8pPr>
            <a:lvl9pPr lvl="8" rtl="0" algn="ctr">
              <a:spcBef>
                <a:spcPts val="0"/>
              </a:spcBef>
              <a:spcAft>
                <a:spcPts val="0"/>
              </a:spcAft>
              <a:buClr>
                <a:schemeClr val="dk2"/>
              </a:buClr>
              <a:buSzPts val="3600"/>
              <a:buNone/>
              <a:defRPr>
                <a:solidFill>
                  <a:schemeClr val="dk2"/>
                </a:solidFill>
              </a:defRPr>
            </a:lvl9pPr>
          </a:lstStyle>
          <a:p/>
        </p:txBody>
      </p:sp>
      <p:sp>
        <p:nvSpPr>
          <p:cNvPr id="381" name="Google Shape;381;p26"/>
          <p:cNvSpPr txBox="1"/>
          <p:nvPr>
            <p:ph idx="1" type="subTitle"/>
          </p:nvPr>
        </p:nvSpPr>
        <p:spPr>
          <a:xfrm>
            <a:off x="718275" y="2648342"/>
            <a:ext cx="2002500" cy="431100"/>
          </a:xfrm>
          <a:prstGeom prst="rect">
            <a:avLst/>
          </a:prstGeom>
        </p:spPr>
        <p:txBody>
          <a:bodyPr anchorCtr="0" anchor="t" bIns="0" lIns="0" spcFirstLastPara="1" rIns="0" wrap="square" tIns="0">
            <a:noAutofit/>
          </a:bodyPr>
          <a:lstStyle>
            <a:lvl1pPr lvl="0" rtl="0" algn="ctr">
              <a:spcBef>
                <a:spcPts val="0"/>
              </a:spcBef>
              <a:spcAft>
                <a:spcPts val="0"/>
              </a:spcAft>
              <a:buNone/>
              <a:defRPr b="0">
                <a:solidFill>
                  <a:schemeClr val="dk2"/>
                </a:solidFill>
              </a:defRPr>
            </a:lvl1pPr>
            <a:lvl2pPr lvl="1" rtl="0" algn="ctr">
              <a:spcBef>
                <a:spcPts val="1600"/>
              </a:spcBef>
              <a:spcAft>
                <a:spcPts val="0"/>
              </a:spcAft>
              <a:buNone/>
              <a:defRPr>
                <a:solidFill>
                  <a:schemeClr val="dk2"/>
                </a:solidFill>
              </a:defRPr>
            </a:lvl2pPr>
            <a:lvl3pPr lvl="2" rtl="0" algn="ctr">
              <a:spcBef>
                <a:spcPts val="1600"/>
              </a:spcBef>
              <a:spcAft>
                <a:spcPts val="0"/>
              </a:spcAft>
              <a:buNone/>
              <a:defRPr>
                <a:solidFill>
                  <a:schemeClr val="dk2"/>
                </a:solidFill>
              </a:defRPr>
            </a:lvl3pPr>
            <a:lvl4pPr lvl="3" rtl="0" algn="ctr">
              <a:spcBef>
                <a:spcPts val="1600"/>
              </a:spcBef>
              <a:spcAft>
                <a:spcPts val="0"/>
              </a:spcAft>
              <a:buNone/>
              <a:defRPr>
                <a:solidFill>
                  <a:schemeClr val="dk2"/>
                </a:solidFill>
              </a:defRPr>
            </a:lvl4pPr>
            <a:lvl5pPr lvl="4" rtl="0" algn="ctr">
              <a:spcBef>
                <a:spcPts val="1600"/>
              </a:spcBef>
              <a:spcAft>
                <a:spcPts val="0"/>
              </a:spcAft>
              <a:buNone/>
              <a:defRPr>
                <a:solidFill>
                  <a:schemeClr val="dk2"/>
                </a:solidFill>
              </a:defRPr>
            </a:lvl5pPr>
            <a:lvl6pPr lvl="5" rtl="0" algn="ctr">
              <a:spcBef>
                <a:spcPts val="1600"/>
              </a:spcBef>
              <a:spcAft>
                <a:spcPts val="0"/>
              </a:spcAft>
              <a:buNone/>
              <a:defRPr>
                <a:solidFill>
                  <a:schemeClr val="dk2"/>
                </a:solidFill>
              </a:defRPr>
            </a:lvl6pPr>
            <a:lvl7pPr lvl="6" rtl="0" algn="ctr">
              <a:spcBef>
                <a:spcPts val="1600"/>
              </a:spcBef>
              <a:spcAft>
                <a:spcPts val="0"/>
              </a:spcAft>
              <a:buNone/>
              <a:defRPr>
                <a:solidFill>
                  <a:schemeClr val="dk2"/>
                </a:solidFill>
              </a:defRPr>
            </a:lvl7pPr>
            <a:lvl8pPr lvl="7" rtl="0" algn="ctr">
              <a:spcBef>
                <a:spcPts val="1600"/>
              </a:spcBef>
              <a:spcAft>
                <a:spcPts val="0"/>
              </a:spcAft>
              <a:buNone/>
              <a:defRPr>
                <a:solidFill>
                  <a:schemeClr val="dk2"/>
                </a:solidFill>
              </a:defRPr>
            </a:lvl8pPr>
            <a:lvl9pPr lvl="8" rtl="0" algn="ctr">
              <a:spcBef>
                <a:spcPts val="1600"/>
              </a:spcBef>
              <a:spcAft>
                <a:spcPts val="1600"/>
              </a:spcAft>
              <a:buNone/>
              <a:defRPr>
                <a:solidFill>
                  <a:schemeClr val="dk2"/>
                </a:solidFill>
              </a:defRPr>
            </a:lvl9pPr>
          </a:lstStyle>
          <a:p/>
        </p:txBody>
      </p:sp>
      <p:grpSp>
        <p:nvGrpSpPr>
          <p:cNvPr id="382" name="Google Shape;382;p26"/>
          <p:cNvGrpSpPr/>
          <p:nvPr/>
        </p:nvGrpSpPr>
        <p:grpSpPr>
          <a:xfrm>
            <a:off x="0" y="804425"/>
            <a:ext cx="1705045" cy="274200"/>
            <a:chOff x="0" y="804425"/>
            <a:chExt cx="1705045" cy="274200"/>
          </a:xfrm>
        </p:grpSpPr>
        <p:sp>
          <p:nvSpPr>
            <p:cNvPr id="383" name="Google Shape;383;p26"/>
            <p:cNvSpPr/>
            <p:nvPr/>
          </p:nvSpPr>
          <p:spPr>
            <a:xfrm>
              <a:off x="0" y="804425"/>
              <a:ext cx="1317000" cy="274200"/>
            </a:xfrm>
            <a:prstGeom prst="rect">
              <a:avLst/>
            </a:prstGeom>
            <a:solidFill>
              <a:srgbClr val="FF7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6"/>
            <p:cNvSpPr/>
            <p:nvPr/>
          </p:nvSpPr>
          <p:spPr>
            <a:xfrm>
              <a:off x="1218290" y="804425"/>
              <a:ext cx="129600" cy="274200"/>
            </a:xfrm>
            <a:prstGeom prst="ellipse">
              <a:avLst/>
            </a:prstGeom>
            <a:solidFill>
              <a:srgbClr val="FF7400"/>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5" name="Google Shape;385;p26"/>
            <p:cNvGrpSpPr/>
            <p:nvPr/>
          </p:nvGrpSpPr>
          <p:grpSpPr>
            <a:xfrm>
              <a:off x="1361997" y="804425"/>
              <a:ext cx="343049" cy="274200"/>
              <a:chOff x="1325640" y="1928000"/>
              <a:chExt cx="343049" cy="274200"/>
            </a:xfrm>
          </p:grpSpPr>
          <p:sp>
            <p:nvSpPr>
              <p:cNvPr id="386" name="Google Shape;386;p26"/>
              <p:cNvSpPr/>
              <p:nvPr/>
            </p:nvSpPr>
            <p:spPr>
              <a:xfrm>
                <a:off x="1382549" y="1928000"/>
                <a:ext cx="226200" cy="274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6"/>
              <p:cNvSpPr/>
              <p:nvPr/>
            </p:nvSpPr>
            <p:spPr>
              <a:xfrm>
                <a:off x="1539088" y="1928000"/>
                <a:ext cx="129600" cy="274200"/>
              </a:xfrm>
              <a:prstGeom prst="ellipse">
                <a:avLst/>
              </a:prstGeom>
              <a:solidFill>
                <a:schemeClr val="accent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6"/>
              <p:cNvSpPr/>
              <p:nvPr/>
            </p:nvSpPr>
            <p:spPr>
              <a:xfrm>
                <a:off x="1325640" y="1928000"/>
                <a:ext cx="129600" cy="274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9" name="Google Shape;389;p26"/>
          <p:cNvGrpSpPr/>
          <p:nvPr/>
        </p:nvGrpSpPr>
        <p:grpSpPr>
          <a:xfrm>
            <a:off x="7438950" y="804425"/>
            <a:ext cx="1705045" cy="274200"/>
            <a:chOff x="7438950" y="804425"/>
            <a:chExt cx="1705045" cy="274200"/>
          </a:xfrm>
        </p:grpSpPr>
        <p:sp>
          <p:nvSpPr>
            <p:cNvPr id="390" name="Google Shape;390;p26"/>
            <p:cNvSpPr/>
            <p:nvPr/>
          </p:nvSpPr>
          <p:spPr>
            <a:xfrm flipH="1">
              <a:off x="7826995" y="804425"/>
              <a:ext cx="1317000" cy="274200"/>
            </a:xfrm>
            <a:prstGeom prst="rect">
              <a:avLst/>
            </a:prstGeom>
            <a:solidFill>
              <a:srgbClr val="FF7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6"/>
            <p:cNvSpPr/>
            <p:nvPr/>
          </p:nvSpPr>
          <p:spPr>
            <a:xfrm flipH="1">
              <a:off x="7796106" y="804425"/>
              <a:ext cx="129600" cy="274200"/>
            </a:xfrm>
            <a:prstGeom prst="ellipse">
              <a:avLst/>
            </a:prstGeom>
            <a:solidFill>
              <a:srgbClr val="FF7400"/>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2" name="Google Shape;392;p26"/>
            <p:cNvGrpSpPr/>
            <p:nvPr/>
          </p:nvGrpSpPr>
          <p:grpSpPr>
            <a:xfrm flipH="1">
              <a:off x="7438950" y="804425"/>
              <a:ext cx="343049" cy="274200"/>
              <a:chOff x="1325640" y="1928000"/>
              <a:chExt cx="343049" cy="274200"/>
            </a:xfrm>
          </p:grpSpPr>
          <p:sp>
            <p:nvSpPr>
              <p:cNvPr id="393" name="Google Shape;393;p26"/>
              <p:cNvSpPr/>
              <p:nvPr/>
            </p:nvSpPr>
            <p:spPr>
              <a:xfrm>
                <a:off x="1382549" y="1928000"/>
                <a:ext cx="226200" cy="274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6"/>
              <p:cNvSpPr/>
              <p:nvPr/>
            </p:nvSpPr>
            <p:spPr>
              <a:xfrm>
                <a:off x="1539088" y="1928000"/>
                <a:ext cx="129600" cy="274200"/>
              </a:xfrm>
              <a:prstGeom prst="ellipse">
                <a:avLst/>
              </a:prstGeom>
              <a:solidFill>
                <a:schemeClr val="accent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6"/>
              <p:cNvSpPr/>
              <p:nvPr/>
            </p:nvSpPr>
            <p:spPr>
              <a:xfrm>
                <a:off x="1325640" y="1928000"/>
                <a:ext cx="129600" cy="274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96" name="Google Shape;396;p26"/>
          <p:cNvSpPr txBox="1"/>
          <p:nvPr>
            <p:ph hasCustomPrompt="1" idx="2" type="title"/>
          </p:nvPr>
        </p:nvSpPr>
        <p:spPr>
          <a:xfrm>
            <a:off x="722376" y="2064056"/>
            <a:ext cx="2002500" cy="320100"/>
          </a:xfrm>
          <a:prstGeom prst="rect">
            <a:avLst/>
          </a:prstGeom>
          <a:noFill/>
        </p:spPr>
        <p:txBody>
          <a:bodyPr anchorCtr="0" anchor="t" bIns="0" lIns="0" spcFirstLastPara="1" rIns="0" wrap="square" tIns="0">
            <a:noAutofit/>
          </a:bodyPr>
          <a:lstStyle>
            <a:lvl1pPr lvl="0" rtl="0" algn="ctr">
              <a:spcBef>
                <a:spcPts val="0"/>
              </a:spcBef>
              <a:spcAft>
                <a:spcPts val="0"/>
              </a:spcAft>
              <a:buClr>
                <a:schemeClr val="accent2"/>
              </a:buClr>
              <a:buSzPts val="3600"/>
              <a:buNone/>
              <a:defRPr>
                <a:solidFill>
                  <a:schemeClr val="accent2"/>
                </a:solidFill>
              </a:defRPr>
            </a:lvl1pPr>
            <a:lvl2pPr lvl="1" rtl="0" algn="ctr">
              <a:spcBef>
                <a:spcPts val="0"/>
              </a:spcBef>
              <a:spcAft>
                <a:spcPts val="0"/>
              </a:spcAft>
              <a:buClr>
                <a:srgbClr val="999999"/>
              </a:buClr>
              <a:buSzPts val="9600"/>
              <a:buNone/>
              <a:defRPr sz="9600">
                <a:solidFill>
                  <a:srgbClr val="999999"/>
                </a:solidFill>
              </a:defRPr>
            </a:lvl2pPr>
            <a:lvl3pPr lvl="2" rtl="0" algn="ctr">
              <a:spcBef>
                <a:spcPts val="0"/>
              </a:spcBef>
              <a:spcAft>
                <a:spcPts val="0"/>
              </a:spcAft>
              <a:buClr>
                <a:srgbClr val="999999"/>
              </a:buClr>
              <a:buSzPts val="9600"/>
              <a:buNone/>
              <a:defRPr sz="9600">
                <a:solidFill>
                  <a:srgbClr val="999999"/>
                </a:solidFill>
              </a:defRPr>
            </a:lvl3pPr>
            <a:lvl4pPr lvl="3" rtl="0" algn="ctr">
              <a:spcBef>
                <a:spcPts val="0"/>
              </a:spcBef>
              <a:spcAft>
                <a:spcPts val="0"/>
              </a:spcAft>
              <a:buClr>
                <a:srgbClr val="999999"/>
              </a:buClr>
              <a:buSzPts val="9600"/>
              <a:buNone/>
              <a:defRPr sz="9600">
                <a:solidFill>
                  <a:srgbClr val="999999"/>
                </a:solidFill>
              </a:defRPr>
            </a:lvl4pPr>
            <a:lvl5pPr lvl="4" rtl="0" algn="ctr">
              <a:spcBef>
                <a:spcPts val="0"/>
              </a:spcBef>
              <a:spcAft>
                <a:spcPts val="0"/>
              </a:spcAft>
              <a:buClr>
                <a:srgbClr val="999999"/>
              </a:buClr>
              <a:buSzPts val="9600"/>
              <a:buNone/>
              <a:defRPr sz="9600">
                <a:solidFill>
                  <a:srgbClr val="999999"/>
                </a:solidFill>
              </a:defRPr>
            </a:lvl5pPr>
            <a:lvl6pPr lvl="5" rtl="0" algn="ctr">
              <a:spcBef>
                <a:spcPts val="0"/>
              </a:spcBef>
              <a:spcAft>
                <a:spcPts val="0"/>
              </a:spcAft>
              <a:buClr>
                <a:srgbClr val="999999"/>
              </a:buClr>
              <a:buSzPts val="9600"/>
              <a:buNone/>
              <a:defRPr sz="9600">
                <a:solidFill>
                  <a:srgbClr val="999999"/>
                </a:solidFill>
              </a:defRPr>
            </a:lvl6pPr>
            <a:lvl7pPr lvl="6" rtl="0" algn="ctr">
              <a:spcBef>
                <a:spcPts val="0"/>
              </a:spcBef>
              <a:spcAft>
                <a:spcPts val="0"/>
              </a:spcAft>
              <a:buClr>
                <a:srgbClr val="999999"/>
              </a:buClr>
              <a:buSzPts val="9600"/>
              <a:buNone/>
              <a:defRPr sz="9600">
                <a:solidFill>
                  <a:srgbClr val="999999"/>
                </a:solidFill>
              </a:defRPr>
            </a:lvl7pPr>
            <a:lvl8pPr lvl="7" rtl="0" algn="ctr">
              <a:spcBef>
                <a:spcPts val="0"/>
              </a:spcBef>
              <a:spcAft>
                <a:spcPts val="0"/>
              </a:spcAft>
              <a:buClr>
                <a:srgbClr val="999999"/>
              </a:buClr>
              <a:buSzPts val="9600"/>
              <a:buNone/>
              <a:defRPr sz="9600">
                <a:solidFill>
                  <a:srgbClr val="999999"/>
                </a:solidFill>
              </a:defRPr>
            </a:lvl8pPr>
            <a:lvl9pPr lvl="8" rtl="0" algn="ctr">
              <a:spcBef>
                <a:spcPts val="0"/>
              </a:spcBef>
              <a:spcAft>
                <a:spcPts val="0"/>
              </a:spcAft>
              <a:buClr>
                <a:srgbClr val="999999"/>
              </a:buClr>
              <a:buSzPts val="9600"/>
              <a:buNone/>
              <a:defRPr sz="9600">
                <a:solidFill>
                  <a:srgbClr val="999999"/>
                </a:solidFill>
              </a:defRPr>
            </a:lvl9pPr>
          </a:lstStyle>
          <a:p>
            <a:r>
              <a:t>xx%</a:t>
            </a:r>
          </a:p>
        </p:txBody>
      </p:sp>
      <p:sp>
        <p:nvSpPr>
          <p:cNvPr id="397" name="Google Shape;397;p26"/>
          <p:cNvSpPr txBox="1"/>
          <p:nvPr>
            <p:ph hasCustomPrompt="1" idx="3" type="title"/>
          </p:nvPr>
        </p:nvSpPr>
        <p:spPr>
          <a:xfrm>
            <a:off x="722376" y="3626593"/>
            <a:ext cx="2002500" cy="320100"/>
          </a:xfrm>
          <a:prstGeom prst="rect">
            <a:avLst/>
          </a:prstGeom>
          <a:noFill/>
        </p:spPr>
        <p:txBody>
          <a:bodyPr anchorCtr="0" anchor="t" bIns="0" lIns="0" spcFirstLastPara="1" rIns="0" wrap="square" tIns="0">
            <a:noAutofit/>
          </a:bodyPr>
          <a:lstStyle>
            <a:lvl1pPr lvl="0" rtl="0" algn="ctr">
              <a:spcBef>
                <a:spcPts val="0"/>
              </a:spcBef>
              <a:spcAft>
                <a:spcPts val="0"/>
              </a:spcAft>
              <a:buClr>
                <a:schemeClr val="accent2"/>
              </a:buClr>
              <a:buSzPts val="3600"/>
              <a:buNone/>
              <a:defRPr>
                <a:solidFill>
                  <a:schemeClr val="accent2"/>
                </a:solidFill>
              </a:defRPr>
            </a:lvl1pPr>
            <a:lvl2pPr lvl="1" rtl="0" algn="ctr">
              <a:spcBef>
                <a:spcPts val="0"/>
              </a:spcBef>
              <a:spcAft>
                <a:spcPts val="0"/>
              </a:spcAft>
              <a:buClr>
                <a:srgbClr val="999999"/>
              </a:buClr>
              <a:buSzPts val="9600"/>
              <a:buNone/>
              <a:defRPr sz="9600">
                <a:solidFill>
                  <a:srgbClr val="999999"/>
                </a:solidFill>
              </a:defRPr>
            </a:lvl2pPr>
            <a:lvl3pPr lvl="2" rtl="0" algn="ctr">
              <a:spcBef>
                <a:spcPts val="0"/>
              </a:spcBef>
              <a:spcAft>
                <a:spcPts val="0"/>
              </a:spcAft>
              <a:buClr>
                <a:srgbClr val="999999"/>
              </a:buClr>
              <a:buSzPts val="9600"/>
              <a:buNone/>
              <a:defRPr sz="9600">
                <a:solidFill>
                  <a:srgbClr val="999999"/>
                </a:solidFill>
              </a:defRPr>
            </a:lvl3pPr>
            <a:lvl4pPr lvl="3" rtl="0" algn="ctr">
              <a:spcBef>
                <a:spcPts val="0"/>
              </a:spcBef>
              <a:spcAft>
                <a:spcPts val="0"/>
              </a:spcAft>
              <a:buClr>
                <a:srgbClr val="999999"/>
              </a:buClr>
              <a:buSzPts val="9600"/>
              <a:buNone/>
              <a:defRPr sz="9600">
                <a:solidFill>
                  <a:srgbClr val="999999"/>
                </a:solidFill>
              </a:defRPr>
            </a:lvl4pPr>
            <a:lvl5pPr lvl="4" rtl="0" algn="ctr">
              <a:spcBef>
                <a:spcPts val="0"/>
              </a:spcBef>
              <a:spcAft>
                <a:spcPts val="0"/>
              </a:spcAft>
              <a:buClr>
                <a:srgbClr val="999999"/>
              </a:buClr>
              <a:buSzPts val="9600"/>
              <a:buNone/>
              <a:defRPr sz="9600">
                <a:solidFill>
                  <a:srgbClr val="999999"/>
                </a:solidFill>
              </a:defRPr>
            </a:lvl5pPr>
            <a:lvl6pPr lvl="5" rtl="0" algn="ctr">
              <a:spcBef>
                <a:spcPts val="0"/>
              </a:spcBef>
              <a:spcAft>
                <a:spcPts val="0"/>
              </a:spcAft>
              <a:buClr>
                <a:srgbClr val="999999"/>
              </a:buClr>
              <a:buSzPts val="9600"/>
              <a:buNone/>
              <a:defRPr sz="9600">
                <a:solidFill>
                  <a:srgbClr val="999999"/>
                </a:solidFill>
              </a:defRPr>
            </a:lvl6pPr>
            <a:lvl7pPr lvl="6" rtl="0" algn="ctr">
              <a:spcBef>
                <a:spcPts val="0"/>
              </a:spcBef>
              <a:spcAft>
                <a:spcPts val="0"/>
              </a:spcAft>
              <a:buClr>
                <a:srgbClr val="999999"/>
              </a:buClr>
              <a:buSzPts val="9600"/>
              <a:buNone/>
              <a:defRPr sz="9600">
                <a:solidFill>
                  <a:srgbClr val="999999"/>
                </a:solidFill>
              </a:defRPr>
            </a:lvl7pPr>
            <a:lvl8pPr lvl="7" rtl="0" algn="ctr">
              <a:spcBef>
                <a:spcPts val="0"/>
              </a:spcBef>
              <a:spcAft>
                <a:spcPts val="0"/>
              </a:spcAft>
              <a:buClr>
                <a:srgbClr val="999999"/>
              </a:buClr>
              <a:buSzPts val="9600"/>
              <a:buNone/>
              <a:defRPr sz="9600">
                <a:solidFill>
                  <a:srgbClr val="999999"/>
                </a:solidFill>
              </a:defRPr>
            </a:lvl8pPr>
            <a:lvl9pPr lvl="8" rtl="0" algn="ctr">
              <a:spcBef>
                <a:spcPts val="0"/>
              </a:spcBef>
              <a:spcAft>
                <a:spcPts val="0"/>
              </a:spcAft>
              <a:buClr>
                <a:srgbClr val="999999"/>
              </a:buClr>
              <a:buSzPts val="9600"/>
              <a:buNone/>
              <a:defRPr sz="9600">
                <a:solidFill>
                  <a:srgbClr val="999999"/>
                </a:solidFill>
              </a:defRPr>
            </a:lvl9pPr>
          </a:lstStyle>
          <a:p>
            <a:r>
              <a:t>xx%</a:t>
            </a:r>
          </a:p>
        </p:txBody>
      </p:sp>
      <p:sp>
        <p:nvSpPr>
          <p:cNvPr id="398" name="Google Shape;398;p26"/>
          <p:cNvSpPr txBox="1"/>
          <p:nvPr>
            <p:ph idx="4" type="subTitle"/>
          </p:nvPr>
        </p:nvSpPr>
        <p:spPr>
          <a:xfrm>
            <a:off x="718275" y="4178980"/>
            <a:ext cx="2002500" cy="431100"/>
          </a:xfrm>
          <a:prstGeom prst="rect">
            <a:avLst/>
          </a:prstGeom>
        </p:spPr>
        <p:txBody>
          <a:bodyPr anchorCtr="0" anchor="t" bIns="0" lIns="0" spcFirstLastPara="1" rIns="0" wrap="square" tIns="0">
            <a:noAutofit/>
          </a:bodyPr>
          <a:lstStyle>
            <a:lvl1pPr lvl="0" rtl="0" algn="ctr">
              <a:spcBef>
                <a:spcPts val="0"/>
              </a:spcBef>
              <a:spcAft>
                <a:spcPts val="0"/>
              </a:spcAft>
              <a:buNone/>
              <a:defRPr b="0">
                <a:solidFill>
                  <a:schemeClr val="dk2"/>
                </a:solidFill>
              </a:defRPr>
            </a:lvl1pPr>
            <a:lvl2pPr lvl="1" rtl="0" algn="ctr">
              <a:spcBef>
                <a:spcPts val="1600"/>
              </a:spcBef>
              <a:spcAft>
                <a:spcPts val="0"/>
              </a:spcAft>
              <a:buNone/>
              <a:defRPr>
                <a:solidFill>
                  <a:schemeClr val="dk2"/>
                </a:solidFill>
              </a:defRPr>
            </a:lvl2pPr>
            <a:lvl3pPr lvl="2" rtl="0" algn="ctr">
              <a:spcBef>
                <a:spcPts val="1600"/>
              </a:spcBef>
              <a:spcAft>
                <a:spcPts val="0"/>
              </a:spcAft>
              <a:buNone/>
              <a:defRPr>
                <a:solidFill>
                  <a:schemeClr val="dk2"/>
                </a:solidFill>
              </a:defRPr>
            </a:lvl3pPr>
            <a:lvl4pPr lvl="3" rtl="0" algn="ctr">
              <a:spcBef>
                <a:spcPts val="1600"/>
              </a:spcBef>
              <a:spcAft>
                <a:spcPts val="0"/>
              </a:spcAft>
              <a:buNone/>
              <a:defRPr>
                <a:solidFill>
                  <a:schemeClr val="dk2"/>
                </a:solidFill>
              </a:defRPr>
            </a:lvl4pPr>
            <a:lvl5pPr lvl="4" rtl="0" algn="ctr">
              <a:spcBef>
                <a:spcPts val="1600"/>
              </a:spcBef>
              <a:spcAft>
                <a:spcPts val="0"/>
              </a:spcAft>
              <a:buNone/>
              <a:defRPr>
                <a:solidFill>
                  <a:schemeClr val="dk2"/>
                </a:solidFill>
              </a:defRPr>
            </a:lvl5pPr>
            <a:lvl6pPr lvl="5" rtl="0" algn="ctr">
              <a:spcBef>
                <a:spcPts val="1600"/>
              </a:spcBef>
              <a:spcAft>
                <a:spcPts val="0"/>
              </a:spcAft>
              <a:buNone/>
              <a:defRPr>
                <a:solidFill>
                  <a:schemeClr val="dk2"/>
                </a:solidFill>
              </a:defRPr>
            </a:lvl6pPr>
            <a:lvl7pPr lvl="6" rtl="0" algn="ctr">
              <a:spcBef>
                <a:spcPts val="1600"/>
              </a:spcBef>
              <a:spcAft>
                <a:spcPts val="0"/>
              </a:spcAft>
              <a:buNone/>
              <a:defRPr>
                <a:solidFill>
                  <a:schemeClr val="dk2"/>
                </a:solidFill>
              </a:defRPr>
            </a:lvl7pPr>
            <a:lvl8pPr lvl="7" rtl="0" algn="ctr">
              <a:spcBef>
                <a:spcPts val="1600"/>
              </a:spcBef>
              <a:spcAft>
                <a:spcPts val="0"/>
              </a:spcAft>
              <a:buNone/>
              <a:defRPr>
                <a:solidFill>
                  <a:schemeClr val="dk2"/>
                </a:solidFill>
              </a:defRPr>
            </a:lvl8pPr>
            <a:lvl9pPr lvl="8" rtl="0" algn="ctr">
              <a:spcBef>
                <a:spcPts val="1600"/>
              </a:spcBef>
              <a:spcAft>
                <a:spcPts val="1600"/>
              </a:spcAft>
              <a:buNone/>
              <a:defRPr>
                <a:solidFill>
                  <a:schemeClr val="dk2"/>
                </a:solidFill>
              </a:defRPr>
            </a:lvl9pPr>
          </a:lstStyle>
          <a:p/>
        </p:txBody>
      </p:sp>
      <p:sp>
        <p:nvSpPr>
          <p:cNvPr id="399" name="Google Shape;399;p26"/>
          <p:cNvSpPr txBox="1"/>
          <p:nvPr>
            <p:ph idx="5" type="subTitle"/>
          </p:nvPr>
        </p:nvSpPr>
        <p:spPr>
          <a:xfrm>
            <a:off x="3568700" y="2648342"/>
            <a:ext cx="2002500" cy="431100"/>
          </a:xfrm>
          <a:prstGeom prst="rect">
            <a:avLst/>
          </a:prstGeom>
        </p:spPr>
        <p:txBody>
          <a:bodyPr anchorCtr="0" anchor="t" bIns="0" lIns="0" spcFirstLastPara="1" rIns="0" wrap="square" tIns="0">
            <a:noAutofit/>
          </a:bodyPr>
          <a:lstStyle>
            <a:lvl1pPr lvl="0" rtl="0" algn="ctr">
              <a:spcBef>
                <a:spcPts val="0"/>
              </a:spcBef>
              <a:spcAft>
                <a:spcPts val="0"/>
              </a:spcAft>
              <a:buNone/>
              <a:defRPr b="0">
                <a:solidFill>
                  <a:schemeClr val="dk2"/>
                </a:solidFill>
              </a:defRPr>
            </a:lvl1pPr>
            <a:lvl2pPr lvl="1" rtl="0" algn="ctr">
              <a:spcBef>
                <a:spcPts val="1600"/>
              </a:spcBef>
              <a:spcAft>
                <a:spcPts val="0"/>
              </a:spcAft>
              <a:buNone/>
              <a:defRPr>
                <a:solidFill>
                  <a:schemeClr val="dk2"/>
                </a:solidFill>
              </a:defRPr>
            </a:lvl2pPr>
            <a:lvl3pPr lvl="2" rtl="0" algn="ctr">
              <a:spcBef>
                <a:spcPts val="1600"/>
              </a:spcBef>
              <a:spcAft>
                <a:spcPts val="0"/>
              </a:spcAft>
              <a:buNone/>
              <a:defRPr>
                <a:solidFill>
                  <a:schemeClr val="dk2"/>
                </a:solidFill>
              </a:defRPr>
            </a:lvl3pPr>
            <a:lvl4pPr lvl="3" rtl="0" algn="ctr">
              <a:spcBef>
                <a:spcPts val="1600"/>
              </a:spcBef>
              <a:spcAft>
                <a:spcPts val="0"/>
              </a:spcAft>
              <a:buNone/>
              <a:defRPr>
                <a:solidFill>
                  <a:schemeClr val="dk2"/>
                </a:solidFill>
              </a:defRPr>
            </a:lvl4pPr>
            <a:lvl5pPr lvl="4" rtl="0" algn="ctr">
              <a:spcBef>
                <a:spcPts val="1600"/>
              </a:spcBef>
              <a:spcAft>
                <a:spcPts val="0"/>
              </a:spcAft>
              <a:buNone/>
              <a:defRPr>
                <a:solidFill>
                  <a:schemeClr val="dk2"/>
                </a:solidFill>
              </a:defRPr>
            </a:lvl5pPr>
            <a:lvl6pPr lvl="5" rtl="0" algn="ctr">
              <a:spcBef>
                <a:spcPts val="1600"/>
              </a:spcBef>
              <a:spcAft>
                <a:spcPts val="0"/>
              </a:spcAft>
              <a:buNone/>
              <a:defRPr>
                <a:solidFill>
                  <a:schemeClr val="dk2"/>
                </a:solidFill>
              </a:defRPr>
            </a:lvl6pPr>
            <a:lvl7pPr lvl="6" rtl="0" algn="ctr">
              <a:spcBef>
                <a:spcPts val="1600"/>
              </a:spcBef>
              <a:spcAft>
                <a:spcPts val="0"/>
              </a:spcAft>
              <a:buNone/>
              <a:defRPr>
                <a:solidFill>
                  <a:schemeClr val="dk2"/>
                </a:solidFill>
              </a:defRPr>
            </a:lvl7pPr>
            <a:lvl8pPr lvl="7" rtl="0" algn="ctr">
              <a:spcBef>
                <a:spcPts val="1600"/>
              </a:spcBef>
              <a:spcAft>
                <a:spcPts val="0"/>
              </a:spcAft>
              <a:buNone/>
              <a:defRPr>
                <a:solidFill>
                  <a:schemeClr val="dk2"/>
                </a:solidFill>
              </a:defRPr>
            </a:lvl8pPr>
            <a:lvl9pPr lvl="8" rtl="0" algn="ctr">
              <a:spcBef>
                <a:spcPts val="1600"/>
              </a:spcBef>
              <a:spcAft>
                <a:spcPts val="1600"/>
              </a:spcAft>
              <a:buNone/>
              <a:defRPr>
                <a:solidFill>
                  <a:schemeClr val="dk2"/>
                </a:solidFill>
              </a:defRPr>
            </a:lvl9pPr>
          </a:lstStyle>
          <a:p/>
        </p:txBody>
      </p:sp>
      <p:sp>
        <p:nvSpPr>
          <p:cNvPr id="400" name="Google Shape;400;p26"/>
          <p:cNvSpPr txBox="1"/>
          <p:nvPr>
            <p:ph hasCustomPrompt="1" idx="6" type="title"/>
          </p:nvPr>
        </p:nvSpPr>
        <p:spPr>
          <a:xfrm>
            <a:off x="3572801" y="2064056"/>
            <a:ext cx="2002500" cy="320100"/>
          </a:xfrm>
          <a:prstGeom prst="rect">
            <a:avLst/>
          </a:prstGeom>
          <a:noFill/>
        </p:spPr>
        <p:txBody>
          <a:bodyPr anchorCtr="0" anchor="t" bIns="0" lIns="0" spcFirstLastPara="1" rIns="0" wrap="square" tIns="0">
            <a:noAutofit/>
          </a:bodyPr>
          <a:lstStyle>
            <a:lvl1pPr lvl="0" rtl="0" algn="ctr">
              <a:spcBef>
                <a:spcPts val="0"/>
              </a:spcBef>
              <a:spcAft>
                <a:spcPts val="0"/>
              </a:spcAft>
              <a:buClr>
                <a:schemeClr val="accent2"/>
              </a:buClr>
              <a:buSzPts val="3600"/>
              <a:buNone/>
              <a:defRPr>
                <a:solidFill>
                  <a:schemeClr val="accent2"/>
                </a:solidFill>
              </a:defRPr>
            </a:lvl1pPr>
            <a:lvl2pPr lvl="1" rtl="0" algn="ctr">
              <a:spcBef>
                <a:spcPts val="0"/>
              </a:spcBef>
              <a:spcAft>
                <a:spcPts val="0"/>
              </a:spcAft>
              <a:buClr>
                <a:srgbClr val="999999"/>
              </a:buClr>
              <a:buSzPts val="9600"/>
              <a:buNone/>
              <a:defRPr sz="9600">
                <a:solidFill>
                  <a:srgbClr val="999999"/>
                </a:solidFill>
              </a:defRPr>
            </a:lvl2pPr>
            <a:lvl3pPr lvl="2" rtl="0" algn="ctr">
              <a:spcBef>
                <a:spcPts val="0"/>
              </a:spcBef>
              <a:spcAft>
                <a:spcPts val="0"/>
              </a:spcAft>
              <a:buClr>
                <a:srgbClr val="999999"/>
              </a:buClr>
              <a:buSzPts val="9600"/>
              <a:buNone/>
              <a:defRPr sz="9600">
                <a:solidFill>
                  <a:srgbClr val="999999"/>
                </a:solidFill>
              </a:defRPr>
            </a:lvl3pPr>
            <a:lvl4pPr lvl="3" rtl="0" algn="ctr">
              <a:spcBef>
                <a:spcPts val="0"/>
              </a:spcBef>
              <a:spcAft>
                <a:spcPts val="0"/>
              </a:spcAft>
              <a:buClr>
                <a:srgbClr val="999999"/>
              </a:buClr>
              <a:buSzPts val="9600"/>
              <a:buNone/>
              <a:defRPr sz="9600">
                <a:solidFill>
                  <a:srgbClr val="999999"/>
                </a:solidFill>
              </a:defRPr>
            </a:lvl4pPr>
            <a:lvl5pPr lvl="4" rtl="0" algn="ctr">
              <a:spcBef>
                <a:spcPts val="0"/>
              </a:spcBef>
              <a:spcAft>
                <a:spcPts val="0"/>
              </a:spcAft>
              <a:buClr>
                <a:srgbClr val="999999"/>
              </a:buClr>
              <a:buSzPts val="9600"/>
              <a:buNone/>
              <a:defRPr sz="9600">
                <a:solidFill>
                  <a:srgbClr val="999999"/>
                </a:solidFill>
              </a:defRPr>
            </a:lvl5pPr>
            <a:lvl6pPr lvl="5" rtl="0" algn="ctr">
              <a:spcBef>
                <a:spcPts val="0"/>
              </a:spcBef>
              <a:spcAft>
                <a:spcPts val="0"/>
              </a:spcAft>
              <a:buClr>
                <a:srgbClr val="999999"/>
              </a:buClr>
              <a:buSzPts val="9600"/>
              <a:buNone/>
              <a:defRPr sz="9600">
                <a:solidFill>
                  <a:srgbClr val="999999"/>
                </a:solidFill>
              </a:defRPr>
            </a:lvl6pPr>
            <a:lvl7pPr lvl="6" rtl="0" algn="ctr">
              <a:spcBef>
                <a:spcPts val="0"/>
              </a:spcBef>
              <a:spcAft>
                <a:spcPts val="0"/>
              </a:spcAft>
              <a:buClr>
                <a:srgbClr val="999999"/>
              </a:buClr>
              <a:buSzPts val="9600"/>
              <a:buNone/>
              <a:defRPr sz="9600">
                <a:solidFill>
                  <a:srgbClr val="999999"/>
                </a:solidFill>
              </a:defRPr>
            </a:lvl7pPr>
            <a:lvl8pPr lvl="7" rtl="0" algn="ctr">
              <a:spcBef>
                <a:spcPts val="0"/>
              </a:spcBef>
              <a:spcAft>
                <a:spcPts val="0"/>
              </a:spcAft>
              <a:buClr>
                <a:srgbClr val="999999"/>
              </a:buClr>
              <a:buSzPts val="9600"/>
              <a:buNone/>
              <a:defRPr sz="9600">
                <a:solidFill>
                  <a:srgbClr val="999999"/>
                </a:solidFill>
              </a:defRPr>
            </a:lvl8pPr>
            <a:lvl9pPr lvl="8" rtl="0" algn="ctr">
              <a:spcBef>
                <a:spcPts val="0"/>
              </a:spcBef>
              <a:spcAft>
                <a:spcPts val="0"/>
              </a:spcAft>
              <a:buClr>
                <a:srgbClr val="999999"/>
              </a:buClr>
              <a:buSzPts val="9600"/>
              <a:buNone/>
              <a:defRPr sz="9600">
                <a:solidFill>
                  <a:srgbClr val="999999"/>
                </a:solidFill>
              </a:defRPr>
            </a:lvl9pPr>
          </a:lstStyle>
          <a:p>
            <a:r>
              <a:t>xx%</a:t>
            </a:r>
          </a:p>
        </p:txBody>
      </p:sp>
      <p:sp>
        <p:nvSpPr>
          <p:cNvPr id="401" name="Google Shape;401;p26"/>
          <p:cNvSpPr txBox="1"/>
          <p:nvPr>
            <p:ph hasCustomPrompt="1" idx="7" type="title"/>
          </p:nvPr>
        </p:nvSpPr>
        <p:spPr>
          <a:xfrm>
            <a:off x="3572801" y="3626593"/>
            <a:ext cx="2002500" cy="320100"/>
          </a:xfrm>
          <a:prstGeom prst="rect">
            <a:avLst/>
          </a:prstGeom>
          <a:noFill/>
        </p:spPr>
        <p:txBody>
          <a:bodyPr anchorCtr="0" anchor="t" bIns="0" lIns="0" spcFirstLastPara="1" rIns="0" wrap="square" tIns="0">
            <a:noAutofit/>
          </a:bodyPr>
          <a:lstStyle>
            <a:lvl1pPr lvl="0" rtl="0" algn="ctr">
              <a:spcBef>
                <a:spcPts val="0"/>
              </a:spcBef>
              <a:spcAft>
                <a:spcPts val="0"/>
              </a:spcAft>
              <a:buClr>
                <a:schemeClr val="accent2"/>
              </a:buClr>
              <a:buSzPts val="3600"/>
              <a:buNone/>
              <a:defRPr>
                <a:solidFill>
                  <a:schemeClr val="accent2"/>
                </a:solidFill>
              </a:defRPr>
            </a:lvl1pPr>
            <a:lvl2pPr lvl="1" rtl="0" algn="ctr">
              <a:spcBef>
                <a:spcPts val="0"/>
              </a:spcBef>
              <a:spcAft>
                <a:spcPts val="0"/>
              </a:spcAft>
              <a:buClr>
                <a:srgbClr val="999999"/>
              </a:buClr>
              <a:buSzPts val="9600"/>
              <a:buNone/>
              <a:defRPr sz="9600">
                <a:solidFill>
                  <a:srgbClr val="999999"/>
                </a:solidFill>
              </a:defRPr>
            </a:lvl2pPr>
            <a:lvl3pPr lvl="2" rtl="0" algn="ctr">
              <a:spcBef>
                <a:spcPts val="0"/>
              </a:spcBef>
              <a:spcAft>
                <a:spcPts val="0"/>
              </a:spcAft>
              <a:buClr>
                <a:srgbClr val="999999"/>
              </a:buClr>
              <a:buSzPts val="9600"/>
              <a:buNone/>
              <a:defRPr sz="9600">
                <a:solidFill>
                  <a:srgbClr val="999999"/>
                </a:solidFill>
              </a:defRPr>
            </a:lvl3pPr>
            <a:lvl4pPr lvl="3" rtl="0" algn="ctr">
              <a:spcBef>
                <a:spcPts val="0"/>
              </a:spcBef>
              <a:spcAft>
                <a:spcPts val="0"/>
              </a:spcAft>
              <a:buClr>
                <a:srgbClr val="999999"/>
              </a:buClr>
              <a:buSzPts val="9600"/>
              <a:buNone/>
              <a:defRPr sz="9600">
                <a:solidFill>
                  <a:srgbClr val="999999"/>
                </a:solidFill>
              </a:defRPr>
            </a:lvl4pPr>
            <a:lvl5pPr lvl="4" rtl="0" algn="ctr">
              <a:spcBef>
                <a:spcPts val="0"/>
              </a:spcBef>
              <a:spcAft>
                <a:spcPts val="0"/>
              </a:spcAft>
              <a:buClr>
                <a:srgbClr val="999999"/>
              </a:buClr>
              <a:buSzPts val="9600"/>
              <a:buNone/>
              <a:defRPr sz="9600">
                <a:solidFill>
                  <a:srgbClr val="999999"/>
                </a:solidFill>
              </a:defRPr>
            </a:lvl5pPr>
            <a:lvl6pPr lvl="5" rtl="0" algn="ctr">
              <a:spcBef>
                <a:spcPts val="0"/>
              </a:spcBef>
              <a:spcAft>
                <a:spcPts val="0"/>
              </a:spcAft>
              <a:buClr>
                <a:srgbClr val="999999"/>
              </a:buClr>
              <a:buSzPts val="9600"/>
              <a:buNone/>
              <a:defRPr sz="9600">
                <a:solidFill>
                  <a:srgbClr val="999999"/>
                </a:solidFill>
              </a:defRPr>
            </a:lvl6pPr>
            <a:lvl7pPr lvl="6" rtl="0" algn="ctr">
              <a:spcBef>
                <a:spcPts val="0"/>
              </a:spcBef>
              <a:spcAft>
                <a:spcPts val="0"/>
              </a:spcAft>
              <a:buClr>
                <a:srgbClr val="999999"/>
              </a:buClr>
              <a:buSzPts val="9600"/>
              <a:buNone/>
              <a:defRPr sz="9600">
                <a:solidFill>
                  <a:srgbClr val="999999"/>
                </a:solidFill>
              </a:defRPr>
            </a:lvl7pPr>
            <a:lvl8pPr lvl="7" rtl="0" algn="ctr">
              <a:spcBef>
                <a:spcPts val="0"/>
              </a:spcBef>
              <a:spcAft>
                <a:spcPts val="0"/>
              </a:spcAft>
              <a:buClr>
                <a:srgbClr val="999999"/>
              </a:buClr>
              <a:buSzPts val="9600"/>
              <a:buNone/>
              <a:defRPr sz="9600">
                <a:solidFill>
                  <a:srgbClr val="999999"/>
                </a:solidFill>
              </a:defRPr>
            </a:lvl8pPr>
            <a:lvl9pPr lvl="8" rtl="0" algn="ctr">
              <a:spcBef>
                <a:spcPts val="0"/>
              </a:spcBef>
              <a:spcAft>
                <a:spcPts val="0"/>
              </a:spcAft>
              <a:buClr>
                <a:srgbClr val="999999"/>
              </a:buClr>
              <a:buSzPts val="9600"/>
              <a:buNone/>
              <a:defRPr sz="9600">
                <a:solidFill>
                  <a:srgbClr val="999999"/>
                </a:solidFill>
              </a:defRPr>
            </a:lvl9pPr>
          </a:lstStyle>
          <a:p>
            <a:r>
              <a:t>xx%</a:t>
            </a:r>
          </a:p>
        </p:txBody>
      </p:sp>
      <p:sp>
        <p:nvSpPr>
          <p:cNvPr id="402" name="Google Shape;402;p26"/>
          <p:cNvSpPr txBox="1"/>
          <p:nvPr>
            <p:ph idx="8" type="subTitle"/>
          </p:nvPr>
        </p:nvSpPr>
        <p:spPr>
          <a:xfrm>
            <a:off x="3568700" y="4178980"/>
            <a:ext cx="2002500" cy="431100"/>
          </a:xfrm>
          <a:prstGeom prst="rect">
            <a:avLst/>
          </a:prstGeom>
        </p:spPr>
        <p:txBody>
          <a:bodyPr anchorCtr="0" anchor="t" bIns="0" lIns="0" spcFirstLastPara="1" rIns="0" wrap="square" tIns="0">
            <a:noAutofit/>
          </a:bodyPr>
          <a:lstStyle>
            <a:lvl1pPr lvl="0" rtl="0" algn="ctr">
              <a:spcBef>
                <a:spcPts val="0"/>
              </a:spcBef>
              <a:spcAft>
                <a:spcPts val="0"/>
              </a:spcAft>
              <a:buNone/>
              <a:defRPr b="0">
                <a:solidFill>
                  <a:schemeClr val="dk2"/>
                </a:solidFill>
              </a:defRPr>
            </a:lvl1pPr>
            <a:lvl2pPr lvl="1" rtl="0" algn="ctr">
              <a:spcBef>
                <a:spcPts val="1600"/>
              </a:spcBef>
              <a:spcAft>
                <a:spcPts val="0"/>
              </a:spcAft>
              <a:buNone/>
              <a:defRPr>
                <a:solidFill>
                  <a:schemeClr val="dk2"/>
                </a:solidFill>
              </a:defRPr>
            </a:lvl2pPr>
            <a:lvl3pPr lvl="2" rtl="0" algn="ctr">
              <a:spcBef>
                <a:spcPts val="1600"/>
              </a:spcBef>
              <a:spcAft>
                <a:spcPts val="0"/>
              </a:spcAft>
              <a:buNone/>
              <a:defRPr>
                <a:solidFill>
                  <a:schemeClr val="dk2"/>
                </a:solidFill>
              </a:defRPr>
            </a:lvl3pPr>
            <a:lvl4pPr lvl="3" rtl="0" algn="ctr">
              <a:spcBef>
                <a:spcPts val="1600"/>
              </a:spcBef>
              <a:spcAft>
                <a:spcPts val="0"/>
              </a:spcAft>
              <a:buNone/>
              <a:defRPr>
                <a:solidFill>
                  <a:schemeClr val="dk2"/>
                </a:solidFill>
              </a:defRPr>
            </a:lvl4pPr>
            <a:lvl5pPr lvl="4" rtl="0" algn="ctr">
              <a:spcBef>
                <a:spcPts val="1600"/>
              </a:spcBef>
              <a:spcAft>
                <a:spcPts val="0"/>
              </a:spcAft>
              <a:buNone/>
              <a:defRPr>
                <a:solidFill>
                  <a:schemeClr val="dk2"/>
                </a:solidFill>
              </a:defRPr>
            </a:lvl5pPr>
            <a:lvl6pPr lvl="5" rtl="0" algn="ctr">
              <a:spcBef>
                <a:spcPts val="1600"/>
              </a:spcBef>
              <a:spcAft>
                <a:spcPts val="0"/>
              </a:spcAft>
              <a:buNone/>
              <a:defRPr>
                <a:solidFill>
                  <a:schemeClr val="dk2"/>
                </a:solidFill>
              </a:defRPr>
            </a:lvl6pPr>
            <a:lvl7pPr lvl="6" rtl="0" algn="ctr">
              <a:spcBef>
                <a:spcPts val="1600"/>
              </a:spcBef>
              <a:spcAft>
                <a:spcPts val="0"/>
              </a:spcAft>
              <a:buNone/>
              <a:defRPr>
                <a:solidFill>
                  <a:schemeClr val="dk2"/>
                </a:solidFill>
              </a:defRPr>
            </a:lvl7pPr>
            <a:lvl8pPr lvl="7" rtl="0" algn="ctr">
              <a:spcBef>
                <a:spcPts val="1600"/>
              </a:spcBef>
              <a:spcAft>
                <a:spcPts val="0"/>
              </a:spcAft>
              <a:buNone/>
              <a:defRPr>
                <a:solidFill>
                  <a:schemeClr val="dk2"/>
                </a:solidFill>
              </a:defRPr>
            </a:lvl8pPr>
            <a:lvl9pPr lvl="8" rtl="0" algn="ctr">
              <a:spcBef>
                <a:spcPts val="1600"/>
              </a:spcBef>
              <a:spcAft>
                <a:spcPts val="1600"/>
              </a:spcAft>
              <a:buNone/>
              <a:defRPr>
                <a:solidFill>
                  <a:schemeClr val="dk2"/>
                </a:solidFill>
              </a:defRPr>
            </a:lvl9pPr>
          </a:lstStyle>
          <a:p/>
        </p:txBody>
      </p:sp>
      <p:sp>
        <p:nvSpPr>
          <p:cNvPr id="403" name="Google Shape;403;p26"/>
          <p:cNvSpPr txBox="1"/>
          <p:nvPr>
            <p:ph idx="9" type="subTitle"/>
          </p:nvPr>
        </p:nvSpPr>
        <p:spPr>
          <a:xfrm>
            <a:off x="6419125" y="2648342"/>
            <a:ext cx="2002500" cy="431100"/>
          </a:xfrm>
          <a:prstGeom prst="rect">
            <a:avLst/>
          </a:prstGeom>
        </p:spPr>
        <p:txBody>
          <a:bodyPr anchorCtr="0" anchor="t" bIns="0" lIns="0" spcFirstLastPara="1" rIns="0" wrap="square" tIns="0">
            <a:noAutofit/>
          </a:bodyPr>
          <a:lstStyle>
            <a:lvl1pPr lvl="0" rtl="0" algn="ctr">
              <a:spcBef>
                <a:spcPts val="0"/>
              </a:spcBef>
              <a:spcAft>
                <a:spcPts val="0"/>
              </a:spcAft>
              <a:buNone/>
              <a:defRPr b="0">
                <a:solidFill>
                  <a:schemeClr val="dk2"/>
                </a:solidFill>
              </a:defRPr>
            </a:lvl1pPr>
            <a:lvl2pPr lvl="1" rtl="0" algn="ctr">
              <a:spcBef>
                <a:spcPts val="1600"/>
              </a:spcBef>
              <a:spcAft>
                <a:spcPts val="0"/>
              </a:spcAft>
              <a:buNone/>
              <a:defRPr>
                <a:solidFill>
                  <a:schemeClr val="dk2"/>
                </a:solidFill>
              </a:defRPr>
            </a:lvl2pPr>
            <a:lvl3pPr lvl="2" rtl="0" algn="ctr">
              <a:spcBef>
                <a:spcPts val="1600"/>
              </a:spcBef>
              <a:spcAft>
                <a:spcPts val="0"/>
              </a:spcAft>
              <a:buNone/>
              <a:defRPr>
                <a:solidFill>
                  <a:schemeClr val="dk2"/>
                </a:solidFill>
              </a:defRPr>
            </a:lvl3pPr>
            <a:lvl4pPr lvl="3" rtl="0" algn="ctr">
              <a:spcBef>
                <a:spcPts val="1600"/>
              </a:spcBef>
              <a:spcAft>
                <a:spcPts val="0"/>
              </a:spcAft>
              <a:buNone/>
              <a:defRPr>
                <a:solidFill>
                  <a:schemeClr val="dk2"/>
                </a:solidFill>
              </a:defRPr>
            </a:lvl4pPr>
            <a:lvl5pPr lvl="4" rtl="0" algn="ctr">
              <a:spcBef>
                <a:spcPts val="1600"/>
              </a:spcBef>
              <a:spcAft>
                <a:spcPts val="0"/>
              </a:spcAft>
              <a:buNone/>
              <a:defRPr>
                <a:solidFill>
                  <a:schemeClr val="dk2"/>
                </a:solidFill>
              </a:defRPr>
            </a:lvl5pPr>
            <a:lvl6pPr lvl="5" rtl="0" algn="ctr">
              <a:spcBef>
                <a:spcPts val="1600"/>
              </a:spcBef>
              <a:spcAft>
                <a:spcPts val="0"/>
              </a:spcAft>
              <a:buNone/>
              <a:defRPr>
                <a:solidFill>
                  <a:schemeClr val="dk2"/>
                </a:solidFill>
              </a:defRPr>
            </a:lvl6pPr>
            <a:lvl7pPr lvl="6" rtl="0" algn="ctr">
              <a:spcBef>
                <a:spcPts val="1600"/>
              </a:spcBef>
              <a:spcAft>
                <a:spcPts val="0"/>
              </a:spcAft>
              <a:buNone/>
              <a:defRPr>
                <a:solidFill>
                  <a:schemeClr val="dk2"/>
                </a:solidFill>
              </a:defRPr>
            </a:lvl7pPr>
            <a:lvl8pPr lvl="7" rtl="0" algn="ctr">
              <a:spcBef>
                <a:spcPts val="1600"/>
              </a:spcBef>
              <a:spcAft>
                <a:spcPts val="0"/>
              </a:spcAft>
              <a:buNone/>
              <a:defRPr>
                <a:solidFill>
                  <a:schemeClr val="dk2"/>
                </a:solidFill>
              </a:defRPr>
            </a:lvl8pPr>
            <a:lvl9pPr lvl="8" rtl="0" algn="ctr">
              <a:spcBef>
                <a:spcPts val="1600"/>
              </a:spcBef>
              <a:spcAft>
                <a:spcPts val="1600"/>
              </a:spcAft>
              <a:buNone/>
              <a:defRPr>
                <a:solidFill>
                  <a:schemeClr val="dk2"/>
                </a:solidFill>
              </a:defRPr>
            </a:lvl9pPr>
          </a:lstStyle>
          <a:p/>
        </p:txBody>
      </p:sp>
      <p:sp>
        <p:nvSpPr>
          <p:cNvPr id="404" name="Google Shape;404;p26"/>
          <p:cNvSpPr txBox="1"/>
          <p:nvPr>
            <p:ph hasCustomPrompt="1" idx="13" type="title"/>
          </p:nvPr>
        </p:nvSpPr>
        <p:spPr>
          <a:xfrm>
            <a:off x="6423226" y="2064056"/>
            <a:ext cx="2002500" cy="320100"/>
          </a:xfrm>
          <a:prstGeom prst="rect">
            <a:avLst/>
          </a:prstGeom>
          <a:noFill/>
        </p:spPr>
        <p:txBody>
          <a:bodyPr anchorCtr="0" anchor="t" bIns="0" lIns="0" spcFirstLastPara="1" rIns="0" wrap="square" tIns="0">
            <a:noAutofit/>
          </a:bodyPr>
          <a:lstStyle>
            <a:lvl1pPr lvl="0" rtl="0" algn="ctr">
              <a:spcBef>
                <a:spcPts val="0"/>
              </a:spcBef>
              <a:spcAft>
                <a:spcPts val="0"/>
              </a:spcAft>
              <a:buClr>
                <a:schemeClr val="accent2"/>
              </a:buClr>
              <a:buSzPts val="3600"/>
              <a:buNone/>
              <a:defRPr>
                <a:solidFill>
                  <a:schemeClr val="accent2"/>
                </a:solidFill>
              </a:defRPr>
            </a:lvl1pPr>
            <a:lvl2pPr lvl="1" rtl="0" algn="ctr">
              <a:spcBef>
                <a:spcPts val="0"/>
              </a:spcBef>
              <a:spcAft>
                <a:spcPts val="0"/>
              </a:spcAft>
              <a:buClr>
                <a:srgbClr val="999999"/>
              </a:buClr>
              <a:buSzPts val="9600"/>
              <a:buNone/>
              <a:defRPr sz="9600">
                <a:solidFill>
                  <a:srgbClr val="999999"/>
                </a:solidFill>
              </a:defRPr>
            </a:lvl2pPr>
            <a:lvl3pPr lvl="2" rtl="0" algn="ctr">
              <a:spcBef>
                <a:spcPts val="0"/>
              </a:spcBef>
              <a:spcAft>
                <a:spcPts val="0"/>
              </a:spcAft>
              <a:buClr>
                <a:srgbClr val="999999"/>
              </a:buClr>
              <a:buSzPts val="9600"/>
              <a:buNone/>
              <a:defRPr sz="9600">
                <a:solidFill>
                  <a:srgbClr val="999999"/>
                </a:solidFill>
              </a:defRPr>
            </a:lvl3pPr>
            <a:lvl4pPr lvl="3" rtl="0" algn="ctr">
              <a:spcBef>
                <a:spcPts val="0"/>
              </a:spcBef>
              <a:spcAft>
                <a:spcPts val="0"/>
              </a:spcAft>
              <a:buClr>
                <a:srgbClr val="999999"/>
              </a:buClr>
              <a:buSzPts val="9600"/>
              <a:buNone/>
              <a:defRPr sz="9600">
                <a:solidFill>
                  <a:srgbClr val="999999"/>
                </a:solidFill>
              </a:defRPr>
            </a:lvl4pPr>
            <a:lvl5pPr lvl="4" rtl="0" algn="ctr">
              <a:spcBef>
                <a:spcPts val="0"/>
              </a:spcBef>
              <a:spcAft>
                <a:spcPts val="0"/>
              </a:spcAft>
              <a:buClr>
                <a:srgbClr val="999999"/>
              </a:buClr>
              <a:buSzPts val="9600"/>
              <a:buNone/>
              <a:defRPr sz="9600">
                <a:solidFill>
                  <a:srgbClr val="999999"/>
                </a:solidFill>
              </a:defRPr>
            </a:lvl5pPr>
            <a:lvl6pPr lvl="5" rtl="0" algn="ctr">
              <a:spcBef>
                <a:spcPts val="0"/>
              </a:spcBef>
              <a:spcAft>
                <a:spcPts val="0"/>
              </a:spcAft>
              <a:buClr>
                <a:srgbClr val="999999"/>
              </a:buClr>
              <a:buSzPts val="9600"/>
              <a:buNone/>
              <a:defRPr sz="9600">
                <a:solidFill>
                  <a:srgbClr val="999999"/>
                </a:solidFill>
              </a:defRPr>
            </a:lvl6pPr>
            <a:lvl7pPr lvl="6" rtl="0" algn="ctr">
              <a:spcBef>
                <a:spcPts val="0"/>
              </a:spcBef>
              <a:spcAft>
                <a:spcPts val="0"/>
              </a:spcAft>
              <a:buClr>
                <a:srgbClr val="999999"/>
              </a:buClr>
              <a:buSzPts val="9600"/>
              <a:buNone/>
              <a:defRPr sz="9600">
                <a:solidFill>
                  <a:srgbClr val="999999"/>
                </a:solidFill>
              </a:defRPr>
            </a:lvl7pPr>
            <a:lvl8pPr lvl="7" rtl="0" algn="ctr">
              <a:spcBef>
                <a:spcPts val="0"/>
              </a:spcBef>
              <a:spcAft>
                <a:spcPts val="0"/>
              </a:spcAft>
              <a:buClr>
                <a:srgbClr val="999999"/>
              </a:buClr>
              <a:buSzPts val="9600"/>
              <a:buNone/>
              <a:defRPr sz="9600">
                <a:solidFill>
                  <a:srgbClr val="999999"/>
                </a:solidFill>
              </a:defRPr>
            </a:lvl8pPr>
            <a:lvl9pPr lvl="8" rtl="0" algn="ctr">
              <a:spcBef>
                <a:spcPts val="0"/>
              </a:spcBef>
              <a:spcAft>
                <a:spcPts val="0"/>
              </a:spcAft>
              <a:buClr>
                <a:srgbClr val="999999"/>
              </a:buClr>
              <a:buSzPts val="9600"/>
              <a:buNone/>
              <a:defRPr sz="9600">
                <a:solidFill>
                  <a:srgbClr val="999999"/>
                </a:solidFill>
              </a:defRPr>
            </a:lvl9pPr>
          </a:lstStyle>
          <a:p>
            <a:r>
              <a:t>xx%</a:t>
            </a:r>
          </a:p>
        </p:txBody>
      </p:sp>
      <p:sp>
        <p:nvSpPr>
          <p:cNvPr id="405" name="Google Shape;405;p26"/>
          <p:cNvSpPr txBox="1"/>
          <p:nvPr>
            <p:ph hasCustomPrompt="1" idx="14" type="title"/>
          </p:nvPr>
        </p:nvSpPr>
        <p:spPr>
          <a:xfrm>
            <a:off x="6423226" y="3626593"/>
            <a:ext cx="2002500" cy="320100"/>
          </a:xfrm>
          <a:prstGeom prst="rect">
            <a:avLst/>
          </a:prstGeom>
          <a:noFill/>
        </p:spPr>
        <p:txBody>
          <a:bodyPr anchorCtr="0" anchor="t" bIns="0" lIns="0" spcFirstLastPara="1" rIns="0" wrap="square" tIns="0">
            <a:noAutofit/>
          </a:bodyPr>
          <a:lstStyle>
            <a:lvl1pPr lvl="0" rtl="0" algn="ctr">
              <a:spcBef>
                <a:spcPts val="0"/>
              </a:spcBef>
              <a:spcAft>
                <a:spcPts val="0"/>
              </a:spcAft>
              <a:buClr>
                <a:schemeClr val="accent2"/>
              </a:buClr>
              <a:buSzPts val="3600"/>
              <a:buNone/>
              <a:defRPr>
                <a:solidFill>
                  <a:schemeClr val="accent2"/>
                </a:solidFill>
              </a:defRPr>
            </a:lvl1pPr>
            <a:lvl2pPr lvl="1" rtl="0" algn="ctr">
              <a:spcBef>
                <a:spcPts val="0"/>
              </a:spcBef>
              <a:spcAft>
                <a:spcPts val="0"/>
              </a:spcAft>
              <a:buClr>
                <a:srgbClr val="999999"/>
              </a:buClr>
              <a:buSzPts val="9600"/>
              <a:buNone/>
              <a:defRPr sz="9600">
                <a:solidFill>
                  <a:srgbClr val="999999"/>
                </a:solidFill>
              </a:defRPr>
            </a:lvl2pPr>
            <a:lvl3pPr lvl="2" rtl="0" algn="ctr">
              <a:spcBef>
                <a:spcPts val="0"/>
              </a:spcBef>
              <a:spcAft>
                <a:spcPts val="0"/>
              </a:spcAft>
              <a:buClr>
                <a:srgbClr val="999999"/>
              </a:buClr>
              <a:buSzPts val="9600"/>
              <a:buNone/>
              <a:defRPr sz="9600">
                <a:solidFill>
                  <a:srgbClr val="999999"/>
                </a:solidFill>
              </a:defRPr>
            </a:lvl3pPr>
            <a:lvl4pPr lvl="3" rtl="0" algn="ctr">
              <a:spcBef>
                <a:spcPts val="0"/>
              </a:spcBef>
              <a:spcAft>
                <a:spcPts val="0"/>
              </a:spcAft>
              <a:buClr>
                <a:srgbClr val="999999"/>
              </a:buClr>
              <a:buSzPts val="9600"/>
              <a:buNone/>
              <a:defRPr sz="9600">
                <a:solidFill>
                  <a:srgbClr val="999999"/>
                </a:solidFill>
              </a:defRPr>
            </a:lvl4pPr>
            <a:lvl5pPr lvl="4" rtl="0" algn="ctr">
              <a:spcBef>
                <a:spcPts val="0"/>
              </a:spcBef>
              <a:spcAft>
                <a:spcPts val="0"/>
              </a:spcAft>
              <a:buClr>
                <a:srgbClr val="999999"/>
              </a:buClr>
              <a:buSzPts val="9600"/>
              <a:buNone/>
              <a:defRPr sz="9600">
                <a:solidFill>
                  <a:srgbClr val="999999"/>
                </a:solidFill>
              </a:defRPr>
            </a:lvl5pPr>
            <a:lvl6pPr lvl="5" rtl="0" algn="ctr">
              <a:spcBef>
                <a:spcPts val="0"/>
              </a:spcBef>
              <a:spcAft>
                <a:spcPts val="0"/>
              </a:spcAft>
              <a:buClr>
                <a:srgbClr val="999999"/>
              </a:buClr>
              <a:buSzPts val="9600"/>
              <a:buNone/>
              <a:defRPr sz="9600">
                <a:solidFill>
                  <a:srgbClr val="999999"/>
                </a:solidFill>
              </a:defRPr>
            </a:lvl6pPr>
            <a:lvl7pPr lvl="6" rtl="0" algn="ctr">
              <a:spcBef>
                <a:spcPts val="0"/>
              </a:spcBef>
              <a:spcAft>
                <a:spcPts val="0"/>
              </a:spcAft>
              <a:buClr>
                <a:srgbClr val="999999"/>
              </a:buClr>
              <a:buSzPts val="9600"/>
              <a:buNone/>
              <a:defRPr sz="9600">
                <a:solidFill>
                  <a:srgbClr val="999999"/>
                </a:solidFill>
              </a:defRPr>
            </a:lvl7pPr>
            <a:lvl8pPr lvl="7" rtl="0" algn="ctr">
              <a:spcBef>
                <a:spcPts val="0"/>
              </a:spcBef>
              <a:spcAft>
                <a:spcPts val="0"/>
              </a:spcAft>
              <a:buClr>
                <a:srgbClr val="999999"/>
              </a:buClr>
              <a:buSzPts val="9600"/>
              <a:buNone/>
              <a:defRPr sz="9600">
                <a:solidFill>
                  <a:srgbClr val="999999"/>
                </a:solidFill>
              </a:defRPr>
            </a:lvl8pPr>
            <a:lvl9pPr lvl="8" rtl="0" algn="ctr">
              <a:spcBef>
                <a:spcPts val="0"/>
              </a:spcBef>
              <a:spcAft>
                <a:spcPts val="0"/>
              </a:spcAft>
              <a:buClr>
                <a:srgbClr val="999999"/>
              </a:buClr>
              <a:buSzPts val="9600"/>
              <a:buNone/>
              <a:defRPr sz="9600">
                <a:solidFill>
                  <a:srgbClr val="999999"/>
                </a:solidFill>
              </a:defRPr>
            </a:lvl9pPr>
          </a:lstStyle>
          <a:p>
            <a:r>
              <a:t>xx%</a:t>
            </a:r>
          </a:p>
        </p:txBody>
      </p:sp>
      <p:sp>
        <p:nvSpPr>
          <p:cNvPr id="406" name="Google Shape;406;p26"/>
          <p:cNvSpPr txBox="1"/>
          <p:nvPr>
            <p:ph idx="15" type="subTitle"/>
          </p:nvPr>
        </p:nvSpPr>
        <p:spPr>
          <a:xfrm>
            <a:off x="6419125" y="4178980"/>
            <a:ext cx="2002500" cy="431100"/>
          </a:xfrm>
          <a:prstGeom prst="rect">
            <a:avLst/>
          </a:prstGeom>
        </p:spPr>
        <p:txBody>
          <a:bodyPr anchorCtr="0" anchor="t" bIns="0" lIns="0" spcFirstLastPara="1" rIns="0" wrap="square" tIns="0">
            <a:noAutofit/>
          </a:bodyPr>
          <a:lstStyle>
            <a:lvl1pPr lvl="0" rtl="0" algn="ctr">
              <a:spcBef>
                <a:spcPts val="0"/>
              </a:spcBef>
              <a:spcAft>
                <a:spcPts val="0"/>
              </a:spcAft>
              <a:buNone/>
              <a:defRPr b="0">
                <a:solidFill>
                  <a:schemeClr val="dk2"/>
                </a:solidFill>
              </a:defRPr>
            </a:lvl1pPr>
            <a:lvl2pPr lvl="1" rtl="0" algn="ctr">
              <a:spcBef>
                <a:spcPts val="1600"/>
              </a:spcBef>
              <a:spcAft>
                <a:spcPts val="0"/>
              </a:spcAft>
              <a:buNone/>
              <a:defRPr>
                <a:solidFill>
                  <a:schemeClr val="dk2"/>
                </a:solidFill>
              </a:defRPr>
            </a:lvl2pPr>
            <a:lvl3pPr lvl="2" rtl="0" algn="ctr">
              <a:spcBef>
                <a:spcPts val="1600"/>
              </a:spcBef>
              <a:spcAft>
                <a:spcPts val="0"/>
              </a:spcAft>
              <a:buNone/>
              <a:defRPr>
                <a:solidFill>
                  <a:schemeClr val="dk2"/>
                </a:solidFill>
              </a:defRPr>
            </a:lvl3pPr>
            <a:lvl4pPr lvl="3" rtl="0" algn="ctr">
              <a:spcBef>
                <a:spcPts val="1600"/>
              </a:spcBef>
              <a:spcAft>
                <a:spcPts val="0"/>
              </a:spcAft>
              <a:buNone/>
              <a:defRPr>
                <a:solidFill>
                  <a:schemeClr val="dk2"/>
                </a:solidFill>
              </a:defRPr>
            </a:lvl4pPr>
            <a:lvl5pPr lvl="4" rtl="0" algn="ctr">
              <a:spcBef>
                <a:spcPts val="1600"/>
              </a:spcBef>
              <a:spcAft>
                <a:spcPts val="0"/>
              </a:spcAft>
              <a:buNone/>
              <a:defRPr>
                <a:solidFill>
                  <a:schemeClr val="dk2"/>
                </a:solidFill>
              </a:defRPr>
            </a:lvl5pPr>
            <a:lvl6pPr lvl="5" rtl="0" algn="ctr">
              <a:spcBef>
                <a:spcPts val="1600"/>
              </a:spcBef>
              <a:spcAft>
                <a:spcPts val="0"/>
              </a:spcAft>
              <a:buNone/>
              <a:defRPr>
                <a:solidFill>
                  <a:schemeClr val="dk2"/>
                </a:solidFill>
              </a:defRPr>
            </a:lvl6pPr>
            <a:lvl7pPr lvl="6" rtl="0" algn="ctr">
              <a:spcBef>
                <a:spcPts val="1600"/>
              </a:spcBef>
              <a:spcAft>
                <a:spcPts val="0"/>
              </a:spcAft>
              <a:buNone/>
              <a:defRPr>
                <a:solidFill>
                  <a:schemeClr val="dk2"/>
                </a:solidFill>
              </a:defRPr>
            </a:lvl7pPr>
            <a:lvl8pPr lvl="7" rtl="0" algn="ctr">
              <a:spcBef>
                <a:spcPts val="1600"/>
              </a:spcBef>
              <a:spcAft>
                <a:spcPts val="0"/>
              </a:spcAft>
              <a:buNone/>
              <a:defRPr>
                <a:solidFill>
                  <a:schemeClr val="dk2"/>
                </a:solidFill>
              </a:defRPr>
            </a:lvl8pPr>
            <a:lvl9pPr lvl="8" rtl="0" algn="ctr">
              <a:spcBef>
                <a:spcPts val="1600"/>
              </a:spcBef>
              <a:spcAft>
                <a:spcPts val="1600"/>
              </a:spcAft>
              <a:buNone/>
              <a:defRPr>
                <a:solidFill>
                  <a:schemeClr val="dk2"/>
                </a:solidFill>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Headline 1">
  <p:cSld name="CUSTOM_8_1">
    <p:spTree>
      <p:nvGrpSpPr>
        <p:cNvPr id="407" name="Shape 407"/>
        <p:cNvGrpSpPr/>
        <p:nvPr/>
      </p:nvGrpSpPr>
      <p:grpSpPr>
        <a:xfrm>
          <a:off x="0" y="0"/>
          <a:ext cx="0" cy="0"/>
          <a:chOff x="0" y="0"/>
          <a:chExt cx="0" cy="0"/>
        </a:xfrm>
      </p:grpSpPr>
      <p:sp>
        <p:nvSpPr>
          <p:cNvPr id="408" name="Google Shape;408;p27"/>
          <p:cNvSpPr txBox="1"/>
          <p:nvPr>
            <p:ph hasCustomPrompt="1" type="title"/>
          </p:nvPr>
        </p:nvSpPr>
        <p:spPr>
          <a:xfrm>
            <a:off x="6218874" y="538175"/>
            <a:ext cx="2258700" cy="1205700"/>
          </a:xfrm>
          <a:prstGeom prst="rect">
            <a:avLst/>
          </a:prstGeom>
        </p:spPr>
        <p:txBody>
          <a:bodyPr anchorCtr="0" anchor="b" bIns="0" lIns="0" spcFirstLastPara="1" rIns="0" wrap="square" tIns="0">
            <a:noAutofit/>
          </a:bodyPr>
          <a:lstStyle>
            <a:lvl1pPr lvl="0" rtl="0" algn="r">
              <a:spcBef>
                <a:spcPts val="0"/>
              </a:spcBef>
              <a:spcAft>
                <a:spcPts val="0"/>
              </a:spcAft>
              <a:buClr>
                <a:schemeClr val="accent2"/>
              </a:buClr>
              <a:buSzPts val="9600"/>
              <a:buNone/>
              <a:defRPr sz="9600">
                <a:solidFill>
                  <a:schemeClr val="accent2"/>
                </a:solidFill>
              </a:defRPr>
            </a:lvl1pPr>
            <a:lvl2pPr lvl="1" rtl="0" algn="r">
              <a:spcBef>
                <a:spcPts val="0"/>
              </a:spcBef>
              <a:spcAft>
                <a:spcPts val="0"/>
              </a:spcAft>
              <a:buSzPts val="9600"/>
              <a:buFont typeface="Khand"/>
              <a:buNone/>
              <a:defRPr b="1" sz="9600">
                <a:latin typeface="Khand"/>
                <a:ea typeface="Khand"/>
                <a:cs typeface="Khand"/>
                <a:sym typeface="Khand"/>
              </a:defRPr>
            </a:lvl2pPr>
            <a:lvl3pPr lvl="2" rtl="0" algn="r">
              <a:spcBef>
                <a:spcPts val="0"/>
              </a:spcBef>
              <a:spcAft>
                <a:spcPts val="0"/>
              </a:spcAft>
              <a:buSzPts val="9600"/>
              <a:buFont typeface="Khand"/>
              <a:buNone/>
              <a:defRPr b="1" sz="9600">
                <a:latin typeface="Khand"/>
                <a:ea typeface="Khand"/>
                <a:cs typeface="Khand"/>
                <a:sym typeface="Khand"/>
              </a:defRPr>
            </a:lvl3pPr>
            <a:lvl4pPr lvl="3" rtl="0" algn="r">
              <a:spcBef>
                <a:spcPts val="0"/>
              </a:spcBef>
              <a:spcAft>
                <a:spcPts val="0"/>
              </a:spcAft>
              <a:buSzPts val="9600"/>
              <a:buFont typeface="Khand"/>
              <a:buNone/>
              <a:defRPr b="1" sz="9600">
                <a:latin typeface="Khand"/>
                <a:ea typeface="Khand"/>
                <a:cs typeface="Khand"/>
                <a:sym typeface="Khand"/>
              </a:defRPr>
            </a:lvl4pPr>
            <a:lvl5pPr lvl="4" rtl="0" algn="r">
              <a:spcBef>
                <a:spcPts val="0"/>
              </a:spcBef>
              <a:spcAft>
                <a:spcPts val="0"/>
              </a:spcAft>
              <a:buSzPts val="9600"/>
              <a:buFont typeface="Khand"/>
              <a:buNone/>
              <a:defRPr b="1" sz="9600">
                <a:latin typeface="Khand"/>
                <a:ea typeface="Khand"/>
                <a:cs typeface="Khand"/>
                <a:sym typeface="Khand"/>
              </a:defRPr>
            </a:lvl5pPr>
            <a:lvl6pPr lvl="5" rtl="0" algn="r">
              <a:spcBef>
                <a:spcPts val="0"/>
              </a:spcBef>
              <a:spcAft>
                <a:spcPts val="0"/>
              </a:spcAft>
              <a:buSzPts val="9600"/>
              <a:buFont typeface="Khand"/>
              <a:buNone/>
              <a:defRPr b="1" sz="9600">
                <a:latin typeface="Khand"/>
                <a:ea typeface="Khand"/>
                <a:cs typeface="Khand"/>
                <a:sym typeface="Khand"/>
              </a:defRPr>
            </a:lvl6pPr>
            <a:lvl7pPr lvl="6" rtl="0" algn="r">
              <a:spcBef>
                <a:spcPts val="0"/>
              </a:spcBef>
              <a:spcAft>
                <a:spcPts val="0"/>
              </a:spcAft>
              <a:buSzPts val="9600"/>
              <a:buFont typeface="Khand"/>
              <a:buNone/>
              <a:defRPr b="1" sz="9600">
                <a:latin typeface="Khand"/>
                <a:ea typeface="Khand"/>
                <a:cs typeface="Khand"/>
                <a:sym typeface="Khand"/>
              </a:defRPr>
            </a:lvl7pPr>
            <a:lvl8pPr lvl="7" rtl="0" algn="r">
              <a:spcBef>
                <a:spcPts val="0"/>
              </a:spcBef>
              <a:spcAft>
                <a:spcPts val="0"/>
              </a:spcAft>
              <a:buSzPts val="9600"/>
              <a:buFont typeface="Khand"/>
              <a:buNone/>
              <a:defRPr b="1" sz="9600">
                <a:latin typeface="Khand"/>
                <a:ea typeface="Khand"/>
                <a:cs typeface="Khand"/>
                <a:sym typeface="Khand"/>
              </a:defRPr>
            </a:lvl8pPr>
            <a:lvl9pPr lvl="8" rtl="0" algn="r">
              <a:spcBef>
                <a:spcPts val="0"/>
              </a:spcBef>
              <a:spcAft>
                <a:spcPts val="0"/>
              </a:spcAft>
              <a:buSzPts val="9600"/>
              <a:buFont typeface="Khand"/>
              <a:buNone/>
              <a:defRPr b="1" sz="9600">
                <a:latin typeface="Khand"/>
                <a:ea typeface="Khand"/>
                <a:cs typeface="Khand"/>
                <a:sym typeface="Khand"/>
              </a:defRPr>
            </a:lvl9pPr>
          </a:lstStyle>
          <a:p>
            <a:r>
              <a:t>xx%</a:t>
            </a:r>
          </a:p>
        </p:txBody>
      </p:sp>
      <p:sp>
        <p:nvSpPr>
          <p:cNvPr id="409" name="Google Shape;409;p27"/>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ctr">
              <a:spcBef>
                <a:spcPts val="0"/>
              </a:spcBef>
              <a:spcAft>
                <a:spcPts val="0"/>
              </a:spcAft>
              <a:buNone/>
            </a:pPr>
            <a:r>
              <a:rPr lang="en"/>
              <a:t> </a:t>
            </a:r>
            <a:fld id="{00000000-1234-1234-1234-123412341234}" type="slidenum">
              <a:rPr lang="en"/>
              <a:t>‹#›</a:t>
            </a:fld>
            <a:r>
              <a:rPr lang="en"/>
              <a:t>.</a:t>
            </a:r>
            <a:endParaRPr/>
          </a:p>
        </p:txBody>
      </p:sp>
      <p:sp>
        <p:nvSpPr>
          <p:cNvPr id="410" name="Google Shape;410;p27"/>
          <p:cNvSpPr txBox="1"/>
          <p:nvPr>
            <p:ph idx="2" type="title"/>
          </p:nvPr>
        </p:nvSpPr>
        <p:spPr>
          <a:xfrm>
            <a:off x="5456025" y="2010675"/>
            <a:ext cx="2973600" cy="2385900"/>
          </a:xfrm>
          <a:prstGeom prst="rect">
            <a:avLst/>
          </a:prstGeom>
        </p:spPr>
        <p:txBody>
          <a:bodyPr anchorCtr="0" anchor="b" bIns="0" lIns="0" spcFirstLastPara="1" rIns="0" wrap="square" tIns="0">
            <a:noAutofit/>
          </a:bodyPr>
          <a:lstStyle>
            <a:lvl1pPr lvl="0" rtl="0" algn="r">
              <a:lnSpc>
                <a:spcPct val="115000"/>
              </a:lnSpc>
              <a:spcBef>
                <a:spcPts val="0"/>
              </a:spcBef>
              <a:spcAft>
                <a:spcPts val="0"/>
              </a:spcAft>
              <a:buSzPts val="5000"/>
              <a:buNone/>
              <a:defRPr sz="5000"/>
            </a:lvl1pPr>
            <a:lvl2pPr lvl="1" rtl="0" algn="r">
              <a:spcBef>
                <a:spcPts val="0"/>
              </a:spcBef>
              <a:spcAft>
                <a:spcPts val="0"/>
              </a:spcAft>
              <a:buSzPts val="5000"/>
              <a:buFont typeface="Khand"/>
              <a:buNone/>
              <a:defRPr b="1" sz="5000">
                <a:latin typeface="Khand"/>
                <a:ea typeface="Khand"/>
                <a:cs typeface="Khand"/>
                <a:sym typeface="Khand"/>
              </a:defRPr>
            </a:lvl2pPr>
            <a:lvl3pPr lvl="2" rtl="0" algn="r">
              <a:spcBef>
                <a:spcPts val="0"/>
              </a:spcBef>
              <a:spcAft>
                <a:spcPts val="0"/>
              </a:spcAft>
              <a:buSzPts val="5000"/>
              <a:buFont typeface="Khand"/>
              <a:buNone/>
              <a:defRPr b="1" sz="5000">
                <a:latin typeface="Khand"/>
                <a:ea typeface="Khand"/>
                <a:cs typeface="Khand"/>
                <a:sym typeface="Khand"/>
              </a:defRPr>
            </a:lvl3pPr>
            <a:lvl4pPr lvl="3" rtl="0" algn="r">
              <a:spcBef>
                <a:spcPts val="0"/>
              </a:spcBef>
              <a:spcAft>
                <a:spcPts val="0"/>
              </a:spcAft>
              <a:buSzPts val="5000"/>
              <a:buFont typeface="Khand"/>
              <a:buNone/>
              <a:defRPr b="1" sz="5000">
                <a:latin typeface="Khand"/>
                <a:ea typeface="Khand"/>
                <a:cs typeface="Khand"/>
                <a:sym typeface="Khand"/>
              </a:defRPr>
            </a:lvl4pPr>
            <a:lvl5pPr lvl="4" rtl="0" algn="r">
              <a:spcBef>
                <a:spcPts val="0"/>
              </a:spcBef>
              <a:spcAft>
                <a:spcPts val="0"/>
              </a:spcAft>
              <a:buSzPts val="5000"/>
              <a:buFont typeface="Khand"/>
              <a:buNone/>
              <a:defRPr b="1" sz="5000">
                <a:latin typeface="Khand"/>
                <a:ea typeface="Khand"/>
                <a:cs typeface="Khand"/>
                <a:sym typeface="Khand"/>
              </a:defRPr>
            </a:lvl5pPr>
            <a:lvl6pPr lvl="5" rtl="0" algn="r">
              <a:spcBef>
                <a:spcPts val="0"/>
              </a:spcBef>
              <a:spcAft>
                <a:spcPts val="0"/>
              </a:spcAft>
              <a:buSzPts val="5000"/>
              <a:buFont typeface="Khand"/>
              <a:buNone/>
              <a:defRPr b="1" sz="5000">
                <a:latin typeface="Khand"/>
                <a:ea typeface="Khand"/>
                <a:cs typeface="Khand"/>
                <a:sym typeface="Khand"/>
              </a:defRPr>
            </a:lvl6pPr>
            <a:lvl7pPr lvl="6" rtl="0" algn="r">
              <a:spcBef>
                <a:spcPts val="0"/>
              </a:spcBef>
              <a:spcAft>
                <a:spcPts val="0"/>
              </a:spcAft>
              <a:buSzPts val="5000"/>
              <a:buFont typeface="Khand"/>
              <a:buNone/>
              <a:defRPr b="1" sz="5000">
                <a:latin typeface="Khand"/>
                <a:ea typeface="Khand"/>
                <a:cs typeface="Khand"/>
                <a:sym typeface="Khand"/>
              </a:defRPr>
            </a:lvl7pPr>
            <a:lvl8pPr lvl="7" rtl="0" algn="r">
              <a:spcBef>
                <a:spcPts val="0"/>
              </a:spcBef>
              <a:spcAft>
                <a:spcPts val="0"/>
              </a:spcAft>
              <a:buSzPts val="5000"/>
              <a:buFont typeface="Khand"/>
              <a:buNone/>
              <a:defRPr b="1" sz="5000">
                <a:latin typeface="Khand"/>
                <a:ea typeface="Khand"/>
                <a:cs typeface="Khand"/>
                <a:sym typeface="Khand"/>
              </a:defRPr>
            </a:lvl8pPr>
            <a:lvl9pPr lvl="8" rtl="0" algn="r">
              <a:spcBef>
                <a:spcPts val="0"/>
              </a:spcBef>
              <a:spcAft>
                <a:spcPts val="0"/>
              </a:spcAft>
              <a:buSzPts val="5000"/>
              <a:buFont typeface="Khand"/>
              <a:buNone/>
              <a:defRPr b="1" sz="5000">
                <a:latin typeface="Khand"/>
                <a:ea typeface="Khand"/>
                <a:cs typeface="Khand"/>
                <a:sym typeface="Khand"/>
              </a:defRPr>
            </a:lvl9pPr>
          </a:lstStyle>
          <a:p/>
        </p:txBody>
      </p:sp>
      <p:sp>
        <p:nvSpPr>
          <p:cNvPr id="411" name="Google Shape;411;p27"/>
          <p:cNvSpPr txBox="1"/>
          <p:nvPr>
            <p:ph idx="1" type="subTitle"/>
          </p:nvPr>
        </p:nvSpPr>
        <p:spPr>
          <a:xfrm>
            <a:off x="4618285" y="4396575"/>
            <a:ext cx="3893700" cy="213600"/>
          </a:xfrm>
          <a:prstGeom prst="rect">
            <a:avLst/>
          </a:prstGeom>
        </p:spPr>
        <p:txBody>
          <a:bodyPr anchorCtr="0" anchor="t" bIns="91425" lIns="0" spcFirstLastPara="1" rIns="91425" wrap="square" tIns="0">
            <a:noAutofit/>
          </a:bodyPr>
          <a:lstStyle>
            <a:lvl1pPr lvl="0" rtl="0" algn="r">
              <a:lnSpc>
                <a:spcPct val="100000"/>
              </a:lnSpc>
              <a:spcBef>
                <a:spcPts val="0"/>
              </a:spcBef>
              <a:spcAft>
                <a:spcPts val="0"/>
              </a:spcAft>
              <a:buClr>
                <a:srgbClr val="41294A"/>
              </a:buClr>
              <a:buSzPts val="1400"/>
              <a:buNone/>
              <a:defRPr b="0" sz="1400">
                <a:highlight>
                  <a:schemeClr val="accent1"/>
                </a:highlight>
              </a:defRPr>
            </a:lvl1pPr>
            <a:lvl2pPr lvl="1" rtl="0" algn="r">
              <a:lnSpc>
                <a:spcPct val="100000"/>
              </a:lnSpc>
              <a:spcBef>
                <a:spcPts val="0"/>
              </a:spcBef>
              <a:spcAft>
                <a:spcPts val="0"/>
              </a:spcAft>
              <a:buClr>
                <a:srgbClr val="41294A"/>
              </a:buClr>
              <a:buSzPts val="1400"/>
              <a:buNone/>
              <a:defRPr sz="1400">
                <a:solidFill>
                  <a:srgbClr val="41294A"/>
                </a:solidFill>
              </a:defRPr>
            </a:lvl2pPr>
            <a:lvl3pPr lvl="2" rtl="0" algn="r">
              <a:lnSpc>
                <a:spcPct val="100000"/>
              </a:lnSpc>
              <a:spcBef>
                <a:spcPts val="0"/>
              </a:spcBef>
              <a:spcAft>
                <a:spcPts val="0"/>
              </a:spcAft>
              <a:buClr>
                <a:srgbClr val="41294A"/>
              </a:buClr>
              <a:buSzPts val="1400"/>
              <a:buNone/>
              <a:defRPr sz="1400">
                <a:solidFill>
                  <a:srgbClr val="41294A"/>
                </a:solidFill>
              </a:defRPr>
            </a:lvl3pPr>
            <a:lvl4pPr lvl="3" rtl="0" algn="r">
              <a:lnSpc>
                <a:spcPct val="100000"/>
              </a:lnSpc>
              <a:spcBef>
                <a:spcPts val="0"/>
              </a:spcBef>
              <a:spcAft>
                <a:spcPts val="0"/>
              </a:spcAft>
              <a:buClr>
                <a:srgbClr val="41294A"/>
              </a:buClr>
              <a:buSzPts val="1400"/>
              <a:buNone/>
              <a:defRPr sz="1400">
                <a:solidFill>
                  <a:srgbClr val="41294A"/>
                </a:solidFill>
              </a:defRPr>
            </a:lvl4pPr>
            <a:lvl5pPr lvl="4" rtl="0" algn="r">
              <a:lnSpc>
                <a:spcPct val="100000"/>
              </a:lnSpc>
              <a:spcBef>
                <a:spcPts val="0"/>
              </a:spcBef>
              <a:spcAft>
                <a:spcPts val="0"/>
              </a:spcAft>
              <a:buClr>
                <a:srgbClr val="41294A"/>
              </a:buClr>
              <a:buSzPts val="1400"/>
              <a:buNone/>
              <a:defRPr sz="1400">
                <a:solidFill>
                  <a:srgbClr val="41294A"/>
                </a:solidFill>
              </a:defRPr>
            </a:lvl5pPr>
            <a:lvl6pPr lvl="5" rtl="0" algn="r">
              <a:lnSpc>
                <a:spcPct val="100000"/>
              </a:lnSpc>
              <a:spcBef>
                <a:spcPts val="0"/>
              </a:spcBef>
              <a:spcAft>
                <a:spcPts val="0"/>
              </a:spcAft>
              <a:buClr>
                <a:srgbClr val="41294A"/>
              </a:buClr>
              <a:buSzPts val="1400"/>
              <a:buNone/>
              <a:defRPr sz="1400">
                <a:solidFill>
                  <a:srgbClr val="41294A"/>
                </a:solidFill>
              </a:defRPr>
            </a:lvl6pPr>
            <a:lvl7pPr lvl="6" rtl="0" algn="r">
              <a:lnSpc>
                <a:spcPct val="100000"/>
              </a:lnSpc>
              <a:spcBef>
                <a:spcPts val="0"/>
              </a:spcBef>
              <a:spcAft>
                <a:spcPts val="0"/>
              </a:spcAft>
              <a:buClr>
                <a:srgbClr val="41294A"/>
              </a:buClr>
              <a:buSzPts val="1400"/>
              <a:buNone/>
              <a:defRPr sz="1400">
                <a:solidFill>
                  <a:srgbClr val="41294A"/>
                </a:solidFill>
              </a:defRPr>
            </a:lvl7pPr>
            <a:lvl8pPr lvl="7" rtl="0" algn="r">
              <a:lnSpc>
                <a:spcPct val="100000"/>
              </a:lnSpc>
              <a:spcBef>
                <a:spcPts val="0"/>
              </a:spcBef>
              <a:spcAft>
                <a:spcPts val="0"/>
              </a:spcAft>
              <a:buClr>
                <a:srgbClr val="41294A"/>
              </a:buClr>
              <a:buSzPts val="1400"/>
              <a:buNone/>
              <a:defRPr sz="1400">
                <a:solidFill>
                  <a:srgbClr val="41294A"/>
                </a:solidFill>
              </a:defRPr>
            </a:lvl8pPr>
            <a:lvl9pPr lvl="8" rtl="0" algn="r">
              <a:lnSpc>
                <a:spcPct val="100000"/>
              </a:lnSpc>
              <a:spcBef>
                <a:spcPts val="0"/>
              </a:spcBef>
              <a:spcAft>
                <a:spcPts val="0"/>
              </a:spcAft>
              <a:buClr>
                <a:srgbClr val="41294A"/>
              </a:buClr>
              <a:buSzPts val="1400"/>
              <a:buNone/>
              <a:defRPr sz="1400">
                <a:solidFill>
                  <a:srgbClr val="41294A"/>
                </a:solidFill>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7">
    <p:spTree>
      <p:nvGrpSpPr>
        <p:cNvPr id="412" name="Shape 412"/>
        <p:cNvGrpSpPr/>
        <p:nvPr/>
      </p:nvGrpSpPr>
      <p:grpSpPr>
        <a:xfrm>
          <a:off x="0" y="0"/>
          <a:ext cx="0" cy="0"/>
          <a:chOff x="0" y="0"/>
          <a:chExt cx="0" cy="0"/>
        </a:xfrm>
      </p:grpSpPr>
      <p:sp>
        <p:nvSpPr>
          <p:cNvPr id="413" name="Google Shape;413;p28"/>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r>
              <a:rPr lang="en"/>
              <a:t> </a:t>
            </a:r>
            <a:fld id="{00000000-1234-1234-1234-123412341234}" type="slidenum">
              <a:rPr lang="en"/>
              <a:t>‹#›</a:t>
            </a:fld>
            <a:r>
              <a:rPr lang="en"/>
              <a:t>.</a:t>
            </a:r>
            <a:endParaRPr/>
          </a:p>
        </p:txBody>
      </p:sp>
      <p:sp>
        <p:nvSpPr>
          <p:cNvPr id="414" name="Google Shape;414;p28"/>
          <p:cNvSpPr txBox="1"/>
          <p:nvPr>
            <p:ph type="ctrTitle"/>
          </p:nvPr>
        </p:nvSpPr>
        <p:spPr>
          <a:xfrm>
            <a:off x="720000" y="705275"/>
            <a:ext cx="3304200" cy="1868100"/>
          </a:xfrm>
          <a:prstGeom prst="rect">
            <a:avLst/>
          </a:prstGeom>
        </p:spPr>
        <p:txBody>
          <a:bodyPr anchorCtr="0" anchor="b" bIns="91425"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15" name="Google Shape;415;p28"/>
          <p:cNvSpPr txBox="1"/>
          <p:nvPr>
            <p:ph idx="1" type="subTitle"/>
          </p:nvPr>
        </p:nvSpPr>
        <p:spPr>
          <a:xfrm>
            <a:off x="720000" y="2574800"/>
            <a:ext cx="3304200" cy="2035200"/>
          </a:xfrm>
          <a:prstGeom prst="rect">
            <a:avLst/>
          </a:prstGeom>
        </p:spPr>
        <p:txBody>
          <a:bodyPr anchorCtr="0" anchor="t" bIns="0" lIns="0" spcFirstLastPara="1" rIns="0" wrap="square" tIns="91425">
            <a:noAutofit/>
          </a:bodyPr>
          <a:lstStyle>
            <a:lvl1pPr lvl="0" rtl="0">
              <a:lnSpc>
                <a:spcPct val="100000"/>
              </a:lnSpc>
              <a:spcBef>
                <a:spcPts val="0"/>
              </a:spcBef>
              <a:spcAft>
                <a:spcPts val="0"/>
              </a:spcAft>
              <a:buNone/>
              <a:defRPr b="0"/>
            </a:lvl1pPr>
            <a:lvl2pPr lvl="1" rtl="0">
              <a:lnSpc>
                <a:spcPct val="100000"/>
              </a:lnSpc>
              <a:spcBef>
                <a:spcPts val="1600"/>
              </a:spcBef>
              <a:spcAft>
                <a:spcPts val="0"/>
              </a:spcAft>
              <a:buNone/>
              <a:defRPr sz="1400"/>
            </a:lvl2pPr>
            <a:lvl3pPr lvl="2" rtl="0">
              <a:lnSpc>
                <a:spcPct val="100000"/>
              </a:lnSpc>
              <a:spcBef>
                <a:spcPts val="1600"/>
              </a:spcBef>
              <a:spcAft>
                <a:spcPts val="0"/>
              </a:spcAft>
              <a:buNone/>
              <a:defRPr sz="1400"/>
            </a:lvl3pPr>
            <a:lvl4pPr lvl="3" rtl="0">
              <a:lnSpc>
                <a:spcPct val="100000"/>
              </a:lnSpc>
              <a:spcBef>
                <a:spcPts val="1600"/>
              </a:spcBef>
              <a:spcAft>
                <a:spcPts val="0"/>
              </a:spcAft>
              <a:buNone/>
              <a:defRPr sz="1400"/>
            </a:lvl4pPr>
            <a:lvl5pPr lvl="4" rtl="0">
              <a:lnSpc>
                <a:spcPct val="100000"/>
              </a:lnSpc>
              <a:spcBef>
                <a:spcPts val="1600"/>
              </a:spcBef>
              <a:spcAft>
                <a:spcPts val="0"/>
              </a:spcAft>
              <a:buNone/>
              <a:defRPr sz="1400"/>
            </a:lvl5pPr>
            <a:lvl6pPr lvl="5" rtl="0">
              <a:lnSpc>
                <a:spcPct val="100000"/>
              </a:lnSpc>
              <a:spcBef>
                <a:spcPts val="1600"/>
              </a:spcBef>
              <a:spcAft>
                <a:spcPts val="0"/>
              </a:spcAft>
              <a:buNone/>
              <a:defRPr sz="1400"/>
            </a:lvl6pPr>
            <a:lvl7pPr lvl="6" rtl="0">
              <a:lnSpc>
                <a:spcPct val="100000"/>
              </a:lnSpc>
              <a:spcBef>
                <a:spcPts val="1600"/>
              </a:spcBef>
              <a:spcAft>
                <a:spcPts val="0"/>
              </a:spcAft>
              <a:buNone/>
              <a:defRPr sz="1400"/>
            </a:lvl7pPr>
            <a:lvl8pPr lvl="7" rtl="0">
              <a:lnSpc>
                <a:spcPct val="100000"/>
              </a:lnSpc>
              <a:spcBef>
                <a:spcPts val="1600"/>
              </a:spcBef>
              <a:spcAft>
                <a:spcPts val="0"/>
              </a:spcAft>
              <a:buNone/>
              <a:defRPr sz="1400"/>
            </a:lvl8pPr>
            <a:lvl9pPr lvl="8" rtl="0">
              <a:lnSpc>
                <a:spcPct val="100000"/>
              </a:lnSpc>
              <a:spcBef>
                <a:spcPts val="1600"/>
              </a:spcBef>
              <a:spcAft>
                <a:spcPts val="1600"/>
              </a:spcAft>
              <a:buNone/>
              <a:defRPr sz="1400"/>
            </a:lvl9pPr>
          </a:lstStyle>
          <a:p/>
        </p:txBody>
      </p:sp>
      <p:grpSp>
        <p:nvGrpSpPr>
          <p:cNvPr id="416" name="Google Shape;416;p28"/>
          <p:cNvGrpSpPr/>
          <p:nvPr/>
        </p:nvGrpSpPr>
        <p:grpSpPr>
          <a:xfrm rot="10800000">
            <a:off x="-3" y="371062"/>
            <a:ext cx="3000750" cy="334221"/>
            <a:chOff x="6143247" y="203950"/>
            <a:chExt cx="3000750" cy="334221"/>
          </a:xfrm>
        </p:grpSpPr>
        <p:grpSp>
          <p:nvGrpSpPr>
            <p:cNvPr id="417" name="Google Shape;417;p28"/>
            <p:cNvGrpSpPr/>
            <p:nvPr/>
          </p:nvGrpSpPr>
          <p:grpSpPr>
            <a:xfrm>
              <a:off x="6401510" y="203950"/>
              <a:ext cx="2742479" cy="147696"/>
              <a:chOff x="184396" y="1493143"/>
              <a:chExt cx="49503224" cy="2670817"/>
            </a:xfrm>
          </p:grpSpPr>
          <p:sp>
            <p:nvSpPr>
              <p:cNvPr id="418" name="Google Shape;418;p28"/>
              <p:cNvSpPr/>
              <p:nvPr/>
            </p:nvSpPr>
            <p:spPr>
              <a:xfrm>
                <a:off x="184396"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8"/>
              <p:cNvSpPr/>
              <p:nvPr/>
            </p:nvSpPr>
            <p:spPr>
              <a:xfrm>
                <a:off x="1448775"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8"/>
              <p:cNvSpPr/>
              <p:nvPr/>
            </p:nvSpPr>
            <p:spPr>
              <a:xfrm>
                <a:off x="1885037" y="1493143"/>
                <a:ext cx="47802583"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 name="Google Shape;421;p28"/>
            <p:cNvGrpSpPr/>
            <p:nvPr/>
          </p:nvGrpSpPr>
          <p:grpSpPr>
            <a:xfrm>
              <a:off x="6143247" y="203950"/>
              <a:ext cx="215333" cy="147696"/>
              <a:chOff x="442294" y="1493143"/>
              <a:chExt cx="3886871" cy="2670817"/>
            </a:xfrm>
          </p:grpSpPr>
          <p:sp>
            <p:nvSpPr>
              <p:cNvPr id="422" name="Google Shape;422;p28"/>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8"/>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8"/>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28"/>
              <p:cNvSpPr/>
              <p:nvPr/>
            </p:nvSpPr>
            <p:spPr>
              <a:xfrm>
                <a:off x="2191445" y="1493143"/>
                <a:ext cx="1470025"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 name="Google Shape;426;p28"/>
            <p:cNvGrpSpPr/>
            <p:nvPr/>
          </p:nvGrpSpPr>
          <p:grpSpPr>
            <a:xfrm>
              <a:off x="6748185" y="390475"/>
              <a:ext cx="2395813" cy="147696"/>
              <a:chOff x="184396" y="1493143"/>
              <a:chExt cx="43245715" cy="2670817"/>
            </a:xfrm>
          </p:grpSpPr>
          <p:sp>
            <p:nvSpPr>
              <p:cNvPr id="427" name="Google Shape;427;p28"/>
              <p:cNvSpPr/>
              <p:nvPr/>
            </p:nvSpPr>
            <p:spPr>
              <a:xfrm>
                <a:off x="184396"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8"/>
              <p:cNvSpPr/>
              <p:nvPr/>
            </p:nvSpPr>
            <p:spPr>
              <a:xfrm>
                <a:off x="1448775"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8"/>
              <p:cNvSpPr/>
              <p:nvPr/>
            </p:nvSpPr>
            <p:spPr>
              <a:xfrm>
                <a:off x="1885037" y="1493143"/>
                <a:ext cx="41545074"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 name="Google Shape;430;p28"/>
            <p:cNvGrpSpPr/>
            <p:nvPr/>
          </p:nvGrpSpPr>
          <p:grpSpPr>
            <a:xfrm>
              <a:off x="6489922" y="390475"/>
              <a:ext cx="215333" cy="147696"/>
              <a:chOff x="442294" y="1493143"/>
              <a:chExt cx="3886871" cy="2670817"/>
            </a:xfrm>
          </p:grpSpPr>
          <p:sp>
            <p:nvSpPr>
              <p:cNvPr id="431" name="Google Shape;431;p28"/>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8"/>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8"/>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8"/>
              <p:cNvSpPr/>
              <p:nvPr/>
            </p:nvSpPr>
            <p:spPr>
              <a:xfrm>
                <a:off x="2191445" y="1493143"/>
                <a:ext cx="1531838"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9">
    <p:spTree>
      <p:nvGrpSpPr>
        <p:cNvPr id="435" name="Shape 435"/>
        <p:cNvGrpSpPr/>
        <p:nvPr/>
      </p:nvGrpSpPr>
      <p:grpSpPr>
        <a:xfrm>
          <a:off x="0" y="0"/>
          <a:ext cx="0" cy="0"/>
          <a:chOff x="0" y="0"/>
          <a:chExt cx="0" cy="0"/>
        </a:xfrm>
      </p:grpSpPr>
      <p:sp>
        <p:nvSpPr>
          <p:cNvPr id="436" name="Google Shape;436;p29"/>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r>
              <a:rPr lang="en"/>
              <a:t> </a:t>
            </a:r>
            <a:fld id="{00000000-1234-1234-1234-123412341234}" type="slidenum">
              <a:rPr lang="en"/>
              <a:t>‹#›</a:t>
            </a:fld>
            <a:r>
              <a:rPr lang="en"/>
              <a:t>.</a:t>
            </a:r>
            <a:endParaRPr/>
          </a:p>
        </p:txBody>
      </p:sp>
      <p:sp>
        <p:nvSpPr>
          <p:cNvPr id="437" name="Google Shape;437;p29"/>
          <p:cNvSpPr txBox="1"/>
          <p:nvPr>
            <p:ph type="title"/>
          </p:nvPr>
        </p:nvSpPr>
        <p:spPr>
          <a:xfrm>
            <a:off x="1554325" y="1328447"/>
            <a:ext cx="2465700" cy="1248000"/>
          </a:xfrm>
          <a:prstGeom prst="rect">
            <a:avLst/>
          </a:prstGeom>
          <a:noFill/>
          <a:ln>
            <a:noFill/>
          </a:ln>
        </p:spPr>
        <p:txBody>
          <a:bodyPr anchorCtr="0" anchor="b" bIns="0" lIns="0" spcFirstLastPara="1" rIns="0" wrap="square" tIns="0">
            <a:noAutofit/>
          </a:bodyPr>
          <a:lstStyle>
            <a:lvl1pPr lvl="0" rtl="0" algn="r">
              <a:spcBef>
                <a:spcPts val="0"/>
              </a:spcBef>
              <a:spcAft>
                <a:spcPts val="0"/>
              </a:spcAft>
              <a:buSzPts val="3600"/>
              <a:buNone/>
              <a:defRPr i="0"/>
            </a:lvl1pPr>
            <a:lvl2pPr lvl="1" rtl="0" algn="r">
              <a:spcBef>
                <a:spcPts val="0"/>
              </a:spcBef>
              <a:spcAft>
                <a:spcPts val="0"/>
              </a:spcAft>
              <a:buSzPts val="2500"/>
              <a:buNone/>
              <a:defRPr sz="2500"/>
            </a:lvl2pPr>
            <a:lvl3pPr lvl="2" rtl="0" algn="r">
              <a:spcBef>
                <a:spcPts val="0"/>
              </a:spcBef>
              <a:spcAft>
                <a:spcPts val="0"/>
              </a:spcAft>
              <a:buSzPts val="2500"/>
              <a:buNone/>
              <a:defRPr sz="2500"/>
            </a:lvl3pPr>
            <a:lvl4pPr lvl="3" rtl="0" algn="r">
              <a:spcBef>
                <a:spcPts val="0"/>
              </a:spcBef>
              <a:spcAft>
                <a:spcPts val="0"/>
              </a:spcAft>
              <a:buSzPts val="2500"/>
              <a:buNone/>
              <a:defRPr sz="2500"/>
            </a:lvl4pPr>
            <a:lvl5pPr lvl="4" rtl="0" algn="r">
              <a:spcBef>
                <a:spcPts val="0"/>
              </a:spcBef>
              <a:spcAft>
                <a:spcPts val="0"/>
              </a:spcAft>
              <a:buSzPts val="2500"/>
              <a:buNone/>
              <a:defRPr sz="2500"/>
            </a:lvl5pPr>
            <a:lvl6pPr lvl="5" rtl="0" algn="r">
              <a:spcBef>
                <a:spcPts val="0"/>
              </a:spcBef>
              <a:spcAft>
                <a:spcPts val="0"/>
              </a:spcAft>
              <a:buSzPts val="2500"/>
              <a:buNone/>
              <a:defRPr sz="2500"/>
            </a:lvl6pPr>
            <a:lvl7pPr lvl="6" rtl="0" algn="r">
              <a:spcBef>
                <a:spcPts val="0"/>
              </a:spcBef>
              <a:spcAft>
                <a:spcPts val="0"/>
              </a:spcAft>
              <a:buSzPts val="2500"/>
              <a:buNone/>
              <a:defRPr sz="2500"/>
            </a:lvl7pPr>
            <a:lvl8pPr lvl="7" rtl="0" algn="r">
              <a:spcBef>
                <a:spcPts val="0"/>
              </a:spcBef>
              <a:spcAft>
                <a:spcPts val="0"/>
              </a:spcAft>
              <a:buSzPts val="2500"/>
              <a:buNone/>
              <a:defRPr sz="2500"/>
            </a:lvl8pPr>
            <a:lvl9pPr lvl="8" rtl="0" algn="r">
              <a:spcBef>
                <a:spcPts val="0"/>
              </a:spcBef>
              <a:spcAft>
                <a:spcPts val="0"/>
              </a:spcAft>
              <a:buSzPts val="2500"/>
              <a:buNone/>
              <a:defRPr sz="2500"/>
            </a:lvl9pPr>
          </a:lstStyle>
          <a:p/>
        </p:txBody>
      </p:sp>
      <p:sp>
        <p:nvSpPr>
          <p:cNvPr id="438" name="Google Shape;438;p29"/>
          <p:cNvSpPr txBox="1"/>
          <p:nvPr>
            <p:ph idx="1" type="subTitle"/>
          </p:nvPr>
        </p:nvSpPr>
        <p:spPr>
          <a:xfrm>
            <a:off x="1212825" y="2669127"/>
            <a:ext cx="2806500" cy="9600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None/>
              <a:defRPr b="0" sz="1400"/>
            </a:lvl1pPr>
            <a:lvl2pPr lvl="1" rtl="0" algn="r">
              <a:lnSpc>
                <a:spcPct val="100000"/>
              </a:lnSpc>
              <a:spcBef>
                <a:spcPts val="1600"/>
              </a:spcBef>
              <a:spcAft>
                <a:spcPts val="0"/>
              </a:spcAft>
              <a:buNone/>
              <a:defRPr sz="1400"/>
            </a:lvl2pPr>
            <a:lvl3pPr lvl="2" rtl="0" algn="r">
              <a:lnSpc>
                <a:spcPct val="100000"/>
              </a:lnSpc>
              <a:spcBef>
                <a:spcPts val="1600"/>
              </a:spcBef>
              <a:spcAft>
                <a:spcPts val="0"/>
              </a:spcAft>
              <a:buNone/>
              <a:defRPr sz="1400"/>
            </a:lvl3pPr>
            <a:lvl4pPr lvl="3" rtl="0" algn="r">
              <a:lnSpc>
                <a:spcPct val="100000"/>
              </a:lnSpc>
              <a:spcBef>
                <a:spcPts val="1600"/>
              </a:spcBef>
              <a:spcAft>
                <a:spcPts val="0"/>
              </a:spcAft>
              <a:buNone/>
              <a:defRPr sz="1400"/>
            </a:lvl4pPr>
            <a:lvl5pPr lvl="4" rtl="0" algn="r">
              <a:lnSpc>
                <a:spcPct val="100000"/>
              </a:lnSpc>
              <a:spcBef>
                <a:spcPts val="1600"/>
              </a:spcBef>
              <a:spcAft>
                <a:spcPts val="0"/>
              </a:spcAft>
              <a:buNone/>
              <a:defRPr sz="1400"/>
            </a:lvl5pPr>
            <a:lvl6pPr lvl="5" rtl="0" algn="r">
              <a:lnSpc>
                <a:spcPct val="100000"/>
              </a:lnSpc>
              <a:spcBef>
                <a:spcPts val="1600"/>
              </a:spcBef>
              <a:spcAft>
                <a:spcPts val="0"/>
              </a:spcAft>
              <a:buNone/>
              <a:defRPr sz="1400"/>
            </a:lvl6pPr>
            <a:lvl7pPr lvl="6" rtl="0" algn="r">
              <a:lnSpc>
                <a:spcPct val="100000"/>
              </a:lnSpc>
              <a:spcBef>
                <a:spcPts val="1600"/>
              </a:spcBef>
              <a:spcAft>
                <a:spcPts val="0"/>
              </a:spcAft>
              <a:buNone/>
              <a:defRPr sz="1400"/>
            </a:lvl7pPr>
            <a:lvl8pPr lvl="7" rtl="0" algn="r">
              <a:lnSpc>
                <a:spcPct val="100000"/>
              </a:lnSpc>
              <a:spcBef>
                <a:spcPts val="1600"/>
              </a:spcBef>
              <a:spcAft>
                <a:spcPts val="0"/>
              </a:spcAft>
              <a:buNone/>
              <a:defRPr sz="1400"/>
            </a:lvl8pPr>
            <a:lvl9pPr lvl="8" rtl="0" algn="r">
              <a:lnSpc>
                <a:spcPct val="100000"/>
              </a:lnSpc>
              <a:spcBef>
                <a:spcPts val="1600"/>
              </a:spcBef>
              <a:spcAft>
                <a:spcPts val="1600"/>
              </a:spcAft>
              <a:buNone/>
              <a:defRPr sz="1400"/>
            </a:lvl9pPr>
          </a:lstStyle>
          <a:p/>
        </p:txBody>
      </p:sp>
      <p:grpSp>
        <p:nvGrpSpPr>
          <p:cNvPr id="439" name="Google Shape;439;p29"/>
          <p:cNvGrpSpPr/>
          <p:nvPr/>
        </p:nvGrpSpPr>
        <p:grpSpPr>
          <a:xfrm flipH="1" rot="10800000">
            <a:off x="-3" y="538180"/>
            <a:ext cx="1705047" cy="601525"/>
            <a:chOff x="-3" y="4008580"/>
            <a:chExt cx="1705047" cy="601525"/>
          </a:xfrm>
        </p:grpSpPr>
        <p:sp>
          <p:nvSpPr>
            <p:cNvPr id="440" name="Google Shape;440;p29"/>
            <p:cNvSpPr/>
            <p:nvPr/>
          </p:nvSpPr>
          <p:spPr>
            <a:xfrm>
              <a:off x="-2" y="4335905"/>
              <a:ext cx="1317000" cy="274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9"/>
            <p:cNvSpPr/>
            <p:nvPr/>
          </p:nvSpPr>
          <p:spPr>
            <a:xfrm>
              <a:off x="1218288" y="4335905"/>
              <a:ext cx="129600" cy="274200"/>
            </a:xfrm>
            <a:prstGeom prst="ellipse">
              <a:avLst/>
            </a:prstGeom>
            <a:solidFill>
              <a:schemeClr val="accent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2" name="Google Shape;442;p29"/>
            <p:cNvGrpSpPr/>
            <p:nvPr/>
          </p:nvGrpSpPr>
          <p:grpSpPr>
            <a:xfrm>
              <a:off x="1361995" y="4335905"/>
              <a:ext cx="343049" cy="274200"/>
              <a:chOff x="1325640" y="1928000"/>
              <a:chExt cx="343049" cy="274200"/>
            </a:xfrm>
          </p:grpSpPr>
          <p:sp>
            <p:nvSpPr>
              <p:cNvPr id="443" name="Google Shape;443;p29"/>
              <p:cNvSpPr/>
              <p:nvPr/>
            </p:nvSpPr>
            <p:spPr>
              <a:xfrm>
                <a:off x="1382549" y="1928000"/>
                <a:ext cx="226200" cy="2742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9"/>
              <p:cNvSpPr/>
              <p:nvPr/>
            </p:nvSpPr>
            <p:spPr>
              <a:xfrm>
                <a:off x="1539088" y="1928000"/>
                <a:ext cx="129600" cy="274200"/>
              </a:xfrm>
              <a:prstGeom prst="ellipse">
                <a:avLst/>
              </a:prstGeom>
              <a:solidFill>
                <a:schemeClr val="accent1"/>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9"/>
              <p:cNvSpPr/>
              <p:nvPr/>
            </p:nvSpPr>
            <p:spPr>
              <a:xfrm>
                <a:off x="1325640" y="1928000"/>
                <a:ext cx="129600" cy="274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6" name="Google Shape;446;p29"/>
            <p:cNvSpPr/>
            <p:nvPr/>
          </p:nvSpPr>
          <p:spPr>
            <a:xfrm>
              <a:off x="-3" y="4008580"/>
              <a:ext cx="943200" cy="2742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29"/>
            <p:cNvSpPr/>
            <p:nvPr/>
          </p:nvSpPr>
          <p:spPr>
            <a:xfrm>
              <a:off x="844469" y="4008580"/>
              <a:ext cx="129600" cy="274200"/>
            </a:xfrm>
            <a:prstGeom prst="ellipse">
              <a:avLst/>
            </a:prstGeom>
            <a:solidFill>
              <a:schemeClr val="accent1"/>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8" name="Google Shape;448;p29"/>
            <p:cNvGrpSpPr/>
            <p:nvPr/>
          </p:nvGrpSpPr>
          <p:grpSpPr>
            <a:xfrm>
              <a:off x="988176" y="4008580"/>
              <a:ext cx="343049" cy="274200"/>
              <a:chOff x="1325640" y="1928000"/>
              <a:chExt cx="343049" cy="274200"/>
            </a:xfrm>
          </p:grpSpPr>
          <p:sp>
            <p:nvSpPr>
              <p:cNvPr id="449" name="Google Shape;449;p29"/>
              <p:cNvSpPr/>
              <p:nvPr/>
            </p:nvSpPr>
            <p:spPr>
              <a:xfrm>
                <a:off x="1382549" y="1928000"/>
                <a:ext cx="226200" cy="274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9"/>
              <p:cNvSpPr/>
              <p:nvPr/>
            </p:nvSpPr>
            <p:spPr>
              <a:xfrm>
                <a:off x="1539088" y="1928000"/>
                <a:ext cx="129600" cy="274200"/>
              </a:xfrm>
              <a:prstGeom prst="ellipse">
                <a:avLst/>
              </a:prstGeom>
              <a:solidFill>
                <a:schemeClr val="accent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9"/>
              <p:cNvSpPr/>
              <p:nvPr/>
            </p:nvSpPr>
            <p:spPr>
              <a:xfrm>
                <a:off x="1325640" y="1928000"/>
                <a:ext cx="129600" cy="274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9_1">
    <p:spTree>
      <p:nvGrpSpPr>
        <p:cNvPr id="452" name="Shape 452"/>
        <p:cNvGrpSpPr/>
        <p:nvPr/>
      </p:nvGrpSpPr>
      <p:grpSpPr>
        <a:xfrm>
          <a:off x="0" y="0"/>
          <a:ext cx="0" cy="0"/>
          <a:chOff x="0" y="0"/>
          <a:chExt cx="0" cy="0"/>
        </a:xfrm>
      </p:grpSpPr>
      <p:sp>
        <p:nvSpPr>
          <p:cNvPr id="453" name="Google Shape;453;p30"/>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ctr">
              <a:spcBef>
                <a:spcPts val="0"/>
              </a:spcBef>
              <a:spcAft>
                <a:spcPts val="0"/>
              </a:spcAft>
              <a:buNone/>
            </a:pPr>
            <a:r>
              <a:rPr lang="en"/>
              <a:t> </a:t>
            </a:r>
            <a:fld id="{00000000-1234-1234-1234-123412341234}" type="slidenum">
              <a:rPr lang="en"/>
              <a:t>‹#›</a:t>
            </a:fld>
            <a:r>
              <a:rPr lang="en"/>
              <a:t>.</a:t>
            </a:r>
            <a:endParaRPr/>
          </a:p>
        </p:txBody>
      </p:sp>
      <p:sp>
        <p:nvSpPr>
          <p:cNvPr id="454" name="Google Shape;454;p30"/>
          <p:cNvSpPr txBox="1"/>
          <p:nvPr>
            <p:ph type="title"/>
          </p:nvPr>
        </p:nvSpPr>
        <p:spPr>
          <a:xfrm>
            <a:off x="1554325" y="1328447"/>
            <a:ext cx="2465700" cy="1248000"/>
          </a:xfrm>
          <a:prstGeom prst="rect">
            <a:avLst/>
          </a:prstGeom>
          <a:noFill/>
          <a:ln>
            <a:noFill/>
          </a:ln>
        </p:spPr>
        <p:txBody>
          <a:bodyPr anchorCtr="0" anchor="b" bIns="0" lIns="0" spcFirstLastPara="1" rIns="0" wrap="square" tIns="0">
            <a:noAutofit/>
          </a:bodyPr>
          <a:lstStyle>
            <a:lvl1pPr lvl="0" rtl="0" algn="r">
              <a:spcBef>
                <a:spcPts val="0"/>
              </a:spcBef>
              <a:spcAft>
                <a:spcPts val="0"/>
              </a:spcAft>
              <a:buSzPts val="3600"/>
              <a:buNone/>
              <a:defRPr i="0"/>
            </a:lvl1pPr>
            <a:lvl2pPr lvl="1" rtl="0" algn="r">
              <a:spcBef>
                <a:spcPts val="0"/>
              </a:spcBef>
              <a:spcAft>
                <a:spcPts val="0"/>
              </a:spcAft>
              <a:buSzPts val="2500"/>
              <a:buNone/>
              <a:defRPr sz="2500"/>
            </a:lvl2pPr>
            <a:lvl3pPr lvl="2" rtl="0" algn="r">
              <a:spcBef>
                <a:spcPts val="0"/>
              </a:spcBef>
              <a:spcAft>
                <a:spcPts val="0"/>
              </a:spcAft>
              <a:buSzPts val="2500"/>
              <a:buNone/>
              <a:defRPr sz="2500"/>
            </a:lvl3pPr>
            <a:lvl4pPr lvl="3" rtl="0" algn="r">
              <a:spcBef>
                <a:spcPts val="0"/>
              </a:spcBef>
              <a:spcAft>
                <a:spcPts val="0"/>
              </a:spcAft>
              <a:buSzPts val="2500"/>
              <a:buNone/>
              <a:defRPr sz="2500"/>
            </a:lvl4pPr>
            <a:lvl5pPr lvl="4" rtl="0" algn="r">
              <a:spcBef>
                <a:spcPts val="0"/>
              </a:spcBef>
              <a:spcAft>
                <a:spcPts val="0"/>
              </a:spcAft>
              <a:buSzPts val="2500"/>
              <a:buNone/>
              <a:defRPr sz="2500"/>
            </a:lvl5pPr>
            <a:lvl6pPr lvl="5" rtl="0" algn="r">
              <a:spcBef>
                <a:spcPts val="0"/>
              </a:spcBef>
              <a:spcAft>
                <a:spcPts val="0"/>
              </a:spcAft>
              <a:buSzPts val="2500"/>
              <a:buNone/>
              <a:defRPr sz="2500"/>
            </a:lvl6pPr>
            <a:lvl7pPr lvl="6" rtl="0" algn="r">
              <a:spcBef>
                <a:spcPts val="0"/>
              </a:spcBef>
              <a:spcAft>
                <a:spcPts val="0"/>
              </a:spcAft>
              <a:buSzPts val="2500"/>
              <a:buNone/>
              <a:defRPr sz="2500"/>
            </a:lvl7pPr>
            <a:lvl8pPr lvl="7" rtl="0" algn="r">
              <a:spcBef>
                <a:spcPts val="0"/>
              </a:spcBef>
              <a:spcAft>
                <a:spcPts val="0"/>
              </a:spcAft>
              <a:buSzPts val="2500"/>
              <a:buNone/>
              <a:defRPr sz="2500"/>
            </a:lvl8pPr>
            <a:lvl9pPr lvl="8" rtl="0" algn="r">
              <a:spcBef>
                <a:spcPts val="0"/>
              </a:spcBef>
              <a:spcAft>
                <a:spcPts val="0"/>
              </a:spcAft>
              <a:buSzPts val="2500"/>
              <a:buNone/>
              <a:defRPr sz="2500"/>
            </a:lvl9pPr>
          </a:lstStyle>
          <a:p/>
        </p:txBody>
      </p:sp>
      <p:sp>
        <p:nvSpPr>
          <p:cNvPr id="455" name="Google Shape;455;p30"/>
          <p:cNvSpPr txBox="1"/>
          <p:nvPr>
            <p:ph idx="1" type="subTitle"/>
          </p:nvPr>
        </p:nvSpPr>
        <p:spPr>
          <a:xfrm>
            <a:off x="1212825" y="2573875"/>
            <a:ext cx="2806500" cy="9600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None/>
              <a:defRPr b="0" sz="1400"/>
            </a:lvl1pPr>
            <a:lvl2pPr lvl="1" rtl="0" algn="r">
              <a:lnSpc>
                <a:spcPct val="100000"/>
              </a:lnSpc>
              <a:spcBef>
                <a:spcPts val="1600"/>
              </a:spcBef>
              <a:spcAft>
                <a:spcPts val="0"/>
              </a:spcAft>
              <a:buNone/>
              <a:defRPr sz="1400"/>
            </a:lvl2pPr>
            <a:lvl3pPr lvl="2" rtl="0" algn="r">
              <a:lnSpc>
                <a:spcPct val="100000"/>
              </a:lnSpc>
              <a:spcBef>
                <a:spcPts val="1600"/>
              </a:spcBef>
              <a:spcAft>
                <a:spcPts val="0"/>
              </a:spcAft>
              <a:buNone/>
              <a:defRPr sz="1400"/>
            </a:lvl3pPr>
            <a:lvl4pPr lvl="3" rtl="0" algn="r">
              <a:lnSpc>
                <a:spcPct val="100000"/>
              </a:lnSpc>
              <a:spcBef>
                <a:spcPts val="1600"/>
              </a:spcBef>
              <a:spcAft>
                <a:spcPts val="0"/>
              </a:spcAft>
              <a:buNone/>
              <a:defRPr sz="1400"/>
            </a:lvl4pPr>
            <a:lvl5pPr lvl="4" rtl="0" algn="r">
              <a:lnSpc>
                <a:spcPct val="100000"/>
              </a:lnSpc>
              <a:spcBef>
                <a:spcPts val="1600"/>
              </a:spcBef>
              <a:spcAft>
                <a:spcPts val="0"/>
              </a:spcAft>
              <a:buNone/>
              <a:defRPr sz="1400"/>
            </a:lvl5pPr>
            <a:lvl6pPr lvl="5" rtl="0" algn="r">
              <a:lnSpc>
                <a:spcPct val="100000"/>
              </a:lnSpc>
              <a:spcBef>
                <a:spcPts val="1600"/>
              </a:spcBef>
              <a:spcAft>
                <a:spcPts val="0"/>
              </a:spcAft>
              <a:buNone/>
              <a:defRPr sz="1400"/>
            </a:lvl6pPr>
            <a:lvl7pPr lvl="6" rtl="0" algn="r">
              <a:lnSpc>
                <a:spcPct val="100000"/>
              </a:lnSpc>
              <a:spcBef>
                <a:spcPts val="1600"/>
              </a:spcBef>
              <a:spcAft>
                <a:spcPts val="0"/>
              </a:spcAft>
              <a:buNone/>
              <a:defRPr sz="1400"/>
            </a:lvl7pPr>
            <a:lvl8pPr lvl="7" rtl="0" algn="r">
              <a:lnSpc>
                <a:spcPct val="100000"/>
              </a:lnSpc>
              <a:spcBef>
                <a:spcPts val="1600"/>
              </a:spcBef>
              <a:spcAft>
                <a:spcPts val="0"/>
              </a:spcAft>
              <a:buNone/>
              <a:defRPr sz="1400"/>
            </a:lvl8pPr>
            <a:lvl9pPr lvl="8" rtl="0" algn="r">
              <a:lnSpc>
                <a:spcPct val="100000"/>
              </a:lnSpc>
              <a:spcBef>
                <a:spcPts val="1600"/>
              </a:spcBef>
              <a:spcAft>
                <a:spcPts val="1600"/>
              </a:spcAft>
              <a:buNone/>
              <a:defRPr sz="1400"/>
            </a:lvl9pPr>
          </a:lstStyle>
          <a:p/>
        </p:txBody>
      </p:sp>
      <p:grpSp>
        <p:nvGrpSpPr>
          <p:cNvPr id="456" name="Google Shape;456;p30"/>
          <p:cNvGrpSpPr/>
          <p:nvPr/>
        </p:nvGrpSpPr>
        <p:grpSpPr>
          <a:xfrm flipH="1" rot="10800000">
            <a:off x="-3" y="538180"/>
            <a:ext cx="1705047" cy="601525"/>
            <a:chOff x="-3" y="4008580"/>
            <a:chExt cx="1705047" cy="601525"/>
          </a:xfrm>
        </p:grpSpPr>
        <p:sp>
          <p:nvSpPr>
            <p:cNvPr id="457" name="Google Shape;457;p30"/>
            <p:cNvSpPr/>
            <p:nvPr/>
          </p:nvSpPr>
          <p:spPr>
            <a:xfrm>
              <a:off x="-2" y="4335905"/>
              <a:ext cx="1317000" cy="274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0"/>
            <p:cNvSpPr/>
            <p:nvPr/>
          </p:nvSpPr>
          <p:spPr>
            <a:xfrm>
              <a:off x="1218288" y="4335905"/>
              <a:ext cx="129600" cy="274200"/>
            </a:xfrm>
            <a:prstGeom prst="ellipse">
              <a:avLst/>
            </a:prstGeom>
            <a:solidFill>
              <a:schemeClr val="accent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9" name="Google Shape;459;p30"/>
            <p:cNvGrpSpPr/>
            <p:nvPr/>
          </p:nvGrpSpPr>
          <p:grpSpPr>
            <a:xfrm>
              <a:off x="1361995" y="4335905"/>
              <a:ext cx="343049" cy="274200"/>
              <a:chOff x="1325640" y="1928000"/>
              <a:chExt cx="343049" cy="274200"/>
            </a:xfrm>
          </p:grpSpPr>
          <p:sp>
            <p:nvSpPr>
              <p:cNvPr id="460" name="Google Shape;460;p30"/>
              <p:cNvSpPr/>
              <p:nvPr/>
            </p:nvSpPr>
            <p:spPr>
              <a:xfrm>
                <a:off x="1382549" y="1928000"/>
                <a:ext cx="226200" cy="2742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0"/>
              <p:cNvSpPr/>
              <p:nvPr/>
            </p:nvSpPr>
            <p:spPr>
              <a:xfrm>
                <a:off x="1539088" y="1928000"/>
                <a:ext cx="129600" cy="274200"/>
              </a:xfrm>
              <a:prstGeom prst="ellipse">
                <a:avLst/>
              </a:prstGeom>
              <a:solidFill>
                <a:schemeClr val="accent1"/>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0"/>
              <p:cNvSpPr/>
              <p:nvPr/>
            </p:nvSpPr>
            <p:spPr>
              <a:xfrm>
                <a:off x="1325640" y="1928000"/>
                <a:ext cx="129600" cy="274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3" name="Google Shape;463;p30"/>
            <p:cNvSpPr/>
            <p:nvPr/>
          </p:nvSpPr>
          <p:spPr>
            <a:xfrm>
              <a:off x="-3" y="4008580"/>
              <a:ext cx="943200" cy="2742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0"/>
            <p:cNvSpPr/>
            <p:nvPr/>
          </p:nvSpPr>
          <p:spPr>
            <a:xfrm>
              <a:off x="844469" y="4008580"/>
              <a:ext cx="129600" cy="274200"/>
            </a:xfrm>
            <a:prstGeom prst="ellipse">
              <a:avLst/>
            </a:prstGeom>
            <a:solidFill>
              <a:schemeClr val="accent1"/>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5" name="Google Shape;465;p30"/>
            <p:cNvGrpSpPr/>
            <p:nvPr/>
          </p:nvGrpSpPr>
          <p:grpSpPr>
            <a:xfrm>
              <a:off x="988176" y="4008580"/>
              <a:ext cx="343049" cy="274200"/>
              <a:chOff x="1325640" y="1928000"/>
              <a:chExt cx="343049" cy="274200"/>
            </a:xfrm>
          </p:grpSpPr>
          <p:sp>
            <p:nvSpPr>
              <p:cNvPr id="466" name="Google Shape;466;p30"/>
              <p:cNvSpPr/>
              <p:nvPr/>
            </p:nvSpPr>
            <p:spPr>
              <a:xfrm>
                <a:off x="1382549" y="1928000"/>
                <a:ext cx="226200" cy="274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0"/>
              <p:cNvSpPr/>
              <p:nvPr/>
            </p:nvSpPr>
            <p:spPr>
              <a:xfrm>
                <a:off x="1539088" y="1928000"/>
                <a:ext cx="129600" cy="274200"/>
              </a:xfrm>
              <a:prstGeom prst="ellipse">
                <a:avLst/>
              </a:prstGeom>
              <a:solidFill>
                <a:schemeClr val="accent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0"/>
              <p:cNvSpPr/>
              <p:nvPr/>
            </p:nvSpPr>
            <p:spPr>
              <a:xfrm>
                <a:off x="1325640" y="1928000"/>
                <a:ext cx="129600" cy="274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1">
    <p:spTree>
      <p:nvGrpSpPr>
        <p:cNvPr id="469" name="Shape 469"/>
        <p:cNvGrpSpPr/>
        <p:nvPr/>
      </p:nvGrpSpPr>
      <p:grpSpPr>
        <a:xfrm>
          <a:off x="0" y="0"/>
          <a:ext cx="0" cy="0"/>
          <a:chOff x="0" y="0"/>
          <a:chExt cx="0" cy="0"/>
        </a:xfrm>
      </p:grpSpPr>
      <p:sp>
        <p:nvSpPr>
          <p:cNvPr id="470" name="Google Shape;470;p31"/>
          <p:cNvSpPr txBox="1"/>
          <p:nvPr>
            <p:ph type="title"/>
          </p:nvPr>
        </p:nvSpPr>
        <p:spPr>
          <a:xfrm>
            <a:off x="5149325" y="2025568"/>
            <a:ext cx="2465700" cy="435600"/>
          </a:xfrm>
          <a:prstGeom prst="rect">
            <a:avLst/>
          </a:prstGeom>
          <a:noFill/>
          <a:ln>
            <a:noFill/>
          </a:ln>
        </p:spPr>
        <p:txBody>
          <a:bodyPr anchorCtr="0" anchor="b" bIns="0" lIns="0" spcFirstLastPara="1" rIns="0" wrap="square" tIns="0">
            <a:noAutofit/>
          </a:bodyPr>
          <a:lstStyle>
            <a:lvl1pPr lvl="0" rtl="0">
              <a:spcBef>
                <a:spcPts val="0"/>
              </a:spcBef>
              <a:spcAft>
                <a:spcPts val="0"/>
              </a:spcAft>
              <a:buSzPts val="3600"/>
              <a:buNone/>
              <a:defRPr i="0"/>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471" name="Google Shape;471;p31"/>
          <p:cNvSpPr txBox="1"/>
          <p:nvPr>
            <p:ph idx="1" type="subTitle"/>
          </p:nvPr>
        </p:nvSpPr>
        <p:spPr>
          <a:xfrm>
            <a:off x="5149325" y="2554696"/>
            <a:ext cx="2806500" cy="1053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None/>
              <a:defRPr b="0" sz="1400"/>
            </a:lvl1pPr>
            <a:lvl2pPr lvl="1" rtl="0">
              <a:lnSpc>
                <a:spcPct val="100000"/>
              </a:lnSpc>
              <a:spcBef>
                <a:spcPts val="1600"/>
              </a:spcBef>
              <a:spcAft>
                <a:spcPts val="0"/>
              </a:spcAft>
              <a:buNone/>
              <a:defRPr sz="1400"/>
            </a:lvl2pPr>
            <a:lvl3pPr lvl="2" rtl="0">
              <a:lnSpc>
                <a:spcPct val="100000"/>
              </a:lnSpc>
              <a:spcBef>
                <a:spcPts val="1600"/>
              </a:spcBef>
              <a:spcAft>
                <a:spcPts val="0"/>
              </a:spcAft>
              <a:buNone/>
              <a:defRPr sz="1400"/>
            </a:lvl3pPr>
            <a:lvl4pPr lvl="3" rtl="0">
              <a:lnSpc>
                <a:spcPct val="100000"/>
              </a:lnSpc>
              <a:spcBef>
                <a:spcPts val="1600"/>
              </a:spcBef>
              <a:spcAft>
                <a:spcPts val="0"/>
              </a:spcAft>
              <a:buNone/>
              <a:defRPr sz="1400"/>
            </a:lvl4pPr>
            <a:lvl5pPr lvl="4" rtl="0">
              <a:lnSpc>
                <a:spcPct val="100000"/>
              </a:lnSpc>
              <a:spcBef>
                <a:spcPts val="1600"/>
              </a:spcBef>
              <a:spcAft>
                <a:spcPts val="0"/>
              </a:spcAft>
              <a:buNone/>
              <a:defRPr sz="1400"/>
            </a:lvl5pPr>
            <a:lvl6pPr lvl="5" rtl="0">
              <a:lnSpc>
                <a:spcPct val="100000"/>
              </a:lnSpc>
              <a:spcBef>
                <a:spcPts val="1600"/>
              </a:spcBef>
              <a:spcAft>
                <a:spcPts val="0"/>
              </a:spcAft>
              <a:buNone/>
              <a:defRPr sz="1400"/>
            </a:lvl6pPr>
            <a:lvl7pPr lvl="6" rtl="0">
              <a:lnSpc>
                <a:spcPct val="100000"/>
              </a:lnSpc>
              <a:spcBef>
                <a:spcPts val="1600"/>
              </a:spcBef>
              <a:spcAft>
                <a:spcPts val="0"/>
              </a:spcAft>
              <a:buNone/>
              <a:defRPr sz="1400"/>
            </a:lvl7pPr>
            <a:lvl8pPr lvl="7" rtl="0">
              <a:lnSpc>
                <a:spcPct val="100000"/>
              </a:lnSpc>
              <a:spcBef>
                <a:spcPts val="1600"/>
              </a:spcBef>
              <a:spcAft>
                <a:spcPts val="0"/>
              </a:spcAft>
              <a:buNone/>
              <a:defRPr sz="1400"/>
            </a:lvl8pPr>
            <a:lvl9pPr lvl="8" rtl="0">
              <a:lnSpc>
                <a:spcPct val="100000"/>
              </a:lnSpc>
              <a:spcBef>
                <a:spcPts val="1600"/>
              </a:spcBef>
              <a:spcAft>
                <a:spcPts val="1600"/>
              </a:spcAft>
              <a:buNone/>
              <a:defRPr sz="1400"/>
            </a:lvl9pPr>
          </a:lstStyle>
          <a:p/>
        </p:txBody>
      </p:sp>
      <p:sp>
        <p:nvSpPr>
          <p:cNvPr id="472" name="Google Shape;472;p31"/>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ctr">
              <a:spcBef>
                <a:spcPts val="0"/>
              </a:spcBef>
              <a:spcAft>
                <a:spcPts val="0"/>
              </a:spcAft>
              <a:buNone/>
            </a:pPr>
            <a:r>
              <a:rPr lang="en"/>
              <a:t> </a:t>
            </a:r>
            <a:fld id="{00000000-1234-1234-1234-123412341234}" type="slidenum">
              <a:rPr lang="en"/>
              <a:t>‹#›</a:t>
            </a:fld>
            <a:r>
              <a:rPr lang="en"/>
              <a:t>.</a:t>
            </a:r>
            <a:endParaRPr/>
          </a:p>
        </p:txBody>
      </p:sp>
      <p:sp>
        <p:nvSpPr>
          <p:cNvPr id="473" name="Google Shape;473;p31"/>
          <p:cNvSpPr/>
          <p:nvPr/>
        </p:nvSpPr>
        <p:spPr>
          <a:xfrm>
            <a:off x="-10877" y="865505"/>
            <a:ext cx="1317000" cy="274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1"/>
          <p:cNvSpPr/>
          <p:nvPr/>
        </p:nvSpPr>
        <p:spPr>
          <a:xfrm>
            <a:off x="1207413" y="865505"/>
            <a:ext cx="129600" cy="274200"/>
          </a:xfrm>
          <a:prstGeom prst="ellipse">
            <a:avLst/>
          </a:prstGeom>
          <a:solidFill>
            <a:schemeClr val="accent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5" name="Google Shape;475;p31"/>
          <p:cNvGrpSpPr/>
          <p:nvPr/>
        </p:nvGrpSpPr>
        <p:grpSpPr>
          <a:xfrm>
            <a:off x="1351120" y="865505"/>
            <a:ext cx="343049" cy="274200"/>
            <a:chOff x="1325640" y="1928000"/>
            <a:chExt cx="343049" cy="274200"/>
          </a:xfrm>
        </p:grpSpPr>
        <p:sp>
          <p:nvSpPr>
            <p:cNvPr id="476" name="Google Shape;476;p31"/>
            <p:cNvSpPr/>
            <p:nvPr/>
          </p:nvSpPr>
          <p:spPr>
            <a:xfrm>
              <a:off x="1382549" y="1928000"/>
              <a:ext cx="226200" cy="2742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1"/>
            <p:cNvSpPr/>
            <p:nvPr/>
          </p:nvSpPr>
          <p:spPr>
            <a:xfrm>
              <a:off x="1539088" y="1928000"/>
              <a:ext cx="129600" cy="274200"/>
            </a:xfrm>
            <a:prstGeom prst="ellipse">
              <a:avLst/>
            </a:prstGeom>
            <a:solidFill>
              <a:schemeClr val="accent1"/>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1"/>
            <p:cNvSpPr/>
            <p:nvPr/>
          </p:nvSpPr>
          <p:spPr>
            <a:xfrm>
              <a:off x="1325640" y="1928000"/>
              <a:ext cx="129600" cy="274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9" name="Google Shape;479;p31"/>
          <p:cNvSpPr/>
          <p:nvPr/>
        </p:nvSpPr>
        <p:spPr>
          <a:xfrm>
            <a:off x="-10878" y="538180"/>
            <a:ext cx="943200" cy="2742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1"/>
          <p:cNvSpPr/>
          <p:nvPr/>
        </p:nvSpPr>
        <p:spPr>
          <a:xfrm>
            <a:off x="833594" y="538180"/>
            <a:ext cx="129600" cy="274200"/>
          </a:xfrm>
          <a:prstGeom prst="ellipse">
            <a:avLst/>
          </a:prstGeom>
          <a:solidFill>
            <a:schemeClr val="accent1"/>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1" name="Google Shape;481;p31"/>
          <p:cNvGrpSpPr/>
          <p:nvPr/>
        </p:nvGrpSpPr>
        <p:grpSpPr>
          <a:xfrm>
            <a:off x="977301" y="538180"/>
            <a:ext cx="343049" cy="274200"/>
            <a:chOff x="1325640" y="1928000"/>
            <a:chExt cx="343049" cy="274200"/>
          </a:xfrm>
        </p:grpSpPr>
        <p:sp>
          <p:nvSpPr>
            <p:cNvPr id="482" name="Google Shape;482;p31"/>
            <p:cNvSpPr/>
            <p:nvPr/>
          </p:nvSpPr>
          <p:spPr>
            <a:xfrm>
              <a:off x="1382549" y="1928000"/>
              <a:ext cx="226200" cy="274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1"/>
            <p:cNvSpPr/>
            <p:nvPr/>
          </p:nvSpPr>
          <p:spPr>
            <a:xfrm>
              <a:off x="1539088" y="1928000"/>
              <a:ext cx="129600" cy="274200"/>
            </a:xfrm>
            <a:prstGeom prst="ellipse">
              <a:avLst/>
            </a:prstGeom>
            <a:solidFill>
              <a:schemeClr val="accent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1"/>
            <p:cNvSpPr/>
            <p:nvPr/>
          </p:nvSpPr>
          <p:spPr>
            <a:xfrm>
              <a:off x="1325640" y="1928000"/>
              <a:ext cx="129600" cy="274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2">
    <p:spTree>
      <p:nvGrpSpPr>
        <p:cNvPr id="485" name="Shape 485"/>
        <p:cNvGrpSpPr/>
        <p:nvPr/>
      </p:nvGrpSpPr>
      <p:grpSpPr>
        <a:xfrm>
          <a:off x="0" y="0"/>
          <a:ext cx="0" cy="0"/>
          <a:chOff x="0" y="0"/>
          <a:chExt cx="0" cy="0"/>
        </a:xfrm>
      </p:grpSpPr>
      <p:sp>
        <p:nvSpPr>
          <p:cNvPr id="486" name="Google Shape;486;p32"/>
          <p:cNvSpPr txBox="1"/>
          <p:nvPr>
            <p:ph type="title"/>
          </p:nvPr>
        </p:nvSpPr>
        <p:spPr>
          <a:xfrm>
            <a:off x="2918300" y="538175"/>
            <a:ext cx="5511300" cy="654900"/>
          </a:xfrm>
          <a:prstGeom prst="rect">
            <a:avLst/>
          </a:prstGeom>
        </p:spPr>
        <p:txBody>
          <a:bodyPr anchorCtr="0" anchor="t" bIns="0" lIns="0" spcFirstLastPara="1" rIns="0" wrap="square" tIns="0">
            <a:noAutofit/>
          </a:bodyPr>
          <a:lstStyle>
            <a:lvl1pPr lvl="0" rtl="0" algn="r">
              <a:spcBef>
                <a:spcPts val="0"/>
              </a:spcBef>
              <a:spcAft>
                <a:spcPts val="0"/>
              </a:spcAft>
              <a:buSzPts val="4200"/>
              <a:buNone/>
              <a:defRPr sz="7200"/>
            </a:lvl1pPr>
            <a:lvl2pPr lvl="1" rtl="0" algn="ctr">
              <a:spcBef>
                <a:spcPts val="0"/>
              </a:spcBef>
              <a:spcAft>
                <a:spcPts val="0"/>
              </a:spcAft>
              <a:buSzPts val="4200"/>
              <a:buNone/>
              <a:defRPr b="0" sz="4200"/>
            </a:lvl2pPr>
            <a:lvl3pPr lvl="2" rtl="0" algn="ctr">
              <a:spcBef>
                <a:spcPts val="0"/>
              </a:spcBef>
              <a:spcAft>
                <a:spcPts val="0"/>
              </a:spcAft>
              <a:buSzPts val="4200"/>
              <a:buNone/>
              <a:defRPr b="0" sz="4200"/>
            </a:lvl3pPr>
            <a:lvl4pPr lvl="3" rtl="0" algn="ctr">
              <a:spcBef>
                <a:spcPts val="0"/>
              </a:spcBef>
              <a:spcAft>
                <a:spcPts val="0"/>
              </a:spcAft>
              <a:buSzPts val="4200"/>
              <a:buNone/>
              <a:defRPr b="0" sz="4200"/>
            </a:lvl4pPr>
            <a:lvl5pPr lvl="4" rtl="0" algn="ctr">
              <a:spcBef>
                <a:spcPts val="0"/>
              </a:spcBef>
              <a:spcAft>
                <a:spcPts val="0"/>
              </a:spcAft>
              <a:buSzPts val="4200"/>
              <a:buNone/>
              <a:defRPr b="0" sz="4200"/>
            </a:lvl5pPr>
            <a:lvl6pPr lvl="5" rtl="0" algn="ctr">
              <a:spcBef>
                <a:spcPts val="0"/>
              </a:spcBef>
              <a:spcAft>
                <a:spcPts val="0"/>
              </a:spcAft>
              <a:buSzPts val="4200"/>
              <a:buNone/>
              <a:defRPr b="0" sz="4200"/>
            </a:lvl6pPr>
            <a:lvl7pPr lvl="6" rtl="0" algn="ctr">
              <a:spcBef>
                <a:spcPts val="0"/>
              </a:spcBef>
              <a:spcAft>
                <a:spcPts val="0"/>
              </a:spcAft>
              <a:buSzPts val="4200"/>
              <a:buNone/>
              <a:defRPr b="0" sz="4200"/>
            </a:lvl7pPr>
            <a:lvl8pPr lvl="7" rtl="0" algn="ctr">
              <a:spcBef>
                <a:spcPts val="0"/>
              </a:spcBef>
              <a:spcAft>
                <a:spcPts val="0"/>
              </a:spcAft>
              <a:buSzPts val="4200"/>
              <a:buNone/>
              <a:defRPr b="0" sz="4200"/>
            </a:lvl8pPr>
            <a:lvl9pPr lvl="8" rtl="0" algn="ctr">
              <a:spcBef>
                <a:spcPts val="0"/>
              </a:spcBef>
              <a:spcAft>
                <a:spcPts val="0"/>
              </a:spcAft>
              <a:buSzPts val="4200"/>
              <a:buNone/>
              <a:defRPr b="0" sz="4200"/>
            </a:lvl9pPr>
          </a:lstStyle>
          <a:p/>
        </p:txBody>
      </p:sp>
      <p:sp>
        <p:nvSpPr>
          <p:cNvPr id="487" name="Google Shape;487;p32"/>
          <p:cNvSpPr txBox="1"/>
          <p:nvPr>
            <p:ph idx="1" type="subTitle"/>
          </p:nvPr>
        </p:nvSpPr>
        <p:spPr>
          <a:xfrm>
            <a:off x="4106925" y="2571750"/>
            <a:ext cx="4322700" cy="1024500"/>
          </a:xfrm>
          <a:prstGeom prst="rect">
            <a:avLst/>
          </a:prstGeom>
        </p:spPr>
        <p:txBody>
          <a:bodyPr anchorCtr="0" anchor="ctr" bIns="0" lIns="0" spcFirstLastPara="1" rIns="0" wrap="square" tIns="0">
            <a:noAutofit/>
          </a:bodyPr>
          <a:lstStyle>
            <a:lvl1pPr lvl="0" rtl="0" algn="r">
              <a:lnSpc>
                <a:spcPct val="100000"/>
              </a:lnSpc>
              <a:spcBef>
                <a:spcPts val="0"/>
              </a:spcBef>
              <a:spcAft>
                <a:spcPts val="0"/>
              </a:spcAft>
              <a:buSzPts val="1300"/>
              <a:buNone/>
              <a:defRPr b="0" sz="13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488" name="Google Shape;488;p32"/>
          <p:cNvSpPr txBox="1"/>
          <p:nvPr/>
        </p:nvSpPr>
        <p:spPr>
          <a:xfrm>
            <a:off x="4247825" y="4267625"/>
            <a:ext cx="4182000" cy="345300"/>
          </a:xfrm>
          <a:prstGeom prst="rect">
            <a:avLst/>
          </a:prstGeom>
          <a:noFill/>
          <a:ln>
            <a:noFill/>
          </a:ln>
        </p:spPr>
        <p:txBody>
          <a:bodyPr anchorCtr="0" anchor="b" bIns="0" lIns="0" spcFirstLastPara="1" rIns="0" wrap="square" tIns="0">
            <a:noAutofit/>
          </a:bodyPr>
          <a:lstStyle/>
          <a:p>
            <a:pPr indent="0" lvl="0" marL="0" rtl="0" algn="r">
              <a:lnSpc>
                <a:spcPct val="115000"/>
              </a:lnSpc>
              <a:spcBef>
                <a:spcPts val="300"/>
              </a:spcBef>
              <a:spcAft>
                <a:spcPts val="0"/>
              </a:spcAft>
              <a:buNone/>
            </a:pPr>
            <a:r>
              <a:rPr b="1" lang="en" sz="1000">
                <a:solidFill>
                  <a:srgbClr val="434343"/>
                </a:solidFill>
                <a:latin typeface="Sintony"/>
                <a:ea typeface="Sintony"/>
                <a:cs typeface="Sintony"/>
                <a:sym typeface="Sintony"/>
              </a:rPr>
              <a:t>CREDITS</a:t>
            </a:r>
            <a:r>
              <a:rPr lang="en" sz="1000">
                <a:solidFill>
                  <a:srgbClr val="434343"/>
                </a:solidFill>
                <a:latin typeface="Sintony"/>
                <a:ea typeface="Sintony"/>
                <a:cs typeface="Sintony"/>
                <a:sym typeface="Sintony"/>
              </a:rPr>
              <a:t>: This presentation template was created by </a:t>
            </a:r>
            <a:r>
              <a:rPr b="1" lang="en" sz="1000">
                <a:solidFill>
                  <a:srgbClr val="434343"/>
                </a:solidFill>
                <a:uFill>
                  <a:noFill/>
                </a:uFill>
                <a:latin typeface="Sintony"/>
                <a:ea typeface="Sintony"/>
                <a:cs typeface="Sintony"/>
                <a:sym typeface="Sintony"/>
                <a:hlinkClick r:id="rId2">
                  <a:extLst>
                    <a:ext uri="{A12FA001-AC4F-418D-AE19-62706E023703}">
                      <ahyp:hlinkClr val="tx"/>
                    </a:ext>
                  </a:extLst>
                </a:hlinkClick>
              </a:rPr>
              <a:t>Slidesgo</a:t>
            </a:r>
            <a:r>
              <a:rPr lang="en" sz="1000">
                <a:solidFill>
                  <a:srgbClr val="434343"/>
                </a:solidFill>
                <a:latin typeface="Sintony"/>
                <a:ea typeface="Sintony"/>
                <a:cs typeface="Sintony"/>
                <a:sym typeface="Sintony"/>
              </a:rPr>
              <a:t>, including icons by </a:t>
            </a:r>
            <a:r>
              <a:rPr b="1" lang="en" sz="1000">
                <a:solidFill>
                  <a:srgbClr val="434343"/>
                </a:solidFill>
                <a:uFill>
                  <a:noFill/>
                </a:uFill>
                <a:latin typeface="Sintony"/>
                <a:ea typeface="Sintony"/>
                <a:cs typeface="Sintony"/>
                <a:sym typeface="Sintony"/>
                <a:hlinkClick r:id="rId3">
                  <a:extLst>
                    <a:ext uri="{A12FA001-AC4F-418D-AE19-62706E023703}">
                      <ahyp:hlinkClr val="tx"/>
                    </a:ext>
                  </a:extLst>
                </a:hlinkClick>
              </a:rPr>
              <a:t>Flaticon</a:t>
            </a:r>
            <a:r>
              <a:rPr lang="en" sz="1000">
                <a:solidFill>
                  <a:srgbClr val="434343"/>
                </a:solidFill>
                <a:latin typeface="Sintony"/>
                <a:ea typeface="Sintony"/>
                <a:cs typeface="Sintony"/>
                <a:sym typeface="Sintony"/>
              </a:rPr>
              <a:t>, and infographics &amp; images by </a:t>
            </a:r>
            <a:r>
              <a:rPr b="1" lang="en" sz="1000">
                <a:solidFill>
                  <a:srgbClr val="434343"/>
                </a:solidFill>
                <a:uFill>
                  <a:noFill/>
                </a:uFill>
                <a:latin typeface="Sintony"/>
                <a:ea typeface="Sintony"/>
                <a:cs typeface="Sintony"/>
                <a:sym typeface="Sintony"/>
                <a:hlinkClick r:id="rId4">
                  <a:extLst>
                    <a:ext uri="{A12FA001-AC4F-418D-AE19-62706E023703}">
                      <ahyp:hlinkClr val="tx"/>
                    </a:ext>
                  </a:extLst>
                </a:hlinkClick>
              </a:rPr>
              <a:t>Freepik</a:t>
            </a:r>
            <a:endParaRPr sz="1000">
              <a:solidFill>
                <a:srgbClr val="434343"/>
              </a:solidFill>
              <a:latin typeface="Sintony"/>
              <a:ea typeface="Sintony"/>
              <a:cs typeface="Sintony"/>
              <a:sym typeface="Sintony"/>
            </a:endParaRPr>
          </a:p>
        </p:txBody>
      </p:sp>
      <p:sp>
        <p:nvSpPr>
          <p:cNvPr id="489" name="Google Shape;489;p32"/>
          <p:cNvSpPr/>
          <p:nvPr/>
        </p:nvSpPr>
        <p:spPr>
          <a:xfrm rot="5400000">
            <a:off x="173352" y="1333671"/>
            <a:ext cx="1024600" cy="1451550"/>
          </a:xfrm>
          <a:prstGeom prst="flowChartMagneticDisk">
            <a:avLst/>
          </a:prstGeom>
          <a:solidFill>
            <a:srgbClr val="FF7400"/>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 name="Google Shape;490;p32"/>
          <p:cNvSpPr/>
          <p:nvPr/>
        </p:nvSpPr>
        <p:spPr>
          <a:xfrm rot="5400000">
            <a:off x="173352" y="2358271"/>
            <a:ext cx="1024600" cy="1451550"/>
          </a:xfrm>
          <a:prstGeom prst="flowChartMagneticDisk">
            <a:avLst/>
          </a:prstGeom>
          <a:solidFill>
            <a:schemeClr val="accent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 name="Google Shape;491;p32"/>
          <p:cNvSpPr/>
          <p:nvPr/>
        </p:nvSpPr>
        <p:spPr>
          <a:xfrm rot="5400000">
            <a:off x="173352" y="309071"/>
            <a:ext cx="1024600" cy="1451550"/>
          </a:xfrm>
          <a:prstGeom prst="flowChartMagneticDrum">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 name="Google Shape;492;p32"/>
          <p:cNvSpPr/>
          <p:nvPr/>
        </p:nvSpPr>
        <p:spPr>
          <a:xfrm rot="5400000">
            <a:off x="-392250" y="1845971"/>
            <a:ext cx="1024600" cy="1451550"/>
          </a:xfrm>
          <a:prstGeom prst="flowChartMagneticDrum">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 name="Google Shape;493;p32"/>
          <p:cNvSpPr/>
          <p:nvPr/>
        </p:nvSpPr>
        <p:spPr>
          <a:xfrm rot="5400000">
            <a:off x="-392266" y="821383"/>
            <a:ext cx="1024600" cy="1451550"/>
          </a:xfrm>
          <a:prstGeom prst="flowChartMagneticDisk">
            <a:avLst/>
          </a:prstGeom>
          <a:solidFill>
            <a:schemeClr val="accent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 name="Google Shape;494;p32"/>
          <p:cNvSpPr/>
          <p:nvPr/>
        </p:nvSpPr>
        <p:spPr>
          <a:xfrm rot="5400000">
            <a:off x="-392261" y="-203229"/>
            <a:ext cx="1024600" cy="1451550"/>
          </a:xfrm>
          <a:prstGeom prst="flowChartMagneticDisk">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 name="Google Shape;495;p32"/>
          <p:cNvSpPr/>
          <p:nvPr/>
        </p:nvSpPr>
        <p:spPr>
          <a:xfrm rot="5400000">
            <a:off x="-392277" y="2870583"/>
            <a:ext cx="1024600" cy="1451550"/>
          </a:xfrm>
          <a:prstGeom prst="flowChartMagneticDisk">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 name="Google Shape;496;p32"/>
          <p:cNvSpPr/>
          <p:nvPr/>
        </p:nvSpPr>
        <p:spPr>
          <a:xfrm rot="5400000">
            <a:off x="-392261" y="3895171"/>
            <a:ext cx="1024600" cy="1451550"/>
          </a:xfrm>
          <a:prstGeom prst="flowChartMagneticDrum">
            <a:avLst/>
          </a:prstGeom>
          <a:solidFill>
            <a:schemeClr val="accent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497" name="Shape 497"/>
        <p:cNvGrpSpPr/>
        <p:nvPr/>
      </p:nvGrpSpPr>
      <p:grpSpPr>
        <a:xfrm>
          <a:off x="0" y="0"/>
          <a:ext cx="0" cy="0"/>
          <a:chOff x="0" y="0"/>
          <a:chExt cx="0" cy="0"/>
        </a:xfrm>
      </p:grpSpPr>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501" name="Shape 501"/>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theme" Target="../theme/theme2.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4375" y="538175"/>
            <a:ext cx="7758000" cy="479400"/>
          </a:xfrm>
          <a:prstGeom prst="rect">
            <a:avLst/>
          </a:prstGeom>
          <a:noFill/>
          <a:ln>
            <a:noFill/>
          </a:ln>
        </p:spPr>
        <p:txBody>
          <a:bodyPr anchorCtr="0" anchor="t" bIns="0" lIns="0" spcFirstLastPara="1" rIns="0" wrap="square" tIns="0">
            <a:noAutofit/>
          </a:bodyPr>
          <a:lstStyle>
            <a:lvl1pPr lvl="0">
              <a:lnSpc>
                <a:spcPct val="75000"/>
              </a:lnSpc>
              <a:spcBef>
                <a:spcPts val="0"/>
              </a:spcBef>
              <a:spcAft>
                <a:spcPts val="0"/>
              </a:spcAft>
              <a:buClr>
                <a:schemeClr val="dk2"/>
              </a:buClr>
              <a:buSzPts val="3600"/>
              <a:buFont typeface="Khand"/>
              <a:buNone/>
              <a:defRPr b="1" sz="3600">
                <a:solidFill>
                  <a:schemeClr val="dk2"/>
                </a:solidFill>
                <a:latin typeface="Khand"/>
                <a:ea typeface="Khand"/>
                <a:cs typeface="Khand"/>
                <a:sym typeface="Khand"/>
              </a:defRPr>
            </a:lvl1pPr>
            <a:lvl2pPr lvl="1">
              <a:lnSpc>
                <a:spcPct val="75000"/>
              </a:lnSpc>
              <a:spcBef>
                <a:spcPts val="0"/>
              </a:spcBef>
              <a:spcAft>
                <a:spcPts val="0"/>
              </a:spcAft>
              <a:buClr>
                <a:schemeClr val="dk2"/>
              </a:buClr>
              <a:buSzPts val="3600"/>
              <a:buFont typeface="Khand"/>
              <a:buNone/>
              <a:defRPr b="1" sz="3600">
                <a:solidFill>
                  <a:schemeClr val="dk2"/>
                </a:solidFill>
                <a:latin typeface="Khand"/>
                <a:ea typeface="Khand"/>
                <a:cs typeface="Khand"/>
                <a:sym typeface="Khand"/>
              </a:defRPr>
            </a:lvl2pPr>
            <a:lvl3pPr lvl="2">
              <a:lnSpc>
                <a:spcPct val="75000"/>
              </a:lnSpc>
              <a:spcBef>
                <a:spcPts val="0"/>
              </a:spcBef>
              <a:spcAft>
                <a:spcPts val="0"/>
              </a:spcAft>
              <a:buClr>
                <a:schemeClr val="dk2"/>
              </a:buClr>
              <a:buSzPts val="3600"/>
              <a:buFont typeface="Khand"/>
              <a:buNone/>
              <a:defRPr b="1" sz="3600">
                <a:solidFill>
                  <a:schemeClr val="dk2"/>
                </a:solidFill>
                <a:latin typeface="Khand"/>
                <a:ea typeface="Khand"/>
                <a:cs typeface="Khand"/>
                <a:sym typeface="Khand"/>
              </a:defRPr>
            </a:lvl3pPr>
            <a:lvl4pPr lvl="3">
              <a:lnSpc>
                <a:spcPct val="75000"/>
              </a:lnSpc>
              <a:spcBef>
                <a:spcPts val="0"/>
              </a:spcBef>
              <a:spcAft>
                <a:spcPts val="0"/>
              </a:spcAft>
              <a:buClr>
                <a:schemeClr val="dk2"/>
              </a:buClr>
              <a:buSzPts val="3600"/>
              <a:buFont typeface="Khand"/>
              <a:buNone/>
              <a:defRPr b="1" sz="3600">
                <a:solidFill>
                  <a:schemeClr val="dk2"/>
                </a:solidFill>
                <a:latin typeface="Khand"/>
                <a:ea typeface="Khand"/>
                <a:cs typeface="Khand"/>
                <a:sym typeface="Khand"/>
              </a:defRPr>
            </a:lvl4pPr>
            <a:lvl5pPr lvl="4">
              <a:lnSpc>
                <a:spcPct val="75000"/>
              </a:lnSpc>
              <a:spcBef>
                <a:spcPts val="0"/>
              </a:spcBef>
              <a:spcAft>
                <a:spcPts val="0"/>
              </a:spcAft>
              <a:buClr>
                <a:schemeClr val="dk2"/>
              </a:buClr>
              <a:buSzPts val="3600"/>
              <a:buFont typeface="Khand"/>
              <a:buNone/>
              <a:defRPr b="1" sz="3600">
                <a:solidFill>
                  <a:schemeClr val="dk2"/>
                </a:solidFill>
                <a:latin typeface="Khand"/>
                <a:ea typeface="Khand"/>
                <a:cs typeface="Khand"/>
                <a:sym typeface="Khand"/>
              </a:defRPr>
            </a:lvl5pPr>
            <a:lvl6pPr lvl="5">
              <a:lnSpc>
                <a:spcPct val="75000"/>
              </a:lnSpc>
              <a:spcBef>
                <a:spcPts val="0"/>
              </a:spcBef>
              <a:spcAft>
                <a:spcPts val="0"/>
              </a:spcAft>
              <a:buClr>
                <a:schemeClr val="dk2"/>
              </a:buClr>
              <a:buSzPts val="3600"/>
              <a:buFont typeface="Khand"/>
              <a:buNone/>
              <a:defRPr b="1" sz="3600">
                <a:solidFill>
                  <a:schemeClr val="dk2"/>
                </a:solidFill>
                <a:latin typeface="Khand"/>
                <a:ea typeface="Khand"/>
                <a:cs typeface="Khand"/>
                <a:sym typeface="Khand"/>
              </a:defRPr>
            </a:lvl6pPr>
            <a:lvl7pPr lvl="6">
              <a:lnSpc>
                <a:spcPct val="75000"/>
              </a:lnSpc>
              <a:spcBef>
                <a:spcPts val="0"/>
              </a:spcBef>
              <a:spcAft>
                <a:spcPts val="0"/>
              </a:spcAft>
              <a:buClr>
                <a:schemeClr val="dk2"/>
              </a:buClr>
              <a:buSzPts val="3600"/>
              <a:buFont typeface="Khand"/>
              <a:buNone/>
              <a:defRPr b="1" sz="3600">
                <a:solidFill>
                  <a:schemeClr val="dk2"/>
                </a:solidFill>
                <a:latin typeface="Khand"/>
                <a:ea typeface="Khand"/>
                <a:cs typeface="Khand"/>
                <a:sym typeface="Khand"/>
              </a:defRPr>
            </a:lvl7pPr>
            <a:lvl8pPr lvl="7">
              <a:lnSpc>
                <a:spcPct val="75000"/>
              </a:lnSpc>
              <a:spcBef>
                <a:spcPts val="0"/>
              </a:spcBef>
              <a:spcAft>
                <a:spcPts val="0"/>
              </a:spcAft>
              <a:buClr>
                <a:schemeClr val="dk2"/>
              </a:buClr>
              <a:buSzPts val="3600"/>
              <a:buFont typeface="Khand"/>
              <a:buNone/>
              <a:defRPr b="1" sz="3600">
                <a:solidFill>
                  <a:schemeClr val="dk2"/>
                </a:solidFill>
                <a:latin typeface="Khand"/>
                <a:ea typeface="Khand"/>
                <a:cs typeface="Khand"/>
                <a:sym typeface="Khand"/>
              </a:defRPr>
            </a:lvl8pPr>
            <a:lvl9pPr lvl="8">
              <a:lnSpc>
                <a:spcPct val="75000"/>
              </a:lnSpc>
              <a:spcBef>
                <a:spcPts val="0"/>
              </a:spcBef>
              <a:spcAft>
                <a:spcPts val="0"/>
              </a:spcAft>
              <a:buClr>
                <a:schemeClr val="dk2"/>
              </a:buClr>
              <a:buSzPts val="3600"/>
              <a:buFont typeface="Khand"/>
              <a:buNone/>
              <a:defRPr b="1" sz="3600">
                <a:solidFill>
                  <a:schemeClr val="dk2"/>
                </a:solidFill>
                <a:latin typeface="Khand"/>
                <a:ea typeface="Khand"/>
                <a:cs typeface="Khand"/>
                <a:sym typeface="Khand"/>
              </a:defRPr>
            </a:lvl9pPr>
          </a:lstStyle>
          <a:p/>
        </p:txBody>
      </p:sp>
      <p:sp>
        <p:nvSpPr>
          <p:cNvPr id="7" name="Google Shape;7;p1"/>
          <p:cNvSpPr txBox="1"/>
          <p:nvPr>
            <p:ph idx="1" type="body"/>
          </p:nvPr>
        </p:nvSpPr>
        <p:spPr>
          <a:xfrm>
            <a:off x="714375" y="1017575"/>
            <a:ext cx="7758000" cy="3592500"/>
          </a:xfrm>
          <a:prstGeom prst="rect">
            <a:avLst/>
          </a:prstGeom>
          <a:noFill/>
          <a:ln>
            <a:noFill/>
          </a:ln>
        </p:spPr>
        <p:txBody>
          <a:bodyPr anchorCtr="0" anchor="t" bIns="0" lIns="0" spcFirstLastPara="1" rIns="0" wrap="square" tIns="0">
            <a:noAutofit/>
          </a:bodyPr>
          <a:lstStyle>
            <a:lvl1pPr indent="-317500" lvl="0" marL="457200">
              <a:lnSpc>
                <a:spcPct val="100000"/>
              </a:lnSpc>
              <a:spcBef>
                <a:spcPts val="0"/>
              </a:spcBef>
              <a:spcAft>
                <a:spcPts val="0"/>
              </a:spcAft>
              <a:buClr>
                <a:schemeClr val="dk2"/>
              </a:buClr>
              <a:buSzPts val="1400"/>
              <a:buFont typeface="Sintony"/>
              <a:buChar char="●"/>
              <a:defRPr b="1">
                <a:solidFill>
                  <a:schemeClr val="dk2"/>
                </a:solidFill>
                <a:latin typeface="Sintony"/>
                <a:ea typeface="Sintony"/>
                <a:cs typeface="Sintony"/>
                <a:sym typeface="Sintony"/>
              </a:defRPr>
            </a:lvl1pPr>
            <a:lvl2pPr indent="-317500" lvl="1" marL="914400">
              <a:lnSpc>
                <a:spcPct val="100000"/>
              </a:lnSpc>
              <a:spcBef>
                <a:spcPts val="1600"/>
              </a:spcBef>
              <a:spcAft>
                <a:spcPts val="0"/>
              </a:spcAft>
              <a:buClr>
                <a:schemeClr val="dk2"/>
              </a:buClr>
              <a:buSzPts val="1400"/>
              <a:buFont typeface="Sintony"/>
              <a:buChar char="○"/>
              <a:defRPr>
                <a:solidFill>
                  <a:schemeClr val="dk2"/>
                </a:solidFill>
                <a:latin typeface="Sintony"/>
                <a:ea typeface="Sintony"/>
                <a:cs typeface="Sintony"/>
                <a:sym typeface="Sintony"/>
              </a:defRPr>
            </a:lvl2pPr>
            <a:lvl3pPr indent="-317500" lvl="2" marL="1371600">
              <a:lnSpc>
                <a:spcPct val="100000"/>
              </a:lnSpc>
              <a:spcBef>
                <a:spcPts val="1600"/>
              </a:spcBef>
              <a:spcAft>
                <a:spcPts val="0"/>
              </a:spcAft>
              <a:buClr>
                <a:schemeClr val="dk2"/>
              </a:buClr>
              <a:buSzPts val="1400"/>
              <a:buFont typeface="Sintony"/>
              <a:buChar char="■"/>
              <a:defRPr>
                <a:solidFill>
                  <a:schemeClr val="dk2"/>
                </a:solidFill>
                <a:latin typeface="Sintony"/>
                <a:ea typeface="Sintony"/>
                <a:cs typeface="Sintony"/>
                <a:sym typeface="Sintony"/>
              </a:defRPr>
            </a:lvl3pPr>
            <a:lvl4pPr indent="-317500" lvl="3" marL="1828800">
              <a:lnSpc>
                <a:spcPct val="100000"/>
              </a:lnSpc>
              <a:spcBef>
                <a:spcPts val="1600"/>
              </a:spcBef>
              <a:spcAft>
                <a:spcPts val="0"/>
              </a:spcAft>
              <a:buClr>
                <a:schemeClr val="dk2"/>
              </a:buClr>
              <a:buSzPts val="1400"/>
              <a:buFont typeface="Sintony"/>
              <a:buChar char="●"/>
              <a:defRPr>
                <a:solidFill>
                  <a:schemeClr val="dk2"/>
                </a:solidFill>
                <a:latin typeface="Sintony"/>
                <a:ea typeface="Sintony"/>
                <a:cs typeface="Sintony"/>
                <a:sym typeface="Sintony"/>
              </a:defRPr>
            </a:lvl4pPr>
            <a:lvl5pPr indent="-317500" lvl="4" marL="2286000">
              <a:lnSpc>
                <a:spcPct val="100000"/>
              </a:lnSpc>
              <a:spcBef>
                <a:spcPts val="1600"/>
              </a:spcBef>
              <a:spcAft>
                <a:spcPts val="0"/>
              </a:spcAft>
              <a:buClr>
                <a:schemeClr val="dk2"/>
              </a:buClr>
              <a:buSzPts val="1400"/>
              <a:buFont typeface="Sintony"/>
              <a:buChar char="○"/>
              <a:defRPr>
                <a:solidFill>
                  <a:schemeClr val="dk2"/>
                </a:solidFill>
                <a:latin typeface="Sintony"/>
                <a:ea typeface="Sintony"/>
                <a:cs typeface="Sintony"/>
                <a:sym typeface="Sintony"/>
              </a:defRPr>
            </a:lvl5pPr>
            <a:lvl6pPr indent="-317500" lvl="5" marL="2743200">
              <a:lnSpc>
                <a:spcPct val="100000"/>
              </a:lnSpc>
              <a:spcBef>
                <a:spcPts val="1600"/>
              </a:spcBef>
              <a:spcAft>
                <a:spcPts val="0"/>
              </a:spcAft>
              <a:buClr>
                <a:schemeClr val="dk2"/>
              </a:buClr>
              <a:buSzPts val="1400"/>
              <a:buFont typeface="Sintony"/>
              <a:buChar char="■"/>
              <a:defRPr>
                <a:solidFill>
                  <a:schemeClr val="dk2"/>
                </a:solidFill>
                <a:latin typeface="Sintony"/>
                <a:ea typeface="Sintony"/>
                <a:cs typeface="Sintony"/>
                <a:sym typeface="Sintony"/>
              </a:defRPr>
            </a:lvl6pPr>
            <a:lvl7pPr indent="-317500" lvl="6" marL="3200400">
              <a:lnSpc>
                <a:spcPct val="100000"/>
              </a:lnSpc>
              <a:spcBef>
                <a:spcPts val="1600"/>
              </a:spcBef>
              <a:spcAft>
                <a:spcPts val="0"/>
              </a:spcAft>
              <a:buClr>
                <a:schemeClr val="dk2"/>
              </a:buClr>
              <a:buSzPts val="1400"/>
              <a:buFont typeface="Sintony"/>
              <a:buChar char="●"/>
              <a:defRPr>
                <a:solidFill>
                  <a:schemeClr val="dk2"/>
                </a:solidFill>
                <a:latin typeface="Sintony"/>
                <a:ea typeface="Sintony"/>
                <a:cs typeface="Sintony"/>
                <a:sym typeface="Sintony"/>
              </a:defRPr>
            </a:lvl7pPr>
            <a:lvl8pPr indent="-317500" lvl="7" marL="3657600">
              <a:lnSpc>
                <a:spcPct val="100000"/>
              </a:lnSpc>
              <a:spcBef>
                <a:spcPts val="1600"/>
              </a:spcBef>
              <a:spcAft>
                <a:spcPts val="0"/>
              </a:spcAft>
              <a:buClr>
                <a:schemeClr val="dk2"/>
              </a:buClr>
              <a:buSzPts val="1400"/>
              <a:buFont typeface="Sintony"/>
              <a:buChar char="○"/>
              <a:defRPr>
                <a:solidFill>
                  <a:schemeClr val="dk2"/>
                </a:solidFill>
                <a:latin typeface="Sintony"/>
                <a:ea typeface="Sintony"/>
                <a:cs typeface="Sintony"/>
                <a:sym typeface="Sintony"/>
              </a:defRPr>
            </a:lvl8pPr>
            <a:lvl9pPr indent="-317500" lvl="8" marL="4114800">
              <a:lnSpc>
                <a:spcPct val="100000"/>
              </a:lnSpc>
              <a:spcBef>
                <a:spcPts val="1600"/>
              </a:spcBef>
              <a:spcAft>
                <a:spcPts val="1600"/>
              </a:spcAft>
              <a:buClr>
                <a:schemeClr val="dk2"/>
              </a:buClr>
              <a:buSzPts val="1400"/>
              <a:buFont typeface="Sintony"/>
              <a:buChar char="■"/>
              <a:defRPr>
                <a:solidFill>
                  <a:schemeClr val="dk2"/>
                </a:solidFill>
                <a:latin typeface="Sintony"/>
                <a:ea typeface="Sintony"/>
                <a:cs typeface="Sintony"/>
                <a:sym typeface="Sintony"/>
              </a:defRPr>
            </a:lvl9pPr>
          </a:lstStyle>
          <a:p/>
        </p:txBody>
      </p:sp>
      <p:sp>
        <p:nvSpPr>
          <p:cNvPr id="8" name="Google Shape;8;p1"/>
          <p:cNvSpPr txBox="1"/>
          <p:nvPr>
            <p:ph idx="12" type="sldNum"/>
          </p:nvPr>
        </p:nvSpPr>
        <p:spPr>
          <a:xfrm>
            <a:off x="8629950" y="4735225"/>
            <a:ext cx="356700" cy="283200"/>
          </a:xfrm>
          <a:prstGeom prst="rect">
            <a:avLst/>
          </a:prstGeom>
          <a:solidFill>
            <a:schemeClr val="accent1"/>
          </a:solidFill>
          <a:ln>
            <a:noFill/>
          </a:ln>
        </p:spPr>
        <p:txBody>
          <a:bodyPr anchorCtr="0" anchor="ctr" bIns="0" lIns="0" spcFirstLastPara="1" rIns="0" wrap="square" tIns="0">
            <a:noAutofit/>
          </a:bodyPr>
          <a:lstStyle>
            <a:lvl1pPr lvl="0" algn="ctr">
              <a:buNone/>
              <a:defRPr b="1">
                <a:solidFill>
                  <a:schemeClr val="dk2"/>
                </a:solidFill>
                <a:latin typeface="Khand"/>
                <a:ea typeface="Khand"/>
                <a:cs typeface="Khand"/>
                <a:sym typeface="Khand"/>
              </a:defRPr>
            </a:lvl1pPr>
            <a:lvl2pPr lvl="1" algn="ctr">
              <a:buNone/>
              <a:defRPr b="1">
                <a:solidFill>
                  <a:schemeClr val="dk2"/>
                </a:solidFill>
                <a:latin typeface="Khand"/>
                <a:ea typeface="Khand"/>
                <a:cs typeface="Khand"/>
                <a:sym typeface="Khand"/>
              </a:defRPr>
            </a:lvl2pPr>
            <a:lvl3pPr lvl="2" algn="ctr">
              <a:buNone/>
              <a:defRPr b="1">
                <a:solidFill>
                  <a:schemeClr val="dk2"/>
                </a:solidFill>
                <a:latin typeface="Khand"/>
                <a:ea typeface="Khand"/>
                <a:cs typeface="Khand"/>
                <a:sym typeface="Khand"/>
              </a:defRPr>
            </a:lvl3pPr>
            <a:lvl4pPr lvl="3" algn="ctr">
              <a:buNone/>
              <a:defRPr b="1">
                <a:solidFill>
                  <a:schemeClr val="dk2"/>
                </a:solidFill>
                <a:latin typeface="Khand"/>
                <a:ea typeface="Khand"/>
                <a:cs typeface="Khand"/>
                <a:sym typeface="Khand"/>
              </a:defRPr>
            </a:lvl4pPr>
            <a:lvl5pPr lvl="4" algn="ctr">
              <a:buNone/>
              <a:defRPr b="1">
                <a:solidFill>
                  <a:schemeClr val="dk2"/>
                </a:solidFill>
                <a:latin typeface="Khand"/>
                <a:ea typeface="Khand"/>
                <a:cs typeface="Khand"/>
                <a:sym typeface="Khand"/>
              </a:defRPr>
            </a:lvl5pPr>
            <a:lvl6pPr lvl="5" algn="ctr">
              <a:buNone/>
              <a:defRPr b="1">
                <a:solidFill>
                  <a:schemeClr val="dk2"/>
                </a:solidFill>
                <a:latin typeface="Khand"/>
                <a:ea typeface="Khand"/>
                <a:cs typeface="Khand"/>
                <a:sym typeface="Khand"/>
              </a:defRPr>
            </a:lvl6pPr>
            <a:lvl7pPr lvl="6" algn="ctr">
              <a:buNone/>
              <a:defRPr b="1">
                <a:solidFill>
                  <a:schemeClr val="dk2"/>
                </a:solidFill>
                <a:latin typeface="Khand"/>
                <a:ea typeface="Khand"/>
                <a:cs typeface="Khand"/>
                <a:sym typeface="Khand"/>
              </a:defRPr>
            </a:lvl7pPr>
            <a:lvl8pPr lvl="7" algn="ctr">
              <a:buNone/>
              <a:defRPr b="1">
                <a:solidFill>
                  <a:schemeClr val="dk2"/>
                </a:solidFill>
                <a:latin typeface="Khand"/>
                <a:ea typeface="Khand"/>
                <a:cs typeface="Khand"/>
                <a:sym typeface="Khand"/>
              </a:defRPr>
            </a:lvl8pPr>
            <a:lvl9pPr lvl="8" algn="ctr">
              <a:buNone/>
              <a:defRPr b="1">
                <a:solidFill>
                  <a:schemeClr val="dk2"/>
                </a:solidFill>
                <a:latin typeface="Khand"/>
                <a:ea typeface="Khand"/>
                <a:cs typeface="Khand"/>
                <a:sym typeface="Khand"/>
              </a:defRPr>
            </a:lvl9pPr>
          </a:lstStyle>
          <a:p>
            <a:pPr indent="0" lvl="0" marL="0" rtl="0" algn="ctr">
              <a:spcBef>
                <a:spcPts val="0"/>
              </a:spcBef>
              <a:spcAft>
                <a:spcPts val="0"/>
              </a:spcAft>
              <a:buNone/>
            </a:pPr>
            <a:r>
              <a:rPr lang="en"/>
              <a:t> </a:t>
            </a:r>
            <a:fld id="{00000000-1234-1234-1234-123412341234}" type="slidenum">
              <a:rPr lang="en"/>
              <a:t>‹#›</a:t>
            </a:fld>
            <a:r>
              <a:rPr lang="en"/>
              <a:t>.</a:t>
            </a:r>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498" name="Shape 498"/>
        <p:cNvGrpSpPr/>
        <p:nvPr/>
      </p:nvGrpSpPr>
      <p:grpSpPr>
        <a:xfrm>
          <a:off x="0" y="0"/>
          <a:ext cx="0" cy="0"/>
          <a:chOff x="0" y="0"/>
          <a:chExt cx="0" cy="0"/>
        </a:xfrm>
      </p:grpSpPr>
      <p:sp>
        <p:nvSpPr>
          <p:cNvPr id="499" name="Google Shape;499;p34"/>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500" name="Google Shape;500;p3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0"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2Tynxth" TargetMode="External"/><Relationship Id="rId9" Type="http://schemas.openxmlformats.org/officeDocument/2006/relationships/slide" Target="/ppt/slides/slide36.xml"/><Relationship Id="rId5" Type="http://schemas.openxmlformats.org/officeDocument/2006/relationships/hyperlink" Target="http://bit.ly/30B07Gq" TargetMode="External"/><Relationship Id="rId6" Type="http://schemas.openxmlformats.org/officeDocument/2006/relationships/hyperlink" Target="http://bit.ly/33VAFh3" TargetMode="External"/><Relationship Id="rId7" Type="http://schemas.openxmlformats.org/officeDocument/2006/relationships/slide" Target="/ppt/slides/slide35.xml"/><Relationship Id="rId8" Type="http://schemas.openxmlformats.org/officeDocument/2006/relationships/slide" Target="/ppt/slides/slide33.xml"/><Relationship Id="rId11" Type="http://schemas.openxmlformats.org/officeDocument/2006/relationships/slide" Target="/ppt/slides/slide38.xml"/><Relationship Id="rId10" Type="http://schemas.openxmlformats.org/officeDocument/2006/relationships/slide" Target="/ppt/slides/slide37.xml"/><Relationship Id="rId13" Type="http://schemas.openxmlformats.org/officeDocument/2006/relationships/slide" Target="/ppt/slides/slide45.xml"/><Relationship Id="rId12" Type="http://schemas.openxmlformats.org/officeDocument/2006/relationships/slide" Target="/ppt/slides/slide3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xml"/><Relationship Id="rId3" Type="http://schemas.openxmlformats.org/officeDocument/2006/relationships/image" Target="../media/image9.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2.xml"/><Relationship Id="rId3" Type="http://schemas.openxmlformats.org/officeDocument/2006/relationships/image" Target="../media/image11.jp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3.xml"/><Relationship Id="rId3" Type="http://schemas.openxmlformats.org/officeDocument/2006/relationships/image" Target="../media/image13.jp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5.xml"/><Relationship Id="rId3" Type="http://schemas.openxmlformats.org/officeDocument/2006/relationships/hyperlink" Target="https://docs.google.com/spreadsheets/d/1DDAUSzILHDI0UMgc8THiVTAfyW_Mv-tFi2Xa0hWgEGY/copy" TargetMode="External"/><Relationship Id="rId4" Type="http://schemas.openxmlformats.org/officeDocument/2006/relationships/image" Target="../media/image2.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6.xml"/><Relationship Id="rId3" Type="http://schemas.openxmlformats.org/officeDocument/2006/relationships/image" Target="../media/image8.jp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7.xml"/><Relationship Id="rId3" Type="http://schemas.openxmlformats.org/officeDocument/2006/relationships/hyperlink" Target="https://docs.google.com/spreadsheets/d/1DDAUSzILHDI0UMgc8THiVTAfyW_Mv-tFi2Xa0hWgEGY/copy" TargetMode="External"/><Relationship Id="rId4" Type="http://schemas.openxmlformats.org/officeDocument/2006/relationships/image" Target="../media/image1.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8.xml"/><Relationship Id="rId3" Type="http://schemas.openxmlformats.org/officeDocument/2006/relationships/image" Target="../media/image12.jp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29.xml"/><Relationship Id="rId3" Type="http://schemas.openxmlformats.org/officeDocument/2006/relationships/image" Target="../media/image6.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0.xml"/><Relationship Id="rId3" Type="http://schemas.openxmlformats.org/officeDocument/2006/relationships/image" Target="../media/image3.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1.xml"/><Relationship Id="rId3" Type="http://schemas.openxmlformats.org/officeDocument/2006/relationships/image" Target="../media/image4.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2.xml"/><Relationship Id="rId3" Type="http://schemas.openxmlformats.org/officeDocument/2006/relationships/image" Target="../media/image7.jp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5.xml"/><Relationship Id="rId3" Type="http://schemas.openxmlformats.org/officeDocument/2006/relationships/hyperlink" Target="https://www.freepik.com/free-photo/top-view-arrangement-with-books_5207420.htm#page=1&amp;query=books&amp;position=8/?utm_source=slidesgo_template&amp;utm_medium=referral-link&amp;utm_campaign=sg_resources&amp;utm_content=freepik" TargetMode="External"/><Relationship Id="rId4" Type="http://schemas.openxmlformats.org/officeDocument/2006/relationships/hyperlink" Target="https://www.freepik.com/free-photo/close-up-abstract-autumn-leaf_5282598.htm/?utm_source=slidesgo_template&amp;utm_medium=referral-link&amp;utm_campaign=sg_resources&amp;utm_content=freepik" TargetMode="External"/><Relationship Id="rId9" Type="http://schemas.openxmlformats.org/officeDocument/2006/relationships/hyperlink" Target="https://www.freepik.com/free-photo/front-view-women-working-together_6083583.htm/?utm_source=slidesgo_template&amp;utm_medium=referral-link&amp;utm_campaign=sg_resources&amp;utm_content=freepik" TargetMode="External"/><Relationship Id="rId5" Type="http://schemas.openxmlformats.org/officeDocument/2006/relationships/hyperlink" Target="https://www.freepik.com/free-photo/beautiful-landscape-road-with-tall-trees_7052769.htm/?utm_source=slidesgo_template&amp;utm_medium=referral-link&amp;utm_campaign=sg_resources&amp;utm_content=freepik" TargetMode="External"/><Relationship Id="rId6" Type="http://schemas.openxmlformats.org/officeDocument/2006/relationships/hyperlink" Target="https://www.freepik.com/free-photo/crumpled-brown-paper-background_5471690.htm/?utm_source=slidesgo_template&amp;utm_medium=referral-link&amp;utm_campaign=sg_resources&amp;utm_content=freepik" TargetMode="External"/><Relationship Id="rId7" Type="http://schemas.openxmlformats.org/officeDocument/2006/relationships/hyperlink" Target="https://www.freepik.com/free-photo/ripped-papers-array_1510549.htm/?utm_source=slidesgo_template&amp;utm_medium=referral-link&amp;utm_campaign=sg_resources&amp;utm_content=freepik" TargetMode="External"/><Relationship Id="rId8" Type="http://schemas.openxmlformats.org/officeDocument/2006/relationships/hyperlink" Target="https://www.freepik.com/free-photo/blue-painted-rough-wall-surface_6600981.htm/?utm_source=slidesgo_template&amp;utm_medium=referral-link&amp;utm_campaign=sg_resources&amp;utm_content=freepik" TargetMode="External"/><Relationship Id="rId11" Type="http://schemas.openxmlformats.org/officeDocument/2006/relationships/hyperlink" Target="https://www.freepik.com/free-vector/world-map-dots-template_718593.htm#page=1&amp;query=world%20map&amp;position=3/?utm_source=slidesgo_template&amp;utm_medium=referral-link&amp;utm_campaign=sg_resources&amp;utm_content=freepik" TargetMode="External"/><Relationship Id="rId10" Type="http://schemas.openxmlformats.org/officeDocument/2006/relationships/hyperlink" Target="https://www.freepik.com/free-vector/connection-icons-set_760583.htm/?utm_source=slidesgo_template&amp;utm_medium=referral-link&amp;utm_campaign=sg_resources&amp;utm_content=freepik"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6.xml"/><Relationship Id="rId3" Type="http://schemas.openxmlformats.org/officeDocument/2006/relationships/hyperlink" Target="https://www.freepik.com/free-photo/stack-books-space-right_1320560.htm/?utm_source=slidesgo_template&amp;utm_medium=referral-link&amp;utm_campaign=sg_resources&amp;utm_content=freepik" TargetMode="External"/><Relationship Id="rId4" Type="http://schemas.openxmlformats.org/officeDocument/2006/relationships/hyperlink" Target="https://www.freepik.com/free-photo/stack-books-space-right_1320560.htm/?utm_source=slidesgo_template&amp;utm_medium=referral-link&amp;utm_campaign=sg_resources&amp;utm_content=freepik" TargetMode="External"/><Relationship Id="rId9" Type="http://schemas.openxmlformats.org/officeDocument/2006/relationships/hyperlink" Target="https://www.freepik.com/free-photo/rough-gray-wall-surface_6600980.htm/?utm_source=slidesgo_template&amp;utm_medium=referral-link&amp;utm_campaign=sg_resources&amp;utm_content=freepik" TargetMode="External"/><Relationship Id="rId5" Type="http://schemas.openxmlformats.org/officeDocument/2006/relationships/hyperlink" Target="https://www.freepik.com/free-photo/close-up-green-fresh-leaf-background-texture_5822688.htm/?utm_source=slidesgo_template&amp;utm_medium=referral-link&amp;utm_campaign=sg_resources&amp;utm_content=freepik" TargetMode="External"/><Relationship Id="rId6" Type="http://schemas.openxmlformats.org/officeDocument/2006/relationships/hyperlink" Target="https://www.freepik.com/free-photo/yellow-cebra-crossing-texture_1123778.htm/?utm_source=slidesgo_template&amp;utm_medium=referral-link&amp;utm_campaign=sg_resources&amp;utm_content=freepik" TargetMode="External"/><Relationship Id="rId7" Type="http://schemas.openxmlformats.org/officeDocument/2006/relationships/hyperlink" Target="https://www.freepik.com/free-photo/gray-tears-paper-layers_6723909.htm/?utm_source=slidesgo_template&amp;utm_medium=referral-link&amp;utm_campaign=sg_resources&amp;utm_content=freepik" TargetMode="External"/><Relationship Id="rId8" Type="http://schemas.openxmlformats.org/officeDocument/2006/relationships/hyperlink" Target="https://www.freepik.com/free-photo/wavy-tears-gray-paper_6723880.htm/?utm_source=slidesgo_template&amp;utm_medium=referral-link&amp;utm_campaign=sg_resources&amp;utm_content=freepik" TargetMode="External"/><Relationship Id="rId11" Type="http://schemas.openxmlformats.org/officeDocument/2006/relationships/hyperlink" Target="https://www.freepik.com/free-vector/responsive-web-design-different-electronic-devices_717966.htm/?utm_source=slidesgo_template&amp;utm_medium=referral-link&amp;utm_campaign=sg_resources&amp;utm_content=freepik" TargetMode="External"/><Relationship Id="rId10" Type="http://schemas.openxmlformats.org/officeDocument/2006/relationships/hyperlink" Target="https://www.freepik.com/free-photo/business-women-looking-clipboard_6091318.htm/?utm_source=slidesgo_template&amp;utm_medium=referral-link&amp;utm_campaign=sg_resources&amp;utm_content=freepik" TargetMode="External"/><Relationship Id="rId12" Type="http://schemas.openxmlformats.org/officeDocument/2006/relationships/hyperlink" Target="https://www.freepik.com/free-vector/world-map-blue-template_718596.htm/?utm_source=slidesgo_template&amp;utm_medium=referral-link&amp;utm_campaign=sg_resources&amp;utm_content=freepik"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7.xml"/><Relationship Id="rId3" Type="http://schemas.openxmlformats.org/officeDocument/2006/relationships/hyperlink" Target="http://bit.ly/2PfT4lq" TargetMode="External"/><Relationship Id="rId4" Type="http://schemas.openxmlformats.org/officeDocument/2006/relationships/slide" Target="/ppt/slides/slide33.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8.xml"/><Relationship Id="rId3" Type="http://schemas.openxmlformats.org/officeDocument/2006/relationships/hyperlink" Target="https://fonts.google.com/specimen/Khand" TargetMode="External"/><Relationship Id="rId4" Type="http://schemas.openxmlformats.org/officeDocument/2006/relationships/hyperlink" Target="https://fonts.google.com/specimen/Sintony"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5.xml"/><Relationship Id="rId3" Type="http://schemas.openxmlformats.org/officeDocument/2006/relationships/hyperlink" Target="https://chrome.google.com/webstore/detail/flaticon-for-gsuit-gslide/haekgjfnhhdkgfgmldhfokhmfkgmciba" TargetMode="Externa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2.xml"/><Relationship Id="rId3" Type="http://schemas.openxmlformats.org/officeDocument/2006/relationships/hyperlink" Target="http://bit.ly/2PfT4lq" TargetMode="External"/><Relationship Id="rId4" Type="http://schemas.openxmlformats.org/officeDocument/2006/relationships/image" Target="../media/image5.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5" name="Shape 505"/>
        <p:cNvGrpSpPr/>
        <p:nvPr/>
      </p:nvGrpSpPr>
      <p:grpSpPr>
        <a:xfrm>
          <a:off x="0" y="0"/>
          <a:ext cx="0" cy="0"/>
          <a:chOff x="0" y="0"/>
          <a:chExt cx="0" cy="0"/>
        </a:xfrm>
      </p:grpSpPr>
      <p:sp>
        <p:nvSpPr>
          <p:cNvPr id="506" name="Google Shape;506;p36"/>
          <p:cNvSpPr txBox="1"/>
          <p:nvPr>
            <p:ph type="ctrTitle"/>
          </p:nvPr>
        </p:nvSpPr>
        <p:spPr>
          <a:xfrm>
            <a:off x="1919213" y="2109087"/>
            <a:ext cx="5305500" cy="829500"/>
          </a:xfrm>
          <a:prstGeom prst="rect">
            <a:avLst/>
          </a:prstGeom>
        </p:spPr>
        <p:txBody>
          <a:bodyPr anchorCtr="0" anchor="b" bIns="0" lIns="91425" spcFirstLastPara="1" rIns="91425" wrap="square" tIns="91425">
            <a:noAutofit/>
          </a:bodyPr>
          <a:lstStyle/>
          <a:p>
            <a:pPr indent="0" lvl="0" marL="0" rtl="0" algn="ctr">
              <a:spcBef>
                <a:spcPts val="0"/>
              </a:spcBef>
              <a:spcAft>
                <a:spcPts val="0"/>
              </a:spcAft>
              <a:buNone/>
            </a:pPr>
            <a:r>
              <a:rPr lang="en"/>
              <a:t>KAVANO WELK</a:t>
            </a:r>
            <a:endParaRPr/>
          </a:p>
        </p:txBody>
      </p:sp>
      <p:sp>
        <p:nvSpPr>
          <p:cNvPr id="507" name="Google Shape;507;p36"/>
          <p:cNvSpPr txBox="1"/>
          <p:nvPr>
            <p:ph idx="1" type="subTitle"/>
          </p:nvPr>
        </p:nvSpPr>
        <p:spPr>
          <a:xfrm>
            <a:off x="1919288" y="2862387"/>
            <a:ext cx="5305500" cy="829500"/>
          </a:xfrm>
          <a:prstGeom prst="rect">
            <a:avLst/>
          </a:prstGeom>
        </p:spPr>
        <p:txBody>
          <a:bodyPr anchorCtr="0" anchor="ctr" bIns="274300" lIns="91425" spcFirstLastPara="1" rIns="91425" wrap="square" tIns="0">
            <a:noAutofit/>
          </a:bodyPr>
          <a:lstStyle/>
          <a:p>
            <a:pPr indent="0" lvl="0" marL="0" rtl="0" algn="ctr">
              <a:spcBef>
                <a:spcPts val="0"/>
              </a:spcBef>
              <a:spcAft>
                <a:spcPts val="0"/>
              </a:spcAft>
              <a:buNone/>
            </a:pPr>
            <a:r>
              <a:rPr lang="en"/>
              <a:t>Here is where your presentation begins</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1" name="Shape 511"/>
        <p:cNvGrpSpPr/>
        <p:nvPr/>
      </p:nvGrpSpPr>
      <p:grpSpPr>
        <a:xfrm>
          <a:off x="0" y="0"/>
          <a:ext cx="0" cy="0"/>
          <a:chOff x="0" y="0"/>
          <a:chExt cx="0" cy="0"/>
        </a:xfrm>
      </p:grpSpPr>
      <p:sp>
        <p:nvSpPr>
          <p:cNvPr id="512" name="Google Shape;512;p37"/>
          <p:cNvSpPr txBox="1"/>
          <p:nvPr>
            <p:ph type="title"/>
          </p:nvPr>
        </p:nvSpPr>
        <p:spPr>
          <a:xfrm>
            <a:off x="714375" y="538175"/>
            <a:ext cx="7752300" cy="4794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CONTENTS OF THIS TEMPLATE</a:t>
            </a:r>
            <a:endParaRPr/>
          </a:p>
        </p:txBody>
      </p:sp>
      <p:sp>
        <p:nvSpPr>
          <p:cNvPr id="513" name="Google Shape;513;p37"/>
          <p:cNvSpPr txBox="1"/>
          <p:nvPr>
            <p:ph idx="1" type="body"/>
          </p:nvPr>
        </p:nvSpPr>
        <p:spPr>
          <a:xfrm>
            <a:off x="714375" y="1017575"/>
            <a:ext cx="7715100" cy="3592500"/>
          </a:xfrm>
          <a:prstGeom prst="rect">
            <a:avLst/>
          </a:prstGeom>
        </p:spPr>
        <p:txBody>
          <a:bodyPr anchorCtr="0" anchor="ctr" bIns="0" lIns="0" spcFirstLastPara="1" rIns="0" wrap="square" tIns="0">
            <a:noAutofit/>
          </a:bodyPr>
          <a:lstStyle/>
          <a:p>
            <a:pPr indent="0" lvl="0" marL="0" rtl="0" algn="l">
              <a:spcBef>
                <a:spcPts val="0"/>
              </a:spcBef>
              <a:spcAft>
                <a:spcPts val="0"/>
              </a:spcAft>
              <a:buClr>
                <a:schemeClr val="dk1"/>
              </a:buClr>
              <a:buSzPts val="1100"/>
              <a:buFont typeface="Arial"/>
              <a:buNone/>
            </a:pPr>
            <a:r>
              <a:rPr lang="en"/>
              <a:t>Here’s what you’ll find in this </a:t>
            </a:r>
            <a:r>
              <a:rPr b="1" lang="en">
                <a:uFill>
                  <a:noFill/>
                </a:uFill>
                <a:hlinkClick r:id="rId3"/>
              </a:rPr>
              <a:t>Slidesgo</a:t>
            </a:r>
            <a:r>
              <a:rPr lang="en">
                <a:uFill>
                  <a:noFill/>
                </a:uFill>
                <a:hlinkClick r:id="rId4"/>
              </a:rPr>
              <a:t> </a:t>
            </a:r>
            <a:r>
              <a:rPr lang="en"/>
              <a:t>template:</a:t>
            </a:r>
            <a:endParaRPr/>
          </a:p>
          <a:p>
            <a:pPr indent="-304800" lvl="0" marL="457200" rtl="0" algn="l">
              <a:spcBef>
                <a:spcPts val="1600"/>
              </a:spcBef>
              <a:spcAft>
                <a:spcPts val="0"/>
              </a:spcAft>
              <a:buSzPts val="1200"/>
              <a:buChar char="●"/>
            </a:pPr>
            <a:r>
              <a:rPr lang="en"/>
              <a:t>A slide structure based on a multi-purpose presentation, which you can easily adapt to your needs. For more info on how to edit the template, please visit </a:t>
            </a:r>
            <a:r>
              <a:rPr b="1" lang="en">
                <a:uFill>
                  <a:noFill/>
                </a:uFill>
                <a:hlinkClick r:id="rId5"/>
              </a:rPr>
              <a:t>Slidesgo School</a:t>
            </a:r>
            <a:r>
              <a:rPr lang="en"/>
              <a:t> or read our </a:t>
            </a:r>
            <a:r>
              <a:rPr b="1" lang="en">
                <a:uFill>
                  <a:noFill/>
                </a:uFill>
                <a:hlinkClick r:id="rId6"/>
              </a:rPr>
              <a:t>FAQs</a:t>
            </a:r>
            <a:r>
              <a:rPr lang="en"/>
              <a:t>.</a:t>
            </a:r>
            <a:endParaRPr/>
          </a:p>
          <a:p>
            <a:pPr indent="-304800" lvl="0" marL="457200" rtl="0" algn="l">
              <a:spcBef>
                <a:spcPts val="0"/>
              </a:spcBef>
              <a:spcAft>
                <a:spcPts val="0"/>
              </a:spcAft>
              <a:buSzPts val="1200"/>
              <a:buChar char="●"/>
            </a:pPr>
            <a:r>
              <a:rPr lang="en"/>
              <a:t>An assortment of pictures that are suitable for use in the presentation can be found in the </a:t>
            </a:r>
            <a:r>
              <a:rPr b="1" lang="en">
                <a:uFill>
                  <a:noFill/>
                </a:uFill>
                <a:hlinkClick action="ppaction://hlinksldjump" r:id="rId7"/>
              </a:rPr>
              <a:t>alternative resources slide</a:t>
            </a:r>
            <a:r>
              <a:rPr lang="en"/>
              <a:t>.</a:t>
            </a:r>
            <a:endParaRPr/>
          </a:p>
          <a:p>
            <a:pPr indent="-304800" lvl="0" marL="457200" rtl="0" algn="l">
              <a:spcBef>
                <a:spcPts val="0"/>
              </a:spcBef>
              <a:spcAft>
                <a:spcPts val="0"/>
              </a:spcAft>
              <a:buSzPts val="1200"/>
              <a:buChar char="●"/>
            </a:pPr>
            <a:r>
              <a:rPr lang="en"/>
              <a:t>A </a:t>
            </a:r>
            <a:r>
              <a:rPr b="1" lang="en">
                <a:uFill>
                  <a:noFill/>
                </a:uFill>
                <a:hlinkClick action="ppaction://hlinksldjump" r:id="rId8"/>
              </a:rPr>
              <a:t>thanks slide</a:t>
            </a:r>
            <a:r>
              <a:rPr lang="en"/>
              <a:t>, which you must keep so that proper credits for our design are given.</a:t>
            </a:r>
            <a:endParaRPr/>
          </a:p>
          <a:p>
            <a:pPr indent="-304800" lvl="0" marL="457200" rtl="0" algn="l">
              <a:spcBef>
                <a:spcPts val="0"/>
              </a:spcBef>
              <a:spcAft>
                <a:spcPts val="0"/>
              </a:spcAft>
              <a:buSzPts val="1200"/>
              <a:buChar char="●"/>
            </a:pPr>
            <a:r>
              <a:rPr lang="en"/>
              <a:t>A </a:t>
            </a:r>
            <a:r>
              <a:rPr b="1" lang="en">
                <a:uFill>
                  <a:noFill/>
                </a:uFill>
                <a:hlinkClick action="ppaction://hlinksldjump" r:id="rId9"/>
              </a:rPr>
              <a:t>resources slide</a:t>
            </a:r>
            <a:r>
              <a:rPr lang="en"/>
              <a:t>, where you’ll find links to all the elements used in the template.</a:t>
            </a:r>
            <a:endParaRPr/>
          </a:p>
          <a:p>
            <a:pPr indent="-304800" lvl="0" marL="457200" rtl="0" algn="l">
              <a:spcBef>
                <a:spcPts val="0"/>
              </a:spcBef>
              <a:spcAft>
                <a:spcPts val="0"/>
              </a:spcAft>
              <a:buSzPts val="1200"/>
              <a:buChar char="●"/>
            </a:pPr>
            <a:r>
              <a:rPr b="1" lang="en">
                <a:uFill>
                  <a:noFill/>
                </a:uFill>
                <a:hlinkClick action="ppaction://hlinksldjump" r:id="rId10"/>
              </a:rPr>
              <a:t>Instructions for use</a:t>
            </a:r>
            <a:r>
              <a:rPr lang="en"/>
              <a:t>.</a:t>
            </a:r>
            <a:endParaRPr/>
          </a:p>
          <a:p>
            <a:pPr indent="-304800" lvl="0" marL="457200" rtl="0" algn="l">
              <a:spcBef>
                <a:spcPts val="0"/>
              </a:spcBef>
              <a:spcAft>
                <a:spcPts val="0"/>
              </a:spcAft>
              <a:buSzPts val="1200"/>
              <a:buChar char="●"/>
            </a:pPr>
            <a:r>
              <a:rPr lang="en"/>
              <a:t>Final slides with: </a:t>
            </a:r>
            <a:endParaRPr/>
          </a:p>
          <a:p>
            <a:pPr indent="-304800" lvl="0" marL="914400" rtl="0" algn="l">
              <a:spcBef>
                <a:spcPts val="0"/>
              </a:spcBef>
              <a:spcAft>
                <a:spcPts val="0"/>
              </a:spcAft>
              <a:buSzPts val="1200"/>
              <a:buFont typeface="Sintony"/>
              <a:buChar char="●"/>
            </a:pPr>
            <a:r>
              <a:rPr lang="en"/>
              <a:t>The </a:t>
            </a:r>
            <a:r>
              <a:rPr b="1" lang="en">
                <a:uFill>
                  <a:noFill/>
                </a:uFill>
                <a:hlinkClick action="ppaction://hlinksldjump" r:id="rId11"/>
              </a:rPr>
              <a:t>fonts and colors</a:t>
            </a:r>
            <a:r>
              <a:rPr lang="en"/>
              <a:t> used in the template.</a:t>
            </a:r>
            <a:endParaRPr/>
          </a:p>
          <a:p>
            <a:pPr indent="-304800" lvl="0" marL="914400" rtl="0" algn="l">
              <a:spcBef>
                <a:spcPts val="0"/>
              </a:spcBef>
              <a:spcAft>
                <a:spcPts val="0"/>
              </a:spcAft>
              <a:buSzPts val="1200"/>
              <a:buFont typeface="Sintony"/>
              <a:buChar char="●"/>
            </a:pPr>
            <a:r>
              <a:rPr lang="en"/>
              <a:t>More </a:t>
            </a:r>
            <a:r>
              <a:rPr b="1" lang="en">
                <a:uFill>
                  <a:noFill/>
                </a:uFill>
                <a:hlinkClick action="ppaction://hlinksldjump" r:id="rId12"/>
              </a:rPr>
              <a:t>infographic resources</a:t>
            </a:r>
            <a:r>
              <a:rPr lang="en"/>
              <a:t>, whose size and color can be edited. </a:t>
            </a:r>
            <a:endParaRPr/>
          </a:p>
          <a:p>
            <a:pPr indent="-304800" lvl="0" marL="914400" rtl="0" algn="l">
              <a:spcBef>
                <a:spcPts val="0"/>
              </a:spcBef>
              <a:spcAft>
                <a:spcPts val="0"/>
              </a:spcAft>
              <a:buSzPts val="1200"/>
              <a:buFont typeface="Sintony"/>
              <a:buChar char="●"/>
            </a:pPr>
            <a:r>
              <a:rPr lang="en"/>
              <a:t>Sets of </a:t>
            </a:r>
            <a:r>
              <a:rPr b="1" lang="en">
                <a:uFill>
                  <a:noFill/>
                </a:uFill>
                <a:hlinkClick action="ppaction://hlinksldjump" r:id="rId13"/>
              </a:rPr>
              <a:t>customizable icons</a:t>
            </a:r>
            <a:r>
              <a:rPr lang="en"/>
              <a:t> of the following themes: general, business, avatar, creative process, education, help &amp; support, medical, nature, performing arts, SEO &amp; marketing, and teamwork.</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You can delete this slide when you’re done editing the presentation.</a:t>
            </a:r>
            <a:endParaRPr/>
          </a:p>
        </p:txBody>
      </p:sp>
      <p:sp>
        <p:nvSpPr>
          <p:cNvPr id="514" name="Google Shape;514;p37"/>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 </a:t>
            </a:r>
            <a:fld id="{00000000-1234-1234-1234-123412341234}" type="slidenum">
              <a:rPr lang="en"/>
              <a:t>‹#›</a:t>
            </a:fld>
            <a:r>
              <a:rPr lang="en"/>
              <a:t>.</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8" name="Shape 518"/>
        <p:cNvGrpSpPr/>
        <p:nvPr/>
      </p:nvGrpSpPr>
      <p:grpSpPr>
        <a:xfrm>
          <a:off x="0" y="0"/>
          <a:ext cx="0" cy="0"/>
          <a:chOff x="0" y="0"/>
          <a:chExt cx="0" cy="0"/>
        </a:xfrm>
      </p:grpSpPr>
      <p:sp>
        <p:nvSpPr>
          <p:cNvPr id="519" name="Google Shape;519;p38"/>
          <p:cNvSpPr txBox="1"/>
          <p:nvPr>
            <p:ph idx="2" type="subTitle"/>
          </p:nvPr>
        </p:nvSpPr>
        <p:spPr>
          <a:xfrm>
            <a:off x="3845900" y="1974814"/>
            <a:ext cx="2369100" cy="405000"/>
          </a:xfrm>
          <a:prstGeom prst="rect">
            <a:avLst/>
          </a:prstGeom>
        </p:spPr>
        <p:txBody>
          <a:bodyPr anchorCtr="0" anchor="t" bIns="0" lIns="0" spcFirstLastPara="1" rIns="0" wrap="square" tIns="0">
            <a:noAutofit/>
          </a:bodyPr>
          <a:lstStyle/>
          <a:p>
            <a:pPr indent="0" lvl="0" marL="0" rtl="0" algn="r">
              <a:spcBef>
                <a:spcPts val="0"/>
              </a:spcBef>
              <a:spcAft>
                <a:spcPts val="0"/>
              </a:spcAft>
              <a:buNone/>
            </a:pPr>
            <a:r>
              <a:rPr lang="en">
                <a:solidFill>
                  <a:schemeClr val="dk1"/>
                </a:solidFill>
              </a:rPr>
              <a:t>You could describe the topic of the section here</a:t>
            </a:r>
            <a:endParaRPr>
              <a:solidFill>
                <a:schemeClr val="dk1"/>
              </a:solidFill>
            </a:endParaRPr>
          </a:p>
          <a:p>
            <a:pPr indent="0" lvl="0" marL="0" rtl="0" algn="r">
              <a:spcBef>
                <a:spcPts val="1600"/>
              </a:spcBef>
              <a:spcAft>
                <a:spcPts val="1600"/>
              </a:spcAft>
              <a:buNone/>
            </a:pPr>
            <a:r>
              <a:t/>
            </a:r>
            <a:endParaRPr/>
          </a:p>
        </p:txBody>
      </p:sp>
      <p:sp>
        <p:nvSpPr>
          <p:cNvPr id="520" name="Google Shape;520;p38"/>
          <p:cNvSpPr txBox="1"/>
          <p:nvPr>
            <p:ph idx="1" type="subTitle"/>
          </p:nvPr>
        </p:nvSpPr>
        <p:spPr>
          <a:xfrm>
            <a:off x="3845900" y="859738"/>
            <a:ext cx="2369100" cy="405000"/>
          </a:xfrm>
          <a:prstGeom prst="rect">
            <a:avLst/>
          </a:prstGeom>
        </p:spPr>
        <p:txBody>
          <a:bodyPr anchorCtr="0" anchor="t" bIns="0" lIns="0" spcFirstLastPara="1" rIns="0" wrap="square" tIns="0">
            <a:noAutofit/>
          </a:bodyPr>
          <a:lstStyle/>
          <a:p>
            <a:pPr indent="0" lvl="0" marL="0" rtl="0" algn="r">
              <a:spcBef>
                <a:spcPts val="0"/>
              </a:spcBef>
              <a:spcAft>
                <a:spcPts val="1600"/>
              </a:spcAft>
              <a:buNone/>
            </a:pPr>
            <a:r>
              <a:rPr lang="en"/>
              <a:t>Y</a:t>
            </a:r>
            <a:r>
              <a:rPr lang="en"/>
              <a:t>ou could describe the topic of the section here</a:t>
            </a:r>
            <a:endParaRPr/>
          </a:p>
        </p:txBody>
      </p:sp>
      <p:sp>
        <p:nvSpPr>
          <p:cNvPr id="521" name="Google Shape;521;p38"/>
          <p:cNvSpPr txBox="1"/>
          <p:nvPr>
            <p:ph idx="3" type="subTitle"/>
          </p:nvPr>
        </p:nvSpPr>
        <p:spPr>
          <a:xfrm>
            <a:off x="3845900" y="3089890"/>
            <a:ext cx="2369100" cy="405000"/>
          </a:xfrm>
          <a:prstGeom prst="rect">
            <a:avLst/>
          </a:prstGeom>
        </p:spPr>
        <p:txBody>
          <a:bodyPr anchorCtr="0" anchor="t" bIns="0" lIns="0" spcFirstLastPara="1" rIns="0" wrap="square" tIns="0">
            <a:noAutofit/>
          </a:bodyPr>
          <a:lstStyle/>
          <a:p>
            <a:pPr indent="0" lvl="0" marL="0" rtl="0" algn="r">
              <a:spcBef>
                <a:spcPts val="0"/>
              </a:spcBef>
              <a:spcAft>
                <a:spcPts val="0"/>
              </a:spcAft>
              <a:buNone/>
            </a:pPr>
            <a:r>
              <a:rPr lang="en">
                <a:solidFill>
                  <a:schemeClr val="dk1"/>
                </a:solidFill>
              </a:rPr>
              <a:t>You could describe the topic of the section here</a:t>
            </a:r>
            <a:endParaRPr>
              <a:solidFill>
                <a:schemeClr val="dk1"/>
              </a:solidFill>
            </a:endParaRPr>
          </a:p>
          <a:p>
            <a:pPr indent="0" lvl="0" marL="0" rtl="0" algn="r">
              <a:spcBef>
                <a:spcPts val="1600"/>
              </a:spcBef>
              <a:spcAft>
                <a:spcPts val="1600"/>
              </a:spcAft>
              <a:buNone/>
            </a:pPr>
            <a:r>
              <a:t/>
            </a:r>
            <a:endParaRPr/>
          </a:p>
        </p:txBody>
      </p:sp>
      <p:sp>
        <p:nvSpPr>
          <p:cNvPr id="522" name="Google Shape;522;p38"/>
          <p:cNvSpPr txBox="1"/>
          <p:nvPr>
            <p:ph idx="4" type="subTitle"/>
          </p:nvPr>
        </p:nvSpPr>
        <p:spPr>
          <a:xfrm>
            <a:off x="3856675" y="4204966"/>
            <a:ext cx="2369100" cy="405000"/>
          </a:xfrm>
          <a:prstGeom prst="rect">
            <a:avLst/>
          </a:prstGeom>
        </p:spPr>
        <p:txBody>
          <a:bodyPr anchorCtr="0" anchor="t" bIns="0" lIns="0" spcFirstLastPara="1" rIns="0" wrap="square" tIns="0">
            <a:noAutofit/>
          </a:bodyPr>
          <a:lstStyle/>
          <a:p>
            <a:pPr indent="0" lvl="0" marL="0" rtl="0" algn="r">
              <a:spcBef>
                <a:spcPts val="0"/>
              </a:spcBef>
              <a:spcAft>
                <a:spcPts val="0"/>
              </a:spcAft>
              <a:buNone/>
            </a:pPr>
            <a:r>
              <a:rPr lang="en">
                <a:solidFill>
                  <a:schemeClr val="dk1"/>
                </a:solidFill>
              </a:rPr>
              <a:t>You could describe the topic of the section here</a:t>
            </a:r>
            <a:endParaRPr>
              <a:solidFill>
                <a:schemeClr val="dk1"/>
              </a:solidFill>
            </a:endParaRPr>
          </a:p>
          <a:p>
            <a:pPr indent="0" lvl="0" marL="0" rtl="0" algn="r">
              <a:spcBef>
                <a:spcPts val="1600"/>
              </a:spcBef>
              <a:spcAft>
                <a:spcPts val="1600"/>
              </a:spcAft>
              <a:buNone/>
            </a:pPr>
            <a:r>
              <a:t/>
            </a:r>
            <a:endParaRPr/>
          </a:p>
        </p:txBody>
      </p:sp>
      <p:sp>
        <p:nvSpPr>
          <p:cNvPr id="523" name="Google Shape;523;p38"/>
          <p:cNvSpPr txBox="1"/>
          <p:nvPr>
            <p:ph idx="5" type="title"/>
          </p:nvPr>
        </p:nvSpPr>
        <p:spPr>
          <a:xfrm>
            <a:off x="3161175" y="624000"/>
            <a:ext cx="3057900" cy="235800"/>
          </a:xfrm>
          <a:prstGeom prst="rect">
            <a:avLst/>
          </a:prstGeom>
        </p:spPr>
        <p:txBody>
          <a:bodyPr anchorCtr="0" anchor="ctr" bIns="0" lIns="0" spcFirstLastPara="1" rIns="0" wrap="square" tIns="0">
            <a:noAutofit/>
          </a:bodyPr>
          <a:lstStyle/>
          <a:p>
            <a:pPr indent="0" lvl="0" marL="0" rtl="0" algn="r">
              <a:spcBef>
                <a:spcPts val="0"/>
              </a:spcBef>
              <a:spcAft>
                <a:spcPts val="0"/>
              </a:spcAft>
              <a:buNone/>
            </a:pPr>
            <a:r>
              <a:rPr lang="en"/>
              <a:t>INTRODUCTION</a:t>
            </a:r>
            <a:endParaRPr/>
          </a:p>
        </p:txBody>
      </p:sp>
      <p:sp>
        <p:nvSpPr>
          <p:cNvPr id="524" name="Google Shape;524;p38"/>
          <p:cNvSpPr txBox="1"/>
          <p:nvPr>
            <p:ph idx="6" type="title"/>
          </p:nvPr>
        </p:nvSpPr>
        <p:spPr>
          <a:xfrm>
            <a:off x="3161175" y="1739133"/>
            <a:ext cx="3057900" cy="235800"/>
          </a:xfrm>
          <a:prstGeom prst="rect">
            <a:avLst/>
          </a:prstGeom>
        </p:spPr>
        <p:txBody>
          <a:bodyPr anchorCtr="0" anchor="ctr" bIns="0" lIns="0" spcFirstLastPara="1" rIns="0" wrap="square" tIns="0">
            <a:noAutofit/>
          </a:bodyPr>
          <a:lstStyle/>
          <a:p>
            <a:pPr indent="0" lvl="0" marL="0" rtl="0" algn="r">
              <a:spcBef>
                <a:spcPts val="0"/>
              </a:spcBef>
              <a:spcAft>
                <a:spcPts val="0"/>
              </a:spcAft>
              <a:buNone/>
            </a:pPr>
            <a:r>
              <a:rPr lang="en"/>
              <a:t>PRESENTATION</a:t>
            </a:r>
            <a:endParaRPr/>
          </a:p>
        </p:txBody>
      </p:sp>
      <p:sp>
        <p:nvSpPr>
          <p:cNvPr id="525" name="Google Shape;525;p38"/>
          <p:cNvSpPr txBox="1"/>
          <p:nvPr>
            <p:ph idx="7" type="title"/>
          </p:nvPr>
        </p:nvSpPr>
        <p:spPr>
          <a:xfrm>
            <a:off x="3161175" y="2854267"/>
            <a:ext cx="3057900" cy="235800"/>
          </a:xfrm>
          <a:prstGeom prst="rect">
            <a:avLst/>
          </a:prstGeom>
        </p:spPr>
        <p:txBody>
          <a:bodyPr anchorCtr="0" anchor="ctr" bIns="0" lIns="0" spcFirstLastPara="1" rIns="0" wrap="square" tIns="0">
            <a:noAutofit/>
          </a:bodyPr>
          <a:lstStyle/>
          <a:p>
            <a:pPr indent="0" lvl="0" marL="0" rtl="0" algn="r">
              <a:spcBef>
                <a:spcPts val="0"/>
              </a:spcBef>
              <a:spcAft>
                <a:spcPts val="0"/>
              </a:spcAft>
              <a:buNone/>
            </a:pPr>
            <a:r>
              <a:rPr lang="en"/>
              <a:t>ANALYSIS</a:t>
            </a:r>
            <a:endParaRPr/>
          </a:p>
        </p:txBody>
      </p:sp>
      <p:sp>
        <p:nvSpPr>
          <p:cNvPr id="526" name="Google Shape;526;p38"/>
          <p:cNvSpPr txBox="1"/>
          <p:nvPr>
            <p:ph idx="8" type="title"/>
          </p:nvPr>
        </p:nvSpPr>
        <p:spPr>
          <a:xfrm>
            <a:off x="3171118" y="3969400"/>
            <a:ext cx="3057900" cy="235800"/>
          </a:xfrm>
          <a:prstGeom prst="rect">
            <a:avLst/>
          </a:prstGeom>
        </p:spPr>
        <p:txBody>
          <a:bodyPr anchorCtr="0" anchor="ctr" bIns="0" lIns="0" spcFirstLastPara="1" rIns="0" wrap="square" tIns="0">
            <a:noAutofit/>
          </a:bodyPr>
          <a:lstStyle/>
          <a:p>
            <a:pPr indent="0" lvl="0" marL="0" rtl="0" algn="r">
              <a:spcBef>
                <a:spcPts val="0"/>
              </a:spcBef>
              <a:spcAft>
                <a:spcPts val="0"/>
              </a:spcAft>
              <a:buNone/>
            </a:pPr>
            <a:r>
              <a:rPr lang="en"/>
              <a:t>CONCLUSION</a:t>
            </a:r>
            <a:endParaRPr/>
          </a:p>
        </p:txBody>
      </p:sp>
      <p:sp>
        <p:nvSpPr>
          <p:cNvPr id="527" name="Google Shape;527;p38"/>
          <p:cNvSpPr txBox="1"/>
          <p:nvPr>
            <p:ph idx="13" type="title"/>
          </p:nvPr>
        </p:nvSpPr>
        <p:spPr>
          <a:xfrm>
            <a:off x="6531825" y="1788315"/>
            <a:ext cx="1897800" cy="64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02</a:t>
            </a:r>
            <a:endParaRPr/>
          </a:p>
        </p:txBody>
      </p:sp>
      <p:sp>
        <p:nvSpPr>
          <p:cNvPr id="528" name="Google Shape;528;p38"/>
          <p:cNvSpPr txBox="1"/>
          <p:nvPr>
            <p:ph idx="14" type="title"/>
          </p:nvPr>
        </p:nvSpPr>
        <p:spPr>
          <a:xfrm>
            <a:off x="6531825" y="701376"/>
            <a:ext cx="1897800" cy="6456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01</a:t>
            </a:r>
            <a:endParaRPr/>
          </a:p>
        </p:txBody>
      </p:sp>
      <p:grpSp>
        <p:nvGrpSpPr>
          <p:cNvPr id="529" name="Google Shape;529;p38"/>
          <p:cNvGrpSpPr/>
          <p:nvPr/>
        </p:nvGrpSpPr>
        <p:grpSpPr>
          <a:xfrm>
            <a:off x="0" y="910025"/>
            <a:ext cx="1876993" cy="3328150"/>
            <a:chOff x="0" y="910025"/>
            <a:chExt cx="1876993" cy="3328150"/>
          </a:xfrm>
        </p:grpSpPr>
        <p:grpSp>
          <p:nvGrpSpPr>
            <p:cNvPr id="530" name="Google Shape;530;p38"/>
            <p:cNvGrpSpPr/>
            <p:nvPr/>
          </p:nvGrpSpPr>
          <p:grpSpPr>
            <a:xfrm>
              <a:off x="0" y="1928008"/>
              <a:ext cx="1376322" cy="274200"/>
              <a:chOff x="0" y="1928000"/>
              <a:chExt cx="1376322" cy="274200"/>
            </a:xfrm>
          </p:grpSpPr>
          <p:sp>
            <p:nvSpPr>
              <p:cNvPr id="531" name="Google Shape;531;p38"/>
              <p:cNvSpPr/>
              <p:nvPr/>
            </p:nvSpPr>
            <p:spPr>
              <a:xfrm>
                <a:off x="0" y="1928000"/>
                <a:ext cx="959700" cy="274200"/>
              </a:xfrm>
              <a:prstGeom prst="rect">
                <a:avLst/>
              </a:prstGeom>
              <a:solidFill>
                <a:srgbClr val="FF7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8"/>
              <p:cNvSpPr/>
              <p:nvPr/>
            </p:nvSpPr>
            <p:spPr>
              <a:xfrm>
                <a:off x="891547" y="1928000"/>
                <a:ext cx="129600" cy="274200"/>
              </a:xfrm>
              <a:prstGeom prst="ellipse">
                <a:avLst/>
              </a:prstGeom>
              <a:solidFill>
                <a:srgbClr val="FF7400"/>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3" name="Google Shape;533;p38"/>
              <p:cNvGrpSpPr/>
              <p:nvPr/>
            </p:nvGrpSpPr>
            <p:grpSpPr>
              <a:xfrm>
                <a:off x="1033273" y="1928000"/>
                <a:ext cx="343049" cy="274200"/>
                <a:chOff x="1325640" y="1928000"/>
                <a:chExt cx="343049" cy="274200"/>
              </a:xfrm>
            </p:grpSpPr>
            <p:sp>
              <p:nvSpPr>
                <p:cNvPr id="534" name="Google Shape;534;p38"/>
                <p:cNvSpPr/>
                <p:nvPr/>
              </p:nvSpPr>
              <p:spPr>
                <a:xfrm>
                  <a:off x="1382549" y="1928000"/>
                  <a:ext cx="226200" cy="274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8"/>
                <p:cNvSpPr/>
                <p:nvPr/>
              </p:nvSpPr>
              <p:spPr>
                <a:xfrm>
                  <a:off x="1539088" y="1928000"/>
                  <a:ext cx="129600" cy="274200"/>
                </a:xfrm>
                <a:prstGeom prst="ellipse">
                  <a:avLst/>
                </a:prstGeom>
                <a:solidFill>
                  <a:schemeClr val="accent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8"/>
                <p:cNvSpPr/>
                <p:nvPr/>
              </p:nvSpPr>
              <p:spPr>
                <a:xfrm>
                  <a:off x="1325640" y="1928000"/>
                  <a:ext cx="129600" cy="274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7" name="Google Shape;537;p38"/>
            <p:cNvGrpSpPr/>
            <p:nvPr/>
          </p:nvGrpSpPr>
          <p:grpSpPr>
            <a:xfrm>
              <a:off x="0" y="2945992"/>
              <a:ext cx="1876993" cy="274200"/>
              <a:chOff x="0" y="2965950"/>
              <a:chExt cx="1876993" cy="274200"/>
            </a:xfrm>
          </p:grpSpPr>
          <p:sp>
            <p:nvSpPr>
              <p:cNvPr id="538" name="Google Shape;538;p38"/>
              <p:cNvSpPr/>
              <p:nvPr/>
            </p:nvSpPr>
            <p:spPr>
              <a:xfrm>
                <a:off x="0" y="2965950"/>
                <a:ext cx="1439400" cy="274200"/>
              </a:xfrm>
              <a:prstGeom prst="rect">
                <a:avLst/>
              </a:prstGeom>
              <a:solidFill>
                <a:srgbClr val="FF7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8"/>
              <p:cNvSpPr/>
              <p:nvPr/>
            </p:nvSpPr>
            <p:spPr>
              <a:xfrm>
                <a:off x="1392370" y="2965950"/>
                <a:ext cx="129600" cy="274200"/>
              </a:xfrm>
              <a:prstGeom prst="ellipse">
                <a:avLst/>
              </a:prstGeom>
              <a:solidFill>
                <a:srgbClr val="FF7400"/>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0" name="Google Shape;540;p38"/>
              <p:cNvGrpSpPr/>
              <p:nvPr/>
            </p:nvGrpSpPr>
            <p:grpSpPr>
              <a:xfrm>
                <a:off x="1533944" y="2965950"/>
                <a:ext cx="343049" cy="274200"/>
                <a:chOff x="1325640" y="1928000"/>
                <a:chExt cx="343049" cy="274200"/>
              </a:xfrm>
            </p:grpSpPr>
            <p:sp>
              <p:nvSpPr>
                <p:cNvPr id="541" name="Google Shape;541;p38"/>
                <p:cNvSpPr/>
                <p:nvPr/>
              </p:nvSpPr>
              <p:spPr>
                <a:xfrm>
                  <a:off x="1382549" y="1928000"/>
                  <a:ext cx="226200" cy="274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8"/>
                <p:cNvSpPr/>
                <p:nvPr/>
              </p:nvSpPr>
              <p:spPr>
                <a:xfrm>
                  <a:off x="1539088" y="1928000"/>
                  <a:ext cx="129600" cy="274200"/>
                </a:xfrm>
                <a:prstGeom prst="ellipse">
                  <a:avLst/>
                </a:prstGeom>
                <a:solidFill>
                  <a:schemeClr val="accent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8"/>
                <p:cNvSpPr/>
                <p:nvPr/>
              </p:nvSpPr>
              <p:spPr>
                <a:xfrm>
                  <a:off x="1325640" y="1928000"/>
                  <a:ext cx="129600" cy="274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4" name="Google Shape;544;p38"/>
            <p:cNvGrpSpPr/>
            <p:nvPr/>
          </p:nvGrpSpPr>
          <p:grpSpPr>
            <a:xfrm>
              <a:off x="0" y="3963975"/>
              <a:ext cx="1632742" cy="274200"/>
              <a:chOff x="0" y="3963975"/>
              <a:chExt cx="1632742" cy="274200"/>
            </a:xfrm>
          </p:grpSpPr>
          <p:sp>
            <p:nvSpPr>
              <p:cNvPr id="545" name="Google Shape;545;p38"/>
              <p:cNvSpPr/>
              <p:nvPr/>
            </p:nvSpPr>
            <p:spPr>
              <a:xfrm>
                <a:off x="0" y="3963975"/>
                <a:ext cx="1237200" cy="274200"/>
              </a:xfrm>
              <a:prstGeom prst="rect">
                <a:avLst/>
              </a:prstGeom>
              <a:solidFill>
                <a:srgbClr val="FF7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8"/>
              <p:cNvSpPr/>
              <p:nvPr/>
            </p:nvSpPr>
            <p:spPr>
              <a:xfrm>
                <a:off x="1144759" y="3963975"/>
                <a:ext cx="129600" cy="274200"/>
              </a:xfrm>
              <a:prstGeom prst="ellipse">
                <a:avLst/>
              </a:prstGeom>
              <a:solidFill>
                <a:srgbClr val="FF7400"/>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7" name="Google Shape;547;p38"/>
              <p:cNvGrpSpPr/>
              <p:nvPr/>
            </p:nvGrpSpPr>
            <p:grpSpPr>
              <a:xfrm>
                <a:off x="1289694" y="3963975"/>
                <a:ext cx="343049" cy="274200"/>
                <a:chOff x="1325640" y="1928000"/>
                <a:chExt cx="343049" cy="274200"/>
              </a:xfrm>
            </p:grpSpPr>
            <p:sp>
              <p:nvSpPr>
                <p:cNvPr id="548" name="Google Shape;548;p38"/>
                <p:cNvSpPr/>
                <p:nvPr/>
              </p:nvSpPr>
              <p:spPr>
                <a:xfrm>
                  <a:off x="1382549" y="1928000"/>
                  <a:ext cx="226200" cy="274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8"/>
                <p:cNvSpPr/>
                <p:nvPr/>
              </p:nvSpPr>
              <p:spPr>
                <a:xfrm>
                  <a:off x="1539088" y="1928000"/>
                  <a:ext cx="129600" cy="274200"/>
                </a:xfrm>
                <a:prstGeom prst="ellipse">
                  <a:avLst/>
                </a:prstGeom>
                <a:solidFill>
                  <a:schemeClr val="accent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8"/>
                <p:cNvSpPr/>
                <p:nvPr/>
              </p:nvSpPr>
              <p:spPr>
                <a:xfrm>
                  <a:off x="1325640" y="1928000"/>
                  <a:ext cx="129600" cy="274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1" name="Google Shape;551;p38"/>
            <p:cNvGrpSpPr/>
            <p:nvPr/>
          </p:nvGrpSpPr>
          <p:grpSpPr>
            <a:xfrm>
              <a:off x="0" y="910025"/>
              <a:ext cx="1705045" cy="274200"/>
              <a:chOff x="0" y="910025"/>
              <a:chExt cx="1705045" cy="274200"/>
            </a:xfrm>
          </p:grpSpPr>
          <p:sp>
            <p:nvSpPr>
              <p:cNvPr id="552" name="Google Shape;552;p38"/>
              <p:cNvSpPr/>
              <p:nvPr/>
            </p:nvSpPr>
            <p:spPr>
              <a:xfrm>
                <a:off x="0" y="910025"/>
                <a:ext cx="1317000" cy="274200"/>
              </a:xfrm>
              <a:prstGeom prst="rect">
                <a:avLst/>
              </a:prstGeom>
              <a:solidFill>
                <a:srgbClr val="FF7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8"/>
              <p:cNvSpPr/>
              <p:nvPr/>
            </p:nvSpPr>
            <p:spPr>
              <a:xfrm>
                <a:off x="1218290" y="910025"/>
                <a:ext cx="129600" cy="274200"/>
              </a:xfrm>
              <a:prstGeom prst="ellipse">
                <a:avLst/>
              </a:prstGeom>
              <a:solidFill>
                <a:srgbClr val="FF7400"/>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4" name="Google Shape;554;p38"/>
              <p:cNvGrpSpPr/>
              <p:nvPr/>
            </p:nvGrpSpPr>
            <p:grpSpPr>
              <a:xfrm>
                <a:off x="1361997" y="910025"/>
                <a:ext cx="343049" cy="274200"/>
                <a:chOff x="1325640" y="1928000"/>
                <a:chExt cx="343049" cy="274200"/>
              </a:xfrm>
            </p:grpSpPr>
            <p:sp>
              <p:nvSpPr>
                <p:cNvPr id="555" name="Google Shape;555;p38"/>
                <p:cNvSpPr/>
                <p:nvPr/>
              </p:nvSpPr>
              <p:spPr>
                <a:xfrm>
                  <a:off x="1382549" y="1928000"/>
                  <a:ext cx="226200" cy="274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8"/>
                <p:cNvSpPr/>
                <p:nvPr/>
              </p:nvSpPr>
              <p:spPr>
                <a:xfrm>
                  <a:off x="1539088" y="1928000"/>
                  <a:ext cx="129600" cy="274200"/>
                </a:xfrm>
                <a:prstGeom prst="ellipse">
                  <a:avLst/>
                </a:prstGeom>
                <a:solidFill>
                  <a:schemeClr val="accent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8"/>
                <p:cNvSpPr/>
                <p:nvPr/>
              </p:nvSpPr>
              <p:spPr>
                <a:xfrm>
                  <a:off x="1325640" y="1928000"/>
                  <a:ext cx="129600" cy="274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558" name="Google Shape;558;p38"/>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 </a:t>
            </a:r>
            <a:fld id="{00000000-1234-1234-1234-123412341234}" type="slidenum">
              <a:rPr lang="en"/>
              <a:t>‹#›</a:t>
            </a:fld>
            <a:r>
              <a:rPr lang="en"/>
              <a:t>.</a:t>
            </a:r>
            <a:endParaRPr/>
          </a:p>
        </p:txBody>
      </p:sp>
      <p:sp>
        <p:nvSpPr>
          <p:cNvPr id="559" name="Google Shape;559;p38"/>
          <p:cNvSpPr txBox="1"/>
          <p:nvPr>
            <p:ph type="title"/>
          </p:nvPr>
        </p:nvSpPr>
        <p:spPr>
          <a:xfrm>
            <a:off x="6531825" y="3969395"/>
            <a:ext cx="1897800" cy="64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04</a:t>
            </a:r>
            <a:endParaRPr/>
          </a:p>
        </p:txBody>
      </p:sp>
      <p:sp>
        <p:nvSpPr>
          <p:cNvPr id="560" name="Google Shape;560;p38"/>
          <p:cNvSpPr txBox="1"/>
          <p:nvPr>
            <p:ph idx="9" type="title"/>
          </p:nvPr>
        </p:nvSpPr>
        <p:spPr>
          <a:xfrm>
            <a:off x="6531825" y="2878855"/>
            <a:ext cx="1897800" cy="649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03</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4" name="Shape 564"/>
        <p:cNvGrpSpPr/>
        <p:nvPr/>
      </p:nvGrpSpPr>
      <p:grpSpPr>
        <a:xfrm>
          <a:off x="0" y="0"/>
          <a:ext cx="0" cy="0"/>
          <a:chOff x="0" y="0"/>
          <a:chExt cx="0" cy="0"/>
        </a:xfrm>
      </p:grpSpPr>
      <p:sp>
        <p:nvSpPr>
          <p:cNvPr id="565" name="Google Shape;565;p39"/>
          <p:cNvSpPr txBox="1"/>
          <p:nvPr>
            <p:ph type="title"/>
          </p:nvPr>
        </p:nvSpPr>
        <p:spPr>
          <a:xfrm>
            <a:off x="714375" y="4226100"/>
            <a:ext cx="3900300" cy="3936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—SOMEONE FAMOUS</a:t>
            </a:r>
            <a:endParaRPr/>
          </a:p>
        </p:txBody>
      </p:sp>
      <p:sp>
        <p:nvSpPr>
          <p:cNvPr id="566" name="Google Shape;566;p39"/>
          <p:cNvSpPr txBox="1"/>
          <p:nvPr>
            <p:ph idx="1" type="body"/>
          </p:nvPr>
        </p:nvSpPr>
        <p:spPr>
          <a:xfrm>
            <a:off x="714375" y="1045225"/>
            <a:ext cx="6003900" cy="10239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“This is a quote. Words full of wisdom that someone important said and can make the reader get inspired.”</a:t>
            </a:r>
            <a:endParaRPr/>
          </a:p>
        </p:txBody>
      </p:sp>
      <p:sp>
        <p:nvSpPr>
          <p:cNvPr id="567" name="Google Shape;567;p39"/>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 </a:t>
            </a:r>
            <a:fld id="{00000000-1234-1234-1234-123412341234}" type="slidenum">
              <a:rPr lang="en"/>
              <a:t>‹#›</a:t>
            </a:fld>
            <a:r>
              <a:rPr lang="en"/>
              <a:t>.</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1" name="Shape 571"/>
        <p:cNvGrpSpPr/>
        <p:nvPr/>
      </p:nvGrpSpPr>
      <p:grpSpPr>
        <a:xfrm>
          <a:off x="0" y="0"/>
          <a:ext cx="0" cy="0"/>
          <a:chOff x="0" y="0"/>
          <a:chExt cx="0" cy="0"/>
        </a:xfrm>
      </p:grpSpPr>
      <p:sp>
        <p:nvSpPr>
          <p:cNvPr id="572" name="Google Shape;572;p40"/>
          <p:cNvSpPr txBox="1"/>
          <p:nvPr>
            <p:ph type="title"/>
          </p:nvPr>
        </p:nvSpPr>
        <p:spPr>
          <a:xfrm>
            <a:off x="5664450" y="533550"/>
            <a:ext cx="2808000" cy="2038200"/>
          </a:xfrm>
          <a:prstGeom prst="rect">
            <a:avLst/>
          </a:prstGeom>
        </p:spPr>
        <p:txBody>
          <a:bodyPr anchorCtr="0" anchor="ctr" bIns="0" lIns="0" spcFirstLastPara="1" rIns="0" wrap="square" tIns="0">
            <a:noAutofit/>
          </a:bodyPr>
          <a:lstStyle/>
          <a:p>
            <a:pPr indent="0" lvl="0" marL="0" rtl="0" algn="r">
              <a:spcBef>
                <a:spcPts val="0"/>
              </a:spcBef>
              <a:spcAft>
                <a:spcPts val="0"/>
              </a:spcAft>
              <a:buNone/>
            </a:pPr>
            <a:r>
              <a:rPr lang="en"/>
              <a:t>WHOA!</a:t>
            </a:r>
            <a:endParaRPr/>
          </a:p>
        </p:txBody>
      </p:sp>
      <p:sp>
        <p:nvSpPr>
          <p:cNvPr id="573" name="Google Shape;573;p40"/>
          <p:cNvSpPr txBox="1"/>
          <p:nvPr>
            <p:ph idx="1" type="subTitle"/>
          </p:nvPr>
        </p:nvSpPr>
        <p:spPr>
          <a:xfrm>
            <a:off x="5438775" y="2571750"/>
            <a:ext cx="3033600" cy="2038200"/>
          </a:xfrm>
          <a:prstGeom prst="rect">
            <a:avLst/>
          </a:prstGeom>
        </p:spPr>
        <p:txBody>
          <a:bodyPr anchorCtr="0" anchor="ctr" bIns="0" lIns="0" spcFirstLastPara="1" rIns="0" wrap="square" tIns="0">
            <a:noAutofit/>
          </a:bodyPr>
          <a:lstStyle/>
          <a:p>
            <a:pPr indent="0" lvl="0" marL="0" rtl="0" algn="r">
              <a:spcBef>
                <a:spcPts val="0"/>
              </a:spcBef>
              <a:spcAft>
                <a:spcPts val="1600"/>
              </a:spcAft>
              <a:buNone/>
            </a:pPr>
            <a:r>
              <a:rPr lang="en"/>
              <a:t>Here you could give a brief description of the topic you want to talk about. For example, if you want to talk about Mercury, you could say that it’s the closest planet to the Sun and the smallest one in the Solar System</a:t>
            </a:r>
            <a:endParaRPr/>
          </a:p>
        </p:txBody>
      </p:sp>
      <p:grpSp>
        <p:nvGrpSpPr>
          <p:cNvPr id="574" name="Google Shape;574;p40"/>
          <p:cNvGrpSpPr/>
          <p:nvPr/>
        </p:nvGrpSpPr>
        <p:grpSpPr>
          <a:xfrm>
            <a:off x="714375" y="533547"/>
            <a:ext cx="3120115" cy="4106558"/>
            <a:chOff x="714375" y="533547"/>
            <a:chExt cx="3120115" cy="4106558"/>
          </a:xfrm>
        </p:grpSpPr>
        <p:sp>
          <p:nvSpPr>
            <p:cNvPr id="575" name="Google Shape;575;p40"/>
            <p:cNvSpPr/>
            <p:nvPr/>
          </p:nvSpPr>
          <p:spPr>
            <a:xfrm>
              <a:off x="1378876" y="538175"/>
              <a:ext cx="524118" cy="349421"/>
            </a:xfrm>
            <a:prstGeom prst="flowChartMagneticDisk">
              <a:avLst/>
            </a:prstGeom>
            <a:solidFill>
              <a:schemeClr val="accent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40"/>
            <p:cNvSpPr/>
            <p:nvPr/>
          </p:nvSpPr>
          <p:spPr>
            <a:xfrm>
              <a:off x="714375" y="538175"/>
              <a:ext cx="524118" cy="349421"/>
            </a:xfrm>
            <a:prstGeom prst="flowChartMagneticDisk">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40"/>
            <p:cNvSpPr/>
            <p:nvPr/>
          </p:nvSpPr>
          <p:spPr>
            <a:xfrm>
              <a:off x="2676874" y="538175"/>
              <a:ext cx="524118" cy="349421"/>
            </a:xfrm>
            <a:prstGeom prst="flowChartMagneticDisk">
              <a:avLst/>
            </a:prstGeom>
            <a:solidFill>
              <a:schemeClr val="accent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40"/>
            <p:cNvSpPr/>
            <p:nvPr/>
          </p:nvSpPr>
          <p:spPr>
            <a:xfrm>
              <a:off x="3310372" y="538175"/>
              <a:ext cx="524118" cy="349421"/>
            </a:xfrm>
            <a:prstGeom prst="flowChartMagneticDisk">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40"/>
            <p:cNvSpPr/>
            <p:nvPr/>
          </p:nvSpPr>
          <p:spPr>
            <a:xfrm>
              <a:off x="1378876" y="961022"/>
              <a:ext cx="524118" cy="349421"/>
            </a:xfrm>
            <a:prstGeom prst="flowChartMagneticDisk">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40"/>
            <p:cNvSpPr/>
            <p:nvPr/>
          </p:nvSpPr>
          <p:spPr>
            <a:xfrm>
              <a:off x="714375" y="961022"/>
              <a:ext cx="524118" cy="349421"/>
            </a:xfrm>
            <a:prstGeom prst="flowChartMagneticDisk">
              <a:avLst/>
            </a:prstGeom>
            <a:solidFill>
              <a:schemeClr val="accent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40"/>
            <p:cNvSpPr/>
            <p:nvPr/>
          </p:nvSpPr>
          <p:spPr>
            <a:xfrm>
              <a:off x="2676874" y="961022"/>
              <a:ext cx="524118" cy="349421"/>
            </a:xfrm>
            <a:prstGeom prst="flowChartMagneticDisk">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40"/>
            <p:cNvSpPr/>
            <p:nvPr/>
          </p:nvSpPr>
          <p:spPr>
            <a:xfrm>
              <a:off x="1378876" y="1363089"/>
              <a:ext cx="524118" cy="349421"/>
            </a:xfrm>
            <a:prstGeom prst="flowChartMagneticDisk">
              <a:avLst/>
            </a:prstGeom>
            <a:solidFill>
              <a:schemeClr val="accent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40"/>
            <p:cNvSpPr/>
            <p:nvPr/>
          </p:nvSpPr>
          <p:spPr>
            <a:xfrm>
              <a:off x="2676874" y="1363089"/>
              <a:ext cx="524118" cy="349421"/>
            </a:xfrm>
            <a:prstGeom prst="flowChartMagneticDisk">
              <a:avLst/>
            </a:prstGeom>
            <a:solidFill>
              <a:schemeClr val="accent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40"/>
            <p:cNvSpPr/>
            <p:nvPr/>
          </p:nvSpPr>
          <p:spPr>
            <a:xfrm>
              <a:off x="3310372" y="1363089"/>
              <a:ext cx="524118" cy="349421"/>
            </a:xfrm>
            <a:prstGeom prst="flowChartMagneticDisk">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40"/>
            <p:cNvSpPr/>
            <p:nvPr/>
          </p:nvSpPr>
          <p:spPr>
            <a:xfrm>
              <a:off x="1378876" y="1785936"/>
              <a:ext cx="524118" cy="349421"/>
            </a:xfrm>
            <a:prstGeom prst="flowChartMagneticDisk">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40"/>
            <p:cNvSpPr/>
            <p:nvPr/>
          </p:nvSpPr>
          <p:spPr>
            <a:xfrm>
              <a:off x="714375" y="1785936"/>
              <a:ext cx="524118" cy="349421"/>
            </a:xfrm>
            <a:prstGeom prst="flowChartMagneticDisk">
              <a:avLst/>
            </a:prstGeom>
            <a:solidFill>
              <a:schemeClr val="accent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40"/>
            <p:cNvSpPr/>
            <p:nvPr/>
          </p:nvSpPr>
          <p:spPr>
            <a:xfrm>
              <a:off x="2676874" y="1785936"/>
              <a:ext cx="524118" cy="349421"/>
            </a:xfrm>
            <a:prstGeom prst="flowChartMagneticDisk">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40"/>
            <p:cNvSpPr/>
            <p:nvPr/>
          </p:nvSpPr>
          <p:spPr>
            <a:xfrm>
              <a:off x="3310372" y="1785936"/>
              <a:ext cx="524118" cy="349421"/>
            </a:xfrm>
            <a:prstGeom prst="flowChartMagneticDisk">
              <a:avLst/>
            </a:prstGeom>
            <a:solidFill>
              <a:schemeClr val="accent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40"/>
            <p:cNvSpPr/>
            <p:nvPr/>
          </p:nvSpPr>
          <p:spPr>
            <a:xfrm>
              <a:off x="714375" y="2188004"/>
              <a:ext cx="524118" cy="349421"/>
            </a:xfrm>
            <a:prstGeom prst="flowChartMagneticDisk">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40"/>
            <p:cNvSpPr/>
            <p:nvPr/>
          </p:nvSpPr>
          <p:spPr>
            <a:xfrm>
              <a:off x="3310372" y="2188004"/>
              <a:ext cx="524118" cy="349421"/>
            </a:xfrm>
            <a:prstGeom prst="flowChartMagneticDisk">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40"/>
            <p:cNvSpPr/>
            <p:nvPr/>
          </p:nvSpPr>
          <p:spPr>
            <a:xfrm>
              <a:off x="1378876" y="2610851"/>
              <a:ext cx="524118" cy="349421"/>
            </a:xfrm>
            <a:prstGeom prst="flowChartMagneticDisk">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40"/>
            <p:cNvSpPr/>
            <p:nvPr/>
          </p:nvSpPr>
          <p:spPr>
            <a:xfrm>
              <a:off x="714375" y="2610851"/>
              <a:ext cx="524118" cy="349421"/>
            </a:xfrm>
            <a:prstGeom prst="flowChartMagneticDisk">
              <a:avLst/>
            </a:prstGeom>
            <a:solidFill>
              <a:schemeClr val="accent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40"/>
            <p:cNvSpPr/>
            <p:nvPr/>
          </p:nvSpPr>
          <p:spPr>
            <a:xfrm>
              <a:off x="2676874" y="2610851"/>
              <a:ext cx="524118" cy="349421"/>
            </a:xfrm>
            <a:prstGeom prst="flowChartMagneticDisk">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40"/>
            <p:cNvSpPr/>
            <p:nvPr/>
          </p:nvSpPr>
          <p:spPr>
            <a:xfrm>
              <a:off x="3310372" y="2610851"/>
              <a:ext cx="524118" cy="349421"/>
            </a:xfrm>
            <a:prstGeom prst="flowChartMagneticDisk">
              <a:avLst/>
            </a:prstGeom>
            <a:solidFill>
              <a:schemeClr val="accent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40"/>
            <p:cNvSpPr/>
            <p:nvPr/>
          </p:nvSpPr>
          <p:spPr>
            <a:xfrm>
              <a:off x="714375" y="3012918"/>
              <a:ext cx="524118" cy="349421"/>
            </a:xfrm>
            <a:prstGeom prst="flowChartMagneticDisk">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40"/>
            <p:cNvSpPr/>
            <p:nvPr/>
          </p:nvSpPr>
          <p:spPr>
            <a:xfrm>
              <a:off x="2676874" y="3012918"/>
              <a:ext cx="524118" cy="349421"/>
            </a:xfrm>
            <a:prstGeom prst="flowChartMagneticDisk">
              <a:avLst/>
            </a:prstGeom>
            <a:solidFill>
              <a:schemeClr val="accent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40"/>
            <p:cNvSpPr/>
            <p:nvPr/>
          </p:nvSpPr>
          <p:spPr>
            <a:xfrm>
              <a:off x="3310372" y="3012918"/>
              <a:ext cx="524118" cy="349421"/>
            </a:xfrm>
            <a:prstGeom prst="flowChartMagneticDisk">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40"/>
            <p:cNvSpPr/>
            <p:nvPr/>
          </p:nvSpPr>
          <p:spPr>
            <a:xfrm>
              <a:off x="714375" y="3435765"/>
              <a:ext cx="524118" cy="349421"/>
            </a:xfrm>
            <a:prstGeom prst="flowChartMagneticDisk">
              <a:avLst/>
            </a:prstGeom>
            <a:solidFill>
              <a:schemeClr val="accent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40"/>
            <p:cNvSpPr/>
            <p:nvPr/>
          </p:nvSpPr>
          <p:spPr>
            <a:xfrm>
              <a:off x="2676874" y="3435765"/>
              <a:ext cx="524118" cy="349421"/>
            </a:xfrm>
            <a:prstGeom prst="flowChartMagneticDisk">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40"/>
            <p:cNvSpPr/>
            <p:nvPr/>
          </p:nvSpPr>
          <p:spPr>
            <a:xfrm>
              <a:off x="1378876" y="3837832"/>
              <a:ext cx="524118" cy="349421"/>
            </a:xfrm>
            <a:prstGeom prst="flowChartMagneticDisk">
              <a:avLst/>
            </a:prstGeom>
            <a:solidFill>
              <a:schemeClr val="accent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40"/>
            <p:cNvSpPr/>
            <p:nvPr/>
          </p:nvSpPr>
          <p:spPr>
            <a:xfrm>
              <a:off x="1378876" y="4260679"/>
              <a:ext cx="524118" cy="349421"/>
            </a:xfrm>
            <a:prstGeom prst="flowChartMagneticDisk">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40"/>
            <p:cNvSpPr/>
            <p:nvPr/>
          </p:nvSpPr>
          <p:spPr>
            <a:xfrm>
              <a:off x="714375" y="4260679"/>
              <a:ext cx="524118" cy="349421"/>
            </a:xfrm>
            <a:prstGeom prst="flowChartMagneticDisk">
              <a:avLst/>
            </a:prstGeom>
            <a:solidFill>
              <a:schemeClr val="accent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40"/>
            <p:cNvSpPr/>
            <p:nvPr/>
          </p:nvSpPr>
          <p:spPr>
            <a:xfrm>
              <a:off x="2676874" y="4260679"/>
              <a:ext cx="524118" cy="349421"/>
            </a:xfrm>
            <a:prstGeom prst="flowChartMagneticDisk">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40"/>
            <p:cNvSpPr/>
            <p:nvPr/>
          </p:nvSpPr>
          <p:spPr>
            <a:xfrm>
              <a:off x="3310372" y="4260679"/>
              <a:ext cx="524118" cy="349421"/>
            </a:xfrm>
            <a:prstGeom prst="flowChartMagneticDisk">
              <a:avLst/>
            </a:prstGeom>
            <a:solidFill>
              <a:schemeClr val="accent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40"/>
            <p:cNvSpPr/>
            <p:nvPr/>
          </p:nvSpPr>
          <p:spPr>
            <a:xfrm>
              <a:off x="2676874" y="3848205"/>
              <a:ext cx="524118" cy="349421"/>
            </a:xfrm>
            <a:prstGeom prst="flowChartMagneticDisk">
              <a:avLst/>
            </a:prstGeom>
            <a:solidFill>
              <a:schemeClr val="accent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40"/>
            <p:cNvSpPr/>
            <p:nvPr/>
          </p:nvSpPr>
          <p:spPr>
            <a:xfrm>
              <a:off x="1378876" y="2198395"/>
              <a:ext cx="524118" cy="349421"/>
            </a:xfrm>
            <a:prstGeom prst="flowChartMagneticDisk">
              <a:avLst/>
            </a:prstGeom>
            <a:solidFill>
              <a:schemeClr val="accent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7" name="Google Shape;607;p40"/>
            <p:cNvGrpSpPr/>
            <p:nvPr/>
          </p:nvGrpSpPr>
          <p:grpSpPr>
            <a:xfrm>
              <a:off x="2027873" y="533547"/>
              <a:ext cx="524118" cy="1601796"/>
              <a:chOff x="2027873" y="533547"/>
              <a:chExt cx="524118" cy="1601796"/>
            </a:xfrm>
          </p:grpSpPr>
          <p:sp>
            <p:nvSpPr>
              <p:cNvPr id="608" name="Google Shape;608;p40"/>
              <p:cNvSpPr/>
              <p:nvPr/>
            </p:nvSpPr>
            <p:spPr>
              <a:xfrm>
                <a:off x="2027873" y="533547"/>
                <a:ext cx="524118" cy="349421"/>
              </a:xfrm>
              <a:prstGeom prst="flowChartMagneticDisk">
                <a:avLst/>
              </a:prstGeom>
              <a:solidFill>
                <a:schemeClr val="accent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40"/>
              <p:cNvSpPr/>
              <p:nvPr/>
            </p:nvSpPr>
            <p:spPr>
              <a:xfrm>
                <a:off x="2027873" y="1785922"/>
                <a:ext cx="524118" cy="349421"/>
              </a:xfrm>
              <a:prstGeom prst="flowChartMagneticDisk">
                <a:avLst/>
              </a:prstGeom>
              <a:solidFill>
                <a:schemeClr val="accent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40"/>
              <p:cNvSpPr/>
              <p:nvPr/>
            </p:nvSpPr>
            <p:spPr>
              <a:xfrm>
                <a:off x="2046850" y="725150"/>
                <a:ext cx="486000" cy="12237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 name="Google Shape;611;p40"/>
            <p:cNvGrpSpPr/>
            <p:nvPr/>
          </p:nvGrpSpPr>
          <p:grpSpPr>
            <a:xfrm>
              <a:off x="2027873" y="3038310"/>
              <a:ext cx="524118" cy="1601796"/>
              <a:chOff x="2027873" y="3038310"/>
              <a:chExt cx="524118" cy="1601796"/>
            </a:xfrm>
          </p:grpSpPr>
          <p:sp>
            <p:nvSpPr>
              <p:cNvPr id="612" name="Google Shape;612;p40"/>
              <p:cNvSpPr/>
              <p:nvPr/>
            </p:nvSpPr>
            <p:spPr>
              <a:xfrm>
                <a:off x="2027873" y="3038310"/>
                <a:ext cx="524118" cy="349421"/>
              </a:xfrm>
              <a:prstGeom prst="flowChartMagneticDisk">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40"/>
              <p:cNvSpPr/>
              <p:nvPr/>
            </p:nvSpPr>
            <p:spPr>
              <a:xfrm>
                <a:off x="2027873" y="4290685"/>
                <a:ext cx="524118" cy="349421"/>
              </a:xfrm>
              <a:prstGeom prst="flowChartMagneticDisk">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40"/>
              <p:cNvSpPr/>
              <p:nvPr/>
            </p:nvSpPr>
            <p:spPr>
              <a:xfrm>
                <a:off x="2046850" y="3229913"/>
                <a:ext cx="486000" cy="12237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15" name="Google Shape;615;p40"/>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 </a:t>
            </a:r>
            <a:fld id="{00000000-1234-1234-1234-123412341234}" type="slidenum">
              <a:rPr lang="en"/>
              <a:t>‹#›</a:t>
            </a:fld>
            <a:r>
              <a:rPr lang="en"/>
              <a:t>.</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9" name="Shape 619"/>
        <p:cNvGrpSpPr/>
        <p:nvPr/>
      </p:nvGrpSpPr>
      <p:grpSpPr>
        <a:xfrm>
          <a:off x="0" y="0"/>
          <a:ext cx="0" cy="0"/>
          <a:chOff x="0" y="0"/>
          <a:chExt cx="0" cy="0"/>
        </a:xfrm>
      </p:grpSpPr>
      <p:sp>
        <p:nvSpPr>
          <p:cNvPr id="620" name="Google Shape;620;p41"/>
          <p:cNvSpPr txBox="1"/>
          <p:nvPr>
            <p:ph type="title"/>
          </p:nvPr>
        </p:nvSpPr>
        <p:spPr>
          <a:xfrm>
            <a:off x="714375" y="538175"/>
            <a:ext cx="2730000" cy="4794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THE SLIDE TITLE GOES HERE!</a:t>
            </a:r>
            <a:endParaRPr/>
          </a:p>
        </p:txBody>
      </p:sp>
      <p:sp>
        <p:nvSpPr>
          <p:cNvPr id="621" name="Google Shape;621;p41"/>
          <p:cNvSpPr txBox="1"/>
          <p:nvPr>
            <p:ph idx="1" type="subTitle"/>
          </p:nvPr>
        </p:nvSpPr>
        <p:spPr>
          <a:xfrm>
            <a:off x="4572000" y="2571750"/>
            <a:ext cx="3900300" cy="20385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Do you know what helps you make your point clear? Lists like this one:</a:t>
            </a:r>
            <a:endParaRPr/>
          </a:p>
          <a:p>
            <a:pPr indent="-317500" lvl="0" marL="457200" rtl="0" algn="l">
              <a:spcBef>
                <a:spcPts val="1600"/>
              </a:spcBef>
              <a:spcAft>
                <a:spcPts val="0"/>
              </a:spcAft>
              <a:buSzPts val="1400"/>
              <a:buFont typeface="Roboto Condensed Light"/>
              <a:buChar char="●"/>
            </a:pPr>
            <a:r>
              <a:rPr lang="en"/>
              <a:t>They’re simple </a:t>
            </a:r>
            <a:endParaRPr/>
          </a:p>
          <a:p>
            <a:pPr indent="-317500" lvl="0" marL="457200" rtl="0" algn="l">
              <a:spcBef>
                <a:spcPts val="0"/>
              </a:spcBef>
              <a:spcAft>
                <a:spcPts val="0"/>
              </a:spcAft>
              <a:buSzPts val="1400"/>
              <a:buFont typeface="Roboto Condensed Light"/>
              <a:buChar char="●"/>
            </a:pPr>
            <a:r>
              <a:rPr lang="en"/>
              <a:t>You can organize your ideas clearly</a:t>
            </a:r>
            <a:endParaRPr/>
          </a:p>
          <a:p>
            <a:pPr indent="-317500" lvl="0" marL="457200" rtl="0" algn="l">
              <a:spcBef>
                <a:spcPts val="0"/>
              </a:spcBef>
              <a:spcAft>
                <a:spcPts val="0"/>
              </a:spcAft>
              <a:buSzPts val="1400"/>
              <a:buFont typeface="Roboto Condensed Light"/>
              <a:buChar char="●"/>
            </a:pPr>
            <a:r>
              <a:rPr lang="en"/>
              <a:t>You’ll never forget to buy milk!</a:t>
            </a:r>
            <a:endParaRPr/>
          </a:p>
          <a:p>
            <a:pPr indent="0" lvl="0" marL="0" rtl="0" algn="l">
              <a:spcBef>
                <a:spcPts val="1600"/>
              </a:spcBef>
              <a:spcAft>
                <a:spcPts val="1600"/>
              </a:spcAft>
              <a:buNone/>
            </a:pPr>
            <a:r>
              <a:rPr lang="en"/>
              <a:t>And the most important thing: the audience won’t miss the point of your presentation</a:t>
            </a:r>
            <a:endParaRPr/>
          </a:p>
        </p:txBody>
      </p:sp>
      <p:sp>
        <p:nvSpPr>
          <p:cNvPr id="622" name="Google Shape;622;p41"/>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 </a:t>
            </a:r>
            <a:fld id="{00000000-1234-1234-1234-123412341234}" type="slidenum">
              <a:rPr lang="en"/>
              <a:t>‹#›</a:t>
            </a:fld>
            <a:r>
              <a:rPr lang="en"/>
              <a:t>.</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6" name="Shape 626"/>
        <p:cNvGrpSpPr/>
        <p:nvPr/>
      </p:nvGrpSpPr>
      <p:grpSpPr>
        <a:xfrm>
          <a:off x="0" y="0"/>
          <a:ext cx="0" cy="0"/>
          <a:chOff x="0" y="0"/>
          <a:chExt cx="0" cy="0"/>
        </a:xfrm>
      </p:grpSpPr>
      <p:sp>
        <p:nvSpPr>
          <p:cNvPr id="627" name="Google Shape;627;p42"/>
          <p:cNvSpPr txBox="1"/>
          <p:nvPr>
            <p:ph type="title"/>
          </p:nvPr>
        </p:nvSpPr>
        <p:spPr>
          <a:xfrm>
            <a:off x="5456025" y="2010675"/>
            <a:ext cx="2973600" cy="2385900"/>
          </a:xfrm>
          <a:prstGeom prst="rect">
            <a:avLst/>
          </a:prstGeom>
        </p:spPr>
        <p:txBody>
          <a:bodyPr anchorCtr="0" anchor="b" bIns="0" lIns="0" spcFirstLastPara="1" rIns="0" wrap="square" tIns="0">
            <a:noAutofit/>
          </a:bodyPr>
          <a:lstStyle/>
          <a:p>
            <a:pPr indent="0" lvl="0" marL="0" rtl="0" algn="r">
              <a:spcBef>
                <a:spcPts val="0"/>
              </a:spcBef>
              <a:spcAft>
                <a:spcPts val="0"/>
              </a:spcAft>
              <a:buNone/>
            </a:pPr>
            <a:r>
              <a:rPr lang="en"/>
              <a:t>NAME OF THE SECTION</a:t>
            </a:r>
            <a:endParaRPr/>
          </a:p>
        </p:txBody>
      </p:sp>
      <p:sp>
        <p:nvSpPr>
          <p:cNvPr id="628" name="Google Shape;628;p42"/>
          <p:cNvSpPr txBox="1"/>
          <p:nvPr>
            <p:ph idx="1" type="subTitle"/>
          </p:nvPr>
        </p:nvSpPr>
        <p:spPr>
          <a:xfrm>
            <a:off x="4578850" y="4396450"/>
            <a:ext cx="3850800" cy="213600"/>
          </a:xfrm>
          <a:prstGeom prst="rect">
            <a:avLst/>
          </a:prstGeom>
        </p:spPr>
        <p:txBody>
          <a:bodyPr anchorCtr="0" anchor="ctr" bIns="0" lIns="91425" spcFirstLastPara="1" rIns="0" wrap="square" tIns="91425">
            <a:noAutofit/>
          </a:bodyPr>
          <a:lstStyle/>
          <a:p>
            <a:pPr indent="0" lvl="0" marL="0" rtl="0" algn="r">
              <a:spcBef>
                <a:spcPts val="0"/>
              </a:spcBef>
              <a:spcAft>
                <a:spcPts val="0"/>
              </a:spcAft>
              <a:buNone/>
            </a:pPr>
            <a:r>
              <a:rPr lang="en"/>
              <a:t>Here you can add a subtitle if needed</a:t>
            </a:r>
            <a:endParaRPr/>
          </a:p>
        </p:txBody>
      </p:sp>
      <p:sp>
        <p:nvSpPr>
          <p:cNvPr id="629" name="Google Shape;629;p42"/>
          <p:cNvSpPr txBox="1"/>
          <p:nvPr>
            <p:ph idx="2" type="title"/>
          </p:nvPr>
        </p:nvSpPr>
        <p:spPr>
          <a:xfrm>
            <a:off x="6218874" y="538175"/>
            <a:ext cx="2258700" cy="1205700"/>
          </a:xfrm>
          <a:prstGeom prst="rect">
            <a:avLst/>
          </a:prstGeom>
        </p:spPr>
        <p:txBody>
          <a:bodyPr anchorCtr="0" anchor="b" bIns="0" lIns="0" spcFirstLastPara="1" rIns="0" wrap="square" tIns="0">
            <a:noAutofit/>
          </a:bodyPr>
          <a:lstStyle/>
          <a:p>
            <a:pPr indent="0" lvl="0" marL="0" rtl="0" algn="r">
              <a:spcBef>
                <a:spcPts val="0"/>
              </a:spcBef>
              <a:spcAft>
                <a:spcPts val="0"/>
              </a:spcAft>
              <a:buNone/>
            </a:pPr>
            <a:r>
              <a:rPr lang="en"/>
              <a:t>01</a:t>
            </a:r>
            <a:endParaRPr/>
          </a:p>
        </p:txBody>
      </p:sp>
      <p:pic>
        <p:nvPicPr>
          <p:cNvPr id="630" name="Google Shape;630;p42"/>
          <p:cNvPicPr preferRelativeResize="0"/>
          <p:nvPr/>
        </p:nvPicPr>
        <p:blipFill rotWithShape="1">
          <a:blip r:embed="rId3">
            <a:alphaModFix/>
          </a:blip>
          <a:srcRect b="9923" l="0" r="0" t="15069"/>
          <a:stretch/>
        </p:blipFill>
        <p:spPr>
          <a:xfrm>
            <a:off x="0" y="0"/>
            <a:ext cx="4572000" cy="5143500"/>
          </a:xfrm>
          <a:prstGeom prst="rect">
            <a:avLst/>
          </a:prstGeom>
          <a:noFill/>
          <a:ln>
            <a:noFill/>
          </a:ln>
        </p:spPr>
      </p:pic>
      <p:sp>
        <p:nvSpPr>
          <p:cNvPr id="631" name="Google Shape;631;p42"/>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 </a:t>
            </a:r>
            <a:fld id="{00000000-1234-1234-1234-123412341234}" type="slidenum">
              <a:rPr lang="en"/>
              <a:t>‹#›</a:t>
            </a:fld>
            <a:r>
              <a:rPr lang="en"/>
              <a:t>.</a:t>
            </a:r>
            <a:endParaRPr/>
          </a:p>
        </p:txBody>
      </p:sp>
      <p:grpSp>
        <p:nvGrpSpPr>
          <p:cNvPr id="632" name="Google Shape;632;p42"/>
          <p:cNvGrpSpPr/>
          <p:nvPr/>
        </p:nvGrpSpPr>
        <p:grpSpPr>
          <a:xfrm rot="-5400000">
            <a:off x="2721110" y="1333275"/>
            <a:ext cx="3000750" cy="334221"/>
            <a:chOff x="6143247" y="203950"/>
            <a:chExt cx="3000750" cy="334221"/>
          </a:xfrm>
        </p:grpSpPr>
        <p:grpSp>
          <p:nvGrpSpPr>
            <p:cNvPr id="633" name="Google Shape;633;p42"/>
            <p:cNvGrpSpPr/>
            <p:nvPr/>
          </p:nvGrpSpPr>
          <p:grpSpPr>
            <a:xfrm>
              <a:off x="6401510" y="203950"/>
              <a:ext cx="2742479" cy="147696"/>
              <a:chOff x="184396" y="1493143"/>
              <a:chExt cx="49503224" cy="2670817"/>
            </a:xfrm>
          </p:grpSpPr>
          <p:sp>
            <p:nvSpPr>
              <p:cNvPr id="634" name="Google Shape;634;p42"/>
              <p:cNvSpPr/>
              <p:nvPr/>
            </p:nvSpPr>
            <p:spPr>
              <a:xfrm>
                <a:off x="184396"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42"/>
              <p:cNvSpPr/>
              <p:nvPr/>
            </p:nvSpPr>
            <p:spPr>
              <a:xfrm>
                <a:off x="1448775"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42"/>
              <p:cNvSpPr/>
              <p:nvPr/>
            </p:nvSpPr>
            <p:spPr>
              <a:xfrm>
                <a:off x="1885037" y="1493143"/>
                <a:ext cx="47802583"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 name="Google Shape;637;p42"/>
            <p:cNvGrpSpPr/>
            <p:nvPr/>
          </p:nvGrpSpPr>
          <p:grpSpPr>
            <a:xfrm>
              <a:off x="6143247" y="203950"/>
              <a:ext cx="215333" cy="147696"/>
              <a:chOff x="442294" y="1493143"/>
              <a:chExt cx="3886871" cy="2670817"/>
            </a:xfrm>
          </p:grpSpPr>
          <p:sp>
            <p:nvSpPr>
              <p:cNvPr id="638" name="Google Shape;638;p42"/>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42"/>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42"/>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42"/>
              <p:cNvSpPr/>
              <p:nvPr/>
            </p:nvSpPr>
            <p:spPr>
              <a:xfrm>
                <a:off x="2191445" y="1493143"/>
                <a:ext cx="1470025"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 name="Google Shape;642;p42"/>
            <p:cNvGrpSpPr/>
            <p:nvPr/>
          </p:nvGrpSpPr>
          <p:grpSpPr>
            <a:xfrm>
              <a:off x="6748185" y="390475"/>
              <a:ext cx="2395813" cy="147696"/>
              <a:chOff x="184396" y="1493143"/>
              <a:chExt cx="43245715" cy="2670817"/>
            </a:xfrm>
          </p:grpSpPr>
          <p:sp>
            <p:nvSpPr>
              <p:cNvPr id="643" name="Google Shape;643;p42"/>
              <p:cNvSpPr/>
              <p:nvPr/>
            </p:nvSpPr>
            <p:spPr>
              <a:xfrm>
                <a:off x="184396"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42"/>
              <p:cNvSpPr/>
              <p:nvPr/>
            </p:nvSpPr>
            <p:spPr>
              <a:xfrm>
                <a:off x="1448775"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42"/>
              <p:cNvSpPr/>
              <p:nvPr/>
            </p:nvSpPr>
            <p:spPr>
              <a:xfrm>
                <a:off x="1885037" y="1493143"/>
                <a:ext cx="41545074"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 name="Google Shape;646;p42"/>
            <p:cNvGrpSpPr/>
            <p:nvPr/>
          </p:nvGrpSpPr>
          <p:grpSpPr>
            <a:xfrm>
              <a:off x="6489922" y="390475"/>
              <a:ext cx="215333" cy="147696"/>
              <a:chOff x="442294" y="1493143"/>
              <a:chExt cx="3886871" cy="2670817"/>
            </a:xfrm>
          </p:grpSpPr>
          <p:sp>
            <p:nvSpPr>
              <p:cNvPr id="647" name="Google Shape;647;p42"/>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42"/>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42"/>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42"/>
              <p:cNvSpPr/>
              <p:nvPr/>
            </p:nvSpPr>
            <p:spPr>
              <a:xfrm>
                <a:off x="2191445" y="1493143"/>
                <a:ext cx="1531838"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4" name="Shape 654"/>
        <p:cNvGrpSpPr/>
        <p:nvPr/>
      </p:nvGrpSpPr>
      <p:grpSpPr>
        <a:xfrm>
          <a:off x="0" y="0"/>
          <a:ext cx="0" cy="0"/>
          <a:chOff x="0" y="0"/>
          <a:chExt cx="0" cy="0"/>
        </a:xfrm>
      </p:grpSpPr>
      <p:sp>
        <p:nvSpPr>
          <p:cNvPr id="655" name="Google Shape;655;p43"/>
          <p:cNvSpPr txBox="1"/>
          <p:nvPr>
            <p:ph type="title"/>
          </p:nvPr>
        </p:nvSpPr>
        <p:spPr>
          <a:xfrm>
            <a:off x="714375" y="538175"/>
            <a:ext cx="3857700" cy="4794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MAYBE YOU NEED TO DIVIDE THE TEXT</a:t>
            </a:r>
            <a:endParaRPr/>
          </a:p>
        </p:txBody>
      </p:sp>
      <p:sp>
        <p:nvSpPr>
          <p:cNvPr id="656" name="Google Shape;656;p43"/>
          <p:cNvSpPr txBox="1"/>
          <p:nvPr>
            <p:ph idx="3" type="subTitle"/>
          </p:nvPr>
        </p:nvSpPr>
        <p:spPr>
          <a:xfrm>
            <a:off x="5164800" y="3107900"/>
            <a:ext cx="2761500" cy="1504800"/>
          </a:xfrm>
          <a:prstGeom prst="rect">
            <a:avLst/>
          </a:prstGeom>
        </p:spPr>
        <p:txBody>
          <a:bodyPr anchorCtr="0" anchor="ctr" bIns="0" lIns="0" spcFirstLastPara="1" rIns="0" wrap="square" tIns="0">
            <a:noAutofit/>
          </a:bodyPr>
          <a:lstStyle/>
          <a:p>
            <a:pPr indent="0" lvl="0" marL="0" rtl="0" algn="ctr">
              <a:spcBef>
                <a:spcPts val="0"/>
              </a:spcBef>
              <a:spcAft>
                <a:spcPts val="1600"/>
              </a:spcAft>
              <a:buNone/>
            </a:pPr>
            <a:r>
              <a:rPr lang="en"/>
              <a:t>Jupiter is a gas giant and also the biggest planet in the entire Solar System</a:t>
            </a:r>
            <a:endParaRPr/>
          </a:p>
        </p:txBody>
      </p:sp>
      <p:sp>
        <p:nvSpPr>
          <p:cNvPr id="657" name="Google Shape;657;p43"/>
          <p:cNvSpPr txBox="1"/>
          <p:nvPr>
            <p:ph idx="1" type="subTitle"/>
          </p:nvPr>
        </p:nvSpPr>
        <p:spPr>
          <a:xfrm>
            <a:off x="1264450" y="3107900"/>
            <a:ext cx="2761500" cy="1504800"/>
          </a:xfrm>
          <a:prstGeom prst="rect">
            <a:avLst/>
          </a:prstGeom>
        </p:spPr>
        <p:txBody>
          <a:bodyPr anchorCtr="0" anchor="ctr" bIns="0" lIns="0" spcFirstLastPara="1" rIns="0" wrap="square" tIns="0">
            <a:noAutofit/>
          </a:bodyPr>
          <a:lstStyle/>
          <a:p>
            <a:pPr indent="0" lvl="0" marL="0" rtl="0" algn="ctr">
              <a:spcBef>
                <a:spcPts val="0"/>
              </a:spcBef>
              <a:spcAft>
                <a:spcPts val="1600"/>
              </a:spcAft>
              <a:buNone/>
            </a:pPr>
            <a:r>
              <a:rPr lang="en"/>
              <a:t>Mercury is the closest planet to the Sun and the smallest one in the </a:t>
            </a:r>
            <a:r>
              <a:rPr lang="en"/>
              <a:t>Solar S</a:t>
            </a:r>
            <a:r>
              <a:rPr lang="en"/>
              <a:t>ystem</a:t>
            </a:r>
            <a:endParaRPr/>
          </a:p>
        </p:txBody>
      </p:sp>
      <p:sp>
        <p:nvSpPr>
          <p:cNvPr id="658" name="Google Shape;658;p43"/>
          <p:cNvSpPr txBox="1"/>
          <p:nvPr>
            <p:ph idx="2" type="subTitle"/>
          </p:nvPr>
        </p:nvSpPr>
        <p:spPr>
          <a:xfrm>
            <a:off x="714375" y="2249100"/>
            <a:ext cx="3857700" cy="492900"/>
          </a:xfrm>
          <a:prstGeom prst="rect">
            <a:avLst/>
          </a:prstGeom>
          <a:noFill/>
        </p:spPr>
        <p:txBody>
          <a:bodyPr anchorCtr="0" anchor="ctr" bIns="0" lIns="0" spcFirstLastPara="1" rIns="0" wrap="square" tIns="0">
            <a:noAutofit/>
          </a:bodyPr>
          <a:lstStyle/>
          <a:p>
            <a:pPr indent="0" lvl="0" marL="0" rtl="0" algn="ctr">
              <a:spcBef>
                <a:spcPts val="0"/>
              </a:spcBef>
              <a:spcAft>
                <a:spcPts val="1600"/>
              </a:spcAft>
              <a:buNone/>
            </a:pPr>
            <a:r>
              <a:rPr lang="en"/>
              <a:t>MERCURY</a:t>
            </a:r>
            <a:endParaRPr/>
          </a:p>
        </p:txBody>
      </p:sp>
      <p:sp>
        <p:nvSpPr>
          <p:cNvPr id="659" name="Google Shape;659;p43"/>
          <p:cNvSpPr txBox="1"/>
          <p:nvPr>
            <p:ph idx="4" type="subTitle"/>
          </p:nvPr>
        </p:nvSpPr>
        <p:spPr>
          <a:xfrm>
            <a:off x="4572000" y="2249100"/>
            <a:ext cx="3876900" cy="492900"/>
          </a:xfrm>
          <a:prstGeom prst="rect">
            <a:avLst/>
          </a:prstGeom>
          <a:noFill/>
        </p:spPr>
        <p:txBody>
          <a:bodyPr anchorCtr="0" anchor="ctr" bIns="0" lIns="0" spcFirstLastPara="1" rIns="0" wrap="square" tIns="0">
            <a:noAutofit/>
          </a:bodyPr>
          <a:lstStyle/>
          <a:p>
            <a:pPr indent="0" lvl="0" marL="0" rtl="0" algn="ctr">
              <a:spcBef>
                <a:spcPts val="0"/>
              </a:spcBef>
              <a:spcAft>
                <a:spcPts val="1600"/>
              </a:spcAft>
              <a:buNone/>
            </a:pPr>
            <a:r>
              <a:rPr lang="en"/>
              <a:t>JUPITER</a:t>
            </a:r>
            <a:endParaRPr/>
          </a:p>
        </p:txBody>
      </p:sp>
      <p:sp>
        <p:nvSpPr>
          <p:cNvPr id="660" name="Google Shape;660;p43"/>
          <p:cNvSpPr/>
          <p:nvPr/>
        </p:nvSpPr>
        <p:spPr>
          <a:xfrm>
            <a:off x="6270625" y="2794475"/>
            <a:ext cx="549850" cy="366575"/>
          </a:xfrm>
          <a:prstGeom prst="flowChartMagneticDisk">
            <a:avLst/>
          </a:prstGeom>
          <a:solidFill>
            <a:schemeClr val="accent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43"/>
          <p:cNvSpPr/>
          <p:nvPr/>
        </p:nvSpPr>
        <p:spPr>
          <a:xfrm>
            <a:off x="2370275" y="2794475"/>
            <a:ext cx="549850" cy="366575"/>
          </a:xfrm>
          <a:prstGeom prst="flowChartMagneticDisk">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43"/>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 </a:t>
            </a:r>
            <a:fld id="{00000000-1234-1234-1234-123412341234}" type="slidenum">
              <a:rPr lang="en"/>
              <a:t>‹#›</a:t>
            </a:fld>
            <a:r>
              <a:rPr lang="en"/>
              <a:t>.</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6" name="Shape 666"/>
        <p:cNvGrpSpPr/>
        <p:nvPr/>
      </p:nvGrpSpPr>
      <p:grpSpPr>
        <a:xfrm>
          <a:off x="0" y="0"/>
          <a:ext cx="0" cy="0"/>
          <a:chOff x="0" y="0"/>
          <a:chExt cx="0" cy="0"/>
        </a:xfrm>
      </p:grpSpPr>
      <p:sp>
        <p:nvSpPr>
          <p:cNvPr id="667" name="Google Shape;667;p44"/>
          <p:cNvSpPr txBox="1"/>
          <p:nvPr>
            <p:ph type="title"/>
          </p:nvPr>
        </p:nvSpPr>
        <p:spPr>
          <a:xfrm>
            <a:off x="4614750" y="538175"/>
            <a:ext cx="3857700" cy="479400"/>
          </a:xfrm>
          <a:prstGeom prst="rect">
            <a:avLst/>
          </a:prstGeom>
        </p:spPr>
        <p:txBody>
          <a:bodyPr anchorCtr="0" anchor="t" bIns="0" lIns="0" spcFirstLastPara="1" rIns="0" wrap="square" tIns="0">
            <a:noAutofit/>
          </a:bodyPr>
          <a:lstStyle/>
          <a:p>
            <a:pPr indent="0" lvl="0" marL="0" rtl="0" algn="r">
              <a:spcBef>
                <a:spcPts val="0"/>
              </a:spcBef>
              <a:spcAft>
                <a:spcPts val="0"/>
              </a:spcAft>
              <a:buNone/>
            </a:pPr>
            <a:r>
              <a:rPr lang="en"/>
              <a:t>A TIMELINE ALWAYS WORKS WELL</a:t>
            </a:r>
            <a:endParaRPr/>
          </a:p>
        </p:txBody>
      </p:sp>
      <p:grpSp>
        <p:nvGrpSpPr>
          <p:cNvPr id="668" name="Google Shape;668;p44"/>
          <p:cNvGrpSpPr/>
          <p:nvPr/>
        </p:nvGrpSpPr>
        <p:grpSpPr>
          <a:xfrm>
            <a:off x="714370" y="2951392"/>
            <a:ext cx="3646681" cy="274208"/>
            <a:chOff x="714370" y="2434700"/>
            <a:chExt cx="3646681" cy="274208"/>
          </a:xfrm>
        </p:grpSpPr>
        <p:sp>
          <p:nvSpPr>
            <p:cNvPr id="669" name="Google Shape;669;p44"/>
            <p:cNvSpPr/>
            <p:nvPr/>
          </p:nvSpPr>
          <p:spPr>
            <a:xfrm>
              <a:off x="714370" y="2434700"/>
              <a:ext cx="129600" cy="274200"/>
            </a:xfrm>
            <a:prstGeom prst="ellipse">
              <a:avLst/>
            </a:prstGeom>
            <a:solidFill>
              <a:srgbClr val="FF7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44"/>
            <p:cNvSpPr/>
            <p:nvPr/>
          </p:nvSpPr>
          <p:spPr>
            <a:xfrm>
              <a:off x="777525" y="2434708"/>
              <a:ext cx="3512100" cy="274200"/>
            </a:xfrm>
            <a:prstGeom prst="rect">
              <a:avLst/>
            </a:prstGeom>
            <a:solidFill>
              <a:srgbClr val="FF7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44"/>
            <p:cNvSpPr/>
            <p:nvPr/>
          </p:nvSpPr>
          <p:spPr>
            <a:xfrm>
              <a:off x="4231451" y="2434700"/>
              <a:ext cx="129600" cy="274200"/>
            </a:xfrm>
            <a:prstGeom prst="ellipse">
              <a:avLst/>
            </a:prstGeom>
            <a:solidFill>
              <a:srgbClr val="FF7400"/>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 name="Google Shape;672;p44"/>
          <p:cNvGrpSpPr/>
          <p:nvPr/>
        </p:nvGrpSpPr>
        <p:grpSpPr>
          <a:xfrm>
            <a:off x="4391373" y="2951342"/>
            <a:ext cx="4752748" cy="274208"/>
            <a:chOff x="714370" y="2079725"/>
            <a:chExt cx="4752748" cy="274208"/>
          </a:xfrm>
        </p:grpSpPr>
        <p:sp>
          <p:nvSpPr>
            <p:cNvPr id="673" name="Google Shape;673;p44"/>
            <p:cNvSpPr/>
            <p:nvPr/>
          </p:nvSpPr>
          <p:spPr>
            <a:xfrm>
              <a:off x="714370" y="2079725"/>
              <a:ext cx="129600" cy="274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44"/>
            <p:cNvSpPr/>
            <p:nvPr/>
          </p:nvSpPr>
          <p:spPr>
            <a:xfrm>
              <a:off x="777518" y="2079733"/>
              <a:ext cx="4689600" cy="274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675" name="Google Shape;675;p44"/>
          <p:cNvCxnSpPr/>
          <p:nvPr/>
        </p:nvCxnSpPr>
        <p:spPr>
          <a:xfrm rot="10800000">
            <a:off x="845175" y="2360367"/>
            <a:ext cx="0" cy="759600"/>
          </a:xfrm>
          <a:prstGeom prst="straightConnector1">
            <a:avLst/>
          </a:prstGeom>
          <a:noFill/>
          <a:ln cap="flat" cmpd="sng" w="19050">
            <a:solidFill>
              <a:schemeClr val="accent2"/>
            </a:solidFill>
            <a:prstDash val="solid"/>
            <a:round/>
            <a:headEnd len="med" w="med" type="oval"/>
            <a:tailEnd len="med" w="med" type="oval"/>
          </a:ln>
        </p:spPr>
      </p:cxnSp>
      <p:sp>
        <p:nvSpPr>
          <p:cNvPr id="676" name="Google Shape;676;p44"/>
          <p:cNvSpPr txBox="1"/>
          <p:nvPr/>
        </p:nvSpPr>
        <p:spPr>
          <a:xfrm>
            <a:off x="639375" y="1794537"/>
            <a:ext cx="411600" cy="4089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b="1" lang="en" sz="2400">
                <a:solidFill>
                  <a:schemeClr val="dk2"/>
                </a:solidFill>
                <a:latin typeface="Khand"/>
                <a:ea typeface="Khand"/>
                <a:cs typeface="Khand"/>
                <a:sym typeface="Khand"/>
              </a:rPr>
              <a:t>01</a:t>
            </a:r>
            <a:endParaRPr b="1" sz="2400">
              <a:solidFill>
                <a:schemeClr val="dk2"/>
              </a:solidFill>
              <a:latin typeface="Khand"/>
              <a:ea typeface="Khand"/>
              <a:cs typeface="Khand"/>
              <a:sym typeface="Khand"/>
            </a:endParaRPr>
          </a:p>
        </p:txBody>
      </p:sp>
      <p:sp>
        <p:nvSpPr>
          <p:cNvPr id="677" name="Google Shape;677;p44"/>
          <p:cNvSpPr txBox="1"/>
          <p:nvPr/>
        </p:nvSpPr>
        <p:spPr>
          <a:xfrm>
            <a:off x="1213425" y="1720275"/>
            <a:ext cx="2121300" cy="557400"/>
          </a:xfrm>
          <a:prstGeom prst="rect">
            <a:avLst/>
          </a:prstGeom>
          <a:noFill/>
          <a:ln>
            <a:noFill/>
          </a:ln>
        </p:spPr>
        <p:txBody>
          <a:bodyPr anchorCtr="0" anchor="ctr" bIns="0" lIns="0" spcFirstLastPara="1" rIns="0" wrap="square" tIns="228600">
            <a:noAutofit/>
          </a:bodyPr>
          <a:lstStyle/>
          <a:p>
            <a:pPr indent="0" lvl="0" marL="0" rtl="0" algn="l">
              <a:spcBef>
                <a:spcPts val="0"/>
              </a:spcBef>
              <a:spcAft>
                <a:spcPts val="1600"/>
              </a:spcAft>
              <a:buNone/>
            </a:pPr>
            <a:r>
              <a:rPr lang="en" sz="1200">
                <a:solidFill>
                  <a:schemeClr val="dk2"/>
                </a:solidFill>
                <a:latin typeface="Sintony"/>
                <a:ea typeface="Sintony"/>
                <a:cs typeface="Sintony"/>
                <a:sym typeface="Sintony"/>
              </a:rPr>
              <a:t>Mercury is the closest planet to the Sun and the smallest in the Solar System</a:t>
            </a:r>
            <a:endParaRPr sz="1200">
              <a:solidFill>
                <a:schemeClr val="dk2"/>
              </a:solidFill>
              <a:latin typeface="Sintony"/>
              <a:ea typeface="Sintony"/>
              <a:cs typeface="Sintony"/>
              <a:sym typeface="Sintony"/>
            </a:endParaRPr>
          </a:p>
        </p:txBody>
      </p:sp>
      <p:sp>
        <p:nvSpPr>
          <p:cNvPr id="678" name="Google Shape;678;p44"/>
          <p:cNvSpPr txBox="1"/>
          <p:nvPr/>
        </p:nvSpPr>
        <p:spPr>
          <a:xfrm>
            <a:off x="4961428" y="3986549"/>
            <a:ext cx="2123700" cy="557400"/>
          </a:xfrm>
          <a:prstGeom prst="rect">
            <a:avLst/>
          </a:prstGeom>
          <a:noFill/>
          <a:ln>
            <a:noFill/>
          </a:ln>
        </p:spPr>
        <p:txBody>
          <a:bodyPr anchorCtr="0" anchor="ctr" bIns="0" lIns="0" spcFirstLastPara="1" rIns="0" wrap="square" tIns="228600">
            <a:noAutofit/>
          </a:bodyPr>
          <a:lstStyle/>
          <a:p>
            <a:pPr indent="0" lvl="0" marL="0" rtl="0" algn="l">
              <a:spcBef>
                <a:spcPts val="0"/>
              </a:spcBef>
              <a:spcAft>
                <a:spcPts val="1600"/>
              </a:spcAft>
              <a:buNone/>
            </a:pPr>
            <a:r>
              <a:rPr lang="en" sz="1200">
                <a:solidFill>
                  <a:schemeClr val="dk2"/>
                </a:solidFill>
                <a:latin typeface="Sintony"/>
                <a:ea typeface="Sintony"/>
                <a:cs typeface="Sintony"/>
                <a:sym typeface="Sintony"/>
              </a:rPr>
              <a:t>Neptune is the farthest planet from the Sun and the fourth-largest one</a:t>
            </a:r>
            <a:endParaRPr sz="1200">
              <a:solidFill>
                <a:schemeClr val="dk2"/>
              </a:solidFill>
              <a:latin typeface="Sintony"/>
              <a:ea typeface="Sintony"/>
              <a:cs typeface="Sintony"/>
              <a:sym typeface="Sintony"/>
            </a:endParaRPr>
          </a:p>
        </p:txBody>
      </p:sp>
      <p:sp>
        <p:nvSpPr>
          <p:cNvPr id="679" name="Google Shape;679;p44"/>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 </a:t>
            </a:r>
            <a:fld id="{00000000-1234-1234-1234-123412341234}" type="slidenum">
              <a:rPr lang="en"/>
              <a:t>‹#›</a:t>
            </a:fld>
            <a:r>
              <a:rPr lang="en"/>
              <a:t>.</a:t>
            </a:r>
            <a:endParaRPr/>
          </a:p>
        </p:txBody>
      </p:sp>
      <p:sp>
        <p:nvSpPr>
          <p:cNvPr id="680" name="Google Shape;680;p44"/>
          <p:cNvSpPr txBox="1"/>
          <p:nvPr/>
        </p:nvSpPr>
        <p:spPr>
          <a:xfrm>
            <a:off x="4368650" y="4060799"/>
            <a:ext cx="411600" cy="4089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b="1" lang="en" sz="2400">
                <a:solidFill>
                  <a:schemeClr val="dk2"/>
                </a:solidFill>
                <a:latin typeface="Khand"/>
                <a:ea typeface="Khand"/>
                <a:cs typeface="Khand"/>
                <a:sym typeface="Khand"/>
              </a:rPr>
              <a:t>02</a:t>
            </a:r>
            <a:endParaRPr b="1" sz="2400">
              <a:solidFill>
                <a:schemeClr val="dk2"/>
              </a:solidFill>
              <a:latin typeface="Khand"/>
              <a:ea typeface="Khand"/>
              <a:cs typeface="Khand"/>
              <a:sym typeface="Khand"/>
            </a:endParaRPr>
          </a:p>
        </p:txBody>
      </p:sp>
      <p:cxnSp>
        <p:nvCxnSpPr>
          <p:cNvPr id="681" name="Google Shape;681;p44"/>
          <p:cNvCxnSpPr/>
          <p:nvPr/>
        </p:nvCxnSpPr>
        <p:spPr>
          <a:xfrm rot="10800000">
            <a:off x="4571994" y="3096100"/>
            <a:ext cx="0" cy="746100"/>
          </a:xfrm>
          <a:prstGeom prst="straightConnector1">
            <a:avLst/>
          </a:prstGeom>
          <a:noFill/>
          <a:ln cap="flat" cmpd="sng" w="19050">
            <a:solidFill>
              <a:schemeClr val="accent1"/>
            </a:solidFill>
            <a:prstDash val="solid"/>
            <a:round/>
            <a:headEnd len="med" w="med" type="oval"/>
            <a:tailEnd len="med" w="med" type="oval"/>
          </a:ln>
        </p:spPr>
      </p:cxn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5" name="Shape 685"/>
        <p:cNvGrpSpPr/>
        <p:nvPr/>
      </p:nvGrpSpPr>
      <p:grpSpPr>
        <a:xfrm>
          <a:off x="0" y="0"/>
          <a:ext cx="0" cy="0"/>
          <a:chOff x="0" y="0"/>
          <a:chExt cx="0" cy="0"/>
        </a:xfrm>
      </p:grpSpPr>
      <p:sp>
        <p:nvSpPr>
          <p:cNvPr id="686" name="Google Shape;686;p45"/>
          <p:cNvSpPr txBox="1"/>
          <p:nvPr/>
        </p:nvSpPr>
        <p:spPr>
          <a:xfrm>
            <a:off x="639375" y="1794525"/>
            <a:ext cx="411600" cy="4089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b="1" lang="en" sz="2400">
                <a:solidFill>
                  <a:schemeClr val="dk2"/>
                </a:solidFill>
                <a:latin typeface="Khand"/>
                <a:ea typeface="Khand"/>
                <a:cs typeface="Khand"/>
                <a:sym typeface="Khand"/>
              </a:rPr>
              <a:t>03</a:t>
            </a:r>
            <a:endParaRPr b="1" sz="2400">
              <a:solidFill>
                <a:schemeClr val="dk2"/>
              </a:solidFill>
              <a:latin typeface="Khand"/>
              <a:ea typeface="Khand"/>
              <a:cs typeface="Khand"/>
              <a:sym typeface="Khand"/>
            </a:endParaRPr>
          </a:p>
        </p:txBody>
      </p:sp>
      <p:sp>
        <p:nvSpPr>
          <p:cNvPr id="687" name="Google Shape;687;p45"/>
          <p:cNvSpPr txBox="1"/>
          <p:nvPr/>
        </p:nvSpPr>
        <p:spPr>
          <a:xfrm>
            <a:off x="1213425" y="1720275"/>
            <a:ext cx="2121300" cy="557400"/>
          </a:xfrm>
          <a:prstGeom prst="rect">
            <a:avLst/>
          </a:prstGeom>
          <a:noFill/>
          <a:ln>
            <a:noFill/>
          </a:ln>
        </p:spPr>
        <p:txBody>
          <a:bodyPr anchorCtr="0" anchor="ctr" bIns="0" lIns="0" spcFirstLastPara="1" rIns="0" wrap="square" tIns="228600">
            <a:noAutofit/>
          </a:bodyPr>
          <a:lstStyle/>
          <a:p>
            <a:pPr indent="0" lvl="0" marL="0" rtl="0" algn="l">
              <a:spcBef>
                <a:spcPts val="0"/>
              </a:spcBef>
              <a:spcAft>
                <a:spcPts val="1600"/>
              </a:spcAft>
              <a:buNone/>
            </a:pPr>
            <a:r>
              <a:rPr lang="en" sz="1200">
                <a:solidFill>
                  <a:schemeClr val="dk2"/>
                </a:solidFill>
                <a:latin typeface="Sintony"/>
                <a:ea typeface="Sintony"/>
                <a:cs typeface="Sintony"/>
                <a:sym typeface="Sintony"/>
              </a:rPr>
              <a:t>Saturn it’s a gas giant composed mostly of hydrogen and helium</a:t>
            </a:r>
            <a:endParaRPr sz="1200">
              <a:solidFill>
                <a:schemeClr val="dk2"/>
              </a:solidFill>
              <a:latin typeface="Sintony"/>
              <a:ea typeface="Sintony"/>
              <a:cs typeface="Sintony"/>
              <a:sym typeface="Sintony"/>
            </a:endParaRPr>
          </a:p>
        </p:txBody>
      </p:sp>
      <p:sp>
        <p:nvSpPr>
          <p:cNvPr id="688" name="Google Shape;688;p45"/>
          <p:cNvSpPr txBox="1"/>
          <p:nvPr/>
        </p:nvSpPr>
        <p:spPr>
          <a:xfrm>
            <a:off x="4961428" y="3986549"/>
            <a:ext cx="2123700" cy="557400"/>
          </a:xfrm>
          <a:prstGeom prst="rect">
            <a:avLst/>
          </a:prstGeom>
          <a:noFill/>
          <a:ln>
            <a:noFill/>
          </a:ln>
        </p:spPr>
        <p:txBody>
          <a:bodyPr anchorCtr="0" anchor="ctr" bIns="0" lIns="0" spcFirstLastPara="1" rIns="0" wrap="square" tIns="228600">
            <a:noAutofit/>
          </a:bodyPr>
          <a:lstStyle/>
          <a:p>
            <a:pPr indent="0" lvl="0" marL="0" rtl="0" algn="l">
              <a:spcBef>
                <a:spcPts val="0"/>
              </a:spcBef>
              <a:spcAft>
                <a:spcPts val="1600"/>
              </a:spcAft>
              <a:buNone/>
            </a:pPr>
            <a:r>
              <a:rPr lang="en" sz="1200">
                <a:solidFill>
                  <a:schemeClr val="dk2"/>
                </a:solidFill>
                <a:latin typeface="Sintony"/>
                <a:ea typeface="Sintony"/>
                <a:cs typeface="Sintony"/>
                <a:sym typeface="Sintony"/>
              </a:rPr>
              <a:t>Venus has a beautiful name and is the second planet from the Sun</a:t>
            </a:r>
            <a:endParaRPr sz="1200">
              <a:solidFill>
                <a:schemeClr val="dk2"/>
              </a:solidFill>
              <a:latin typeface="Sintony"/>
              <a:ea typeface="Sintony"/>
              <a:cs typeface="Sintony"/>
              <a:sym typeface="Sintony"/>
            </a:endParaRPr>
          </a:p>
        </p:txBody>
      </p:sp>
      <p:sp>
        <p:nvSpPr>
          <p:cNvPr id="689" name="Google Shape;689;p45"/>
          <p:cNvSpPr txBox="1"/>
          <p:nvPr/>
        </p:nvSpPr>
        <p:spPr>
          <a:xfrm>
            <a:off x="4368650" y="4060799"/>
            <a:ext cx="411600" cy="4089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b="1" lang="en" sz="2400">
                <a:solidFill>
                  <a:schemeClr val="dk2"/>
                </a:solidFill>
                <a:latin typeface="Khand"/>
                <a:ea typeface="Khand"/>
                <a:cs typeface="Khand"/>
                <a:sym typeface="Khand"/>
              </a:rPr>
              <a:t>04</a:t>
            </a:r>
            <a:endParaRPr b="1" sz="2400">
              <a:solidFill>
                <a:schemeClr val="dk2"/>
              </a:solidFill>
              <a:latin typeface="Khand"/>
              <a:ea typeface="Khand"/>
              <a:cs typeface="Khand"/>
              <a:sym typeface="Khand"/>
            </a:endParaRPr>
          </a:p>
        </p:txBody>
      </p:sp>
      <p:sp>
        <p:nvSpPr>
          <p:cNvPr id="690" name="Google Shape;690;p45"/>
          <p:cNvSpPr txBox="1"/>
          <p:nvPr>
            <p:ph type="title"/>
          </p:nvPr>
        </p:nvSpPr>
        <p:spPr>
          <a:xfrm>
            <a:off x="4614750" y="538175"/>
            <a:ext cx="3857700" cy="479400"/>
          </a:xfrm>
          <a:prstGeom prst="rect">
            <a:avLst/>
          </a:prstGeom>
        </p:spPr>
        <p:txBody>
          <a:bodyPr anchorCtr="0" anchor="t" bIns="0" lIns="0" spcFirstLastPara="1" rIns="0" wrap="square" tIns="0">
            <a:noAutofit/>
          </a:bodyPr>
          <a:lstStyle/>
          <a:p>
            <a:pPr indent="0" lvl="0" marL="0" rtl="0" algn="r">
              <a:spcBef>
                <a:spcPts val="0"/>
              </a:spcBef>
              <a:spcAft>
                <a:spcPts val="0"/>
              </a:spcAft>
              <a:buClr>
                <a:schemeClr val="dk1"/>
              </a:buClr>
              <a:buSzPts val="1100"/>
              <a:buFont typeface="Arial"/>
              <a:buNone/>
            </a:pPr>
            <a:r>
              <a:rPr lang="en"/>
              <a:t>A TIMELINE ALWAYS WORKS WELL</a:t>
            </a:r>
            <a:endParaRPr/>
          </a:p>
          <a:p>
            <a:pPr indent="0" lvl="0" marL="0" rtl="0" algn="r">
              <a:spcBef>
                <a:spcPts val="0"/>
              </a:spcBef>
              <a:spcAft>
                <a:spcPts val="0"/>
              </a:spcAft>
              <a:buNone/>
            </a:pPr>
            <a:r>
              <a:t/>
            </a:r>
            <a:endParaRPr/>
          </a:p>
        </p:txBody>
      </p:sp>
      <p:sp>
        <p:nvSpPr>
          <p:cNvPr id="691" name="Google Shape;691;p45"/>
          <p:cNvSpPr/>
          <p:nvPr/>
        </p:nvSpPr>
        <p:spPr>
          <a:xfrm>
            <a:off x="4398165" y="2951392"/>
            <a:ext cx="129600" cy="274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45"/>
          <p:cNvSpPr/>
          <p:nvPr/>
        </p:nvSpPr>
        <p:spPr>
          <a:xfrm>
            <a:off x="4462650" y="2951400"/>
            <a:ext cx="3935400" cy="2742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45"/>
          <p:cNvSpPr/>
          <p:nvPr/>
        </p:nvSpPr>
        <p:spPr>
          <a:xfrm>
            <a:off x="8342845" y="2951392"/>
            <a:ext cx="129600" cy="274200"/>
          </a:xfrm>
          <a:prstGeom prst="ellipse">
            <a:avLst/>
          </a:prstGeom>
          <a:solidFill>
            <a:schemeClr val="accent1"/>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4" name="Google Shape;694;p45"/>
          <p:cNvGrpSpPr/>
          <p:nvPr/>
        </p:nvGrpSpPr>
        <p:grpSpPr>
          <a:xfrm>
            <a:off x="0" y="2951392"/>
            <a:ext cx="4326606" cy="274208"/>
            <a:chOff x="-218736" y="2434700"/>
            <a:chExt cx="4326606" cy="274208"/>
          </a:xfrm>
        </p:grpSpPr>
        <p:sp>
          <p:nvSpPr>
            <p:cNvPr id="695" name="Google Shape;695;p45"/>
            <p:cNvSpPr/>
            <p:nvPr/>
          </p:nvSpPr>
          <p:spPr>
            <a:xfrm>
              <a:off x="-218736" y="2434708"/>
              <a:ext cx="4270200" cy="274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45"/>
            <p:cNvSpPr/>
            <p:nvPr/>
          </p:nvSpPr>
          <p:spPr>
            <a:xfrm>
              <a:off x="3978270" y="2434700"/>
              <a:ext cx="129600" cy="274200"/>
            </a:xfrm>
            <a:prstGeom prst="ellipse">
              <a:avLst/>
            </a:prstGeom>
            <a:solidFill>
              <a:schemeClr val="accent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697" name="Google Shape;697;p45"/>
          <p:cNvCxnSpPr/>
          <p:nvPr/>
        </p:nvCxnSpPr>
        <p:spPr>
          <a:xfrm rot="10800000">
            <a:off x="825858" y="2360367"/>
            <a:ext cx="0" cy="759600"/>
          </a:xfrm>
          <a:prstGeom prst="straightConnector1">
            <a:avLst/>
          </a:prstGeom>
          <a:noFill/>
          <a:ln cap="flat" cmpd="sng" w="19050">
            <a:solidFill>
              <a:schemeClr val="accent1"/>
            </a:solidFill>
            <a:prstDash val="solid"/>
            <a:round/>
            <a:headEnd len="med" w="med" type="oval"/>
            <a:tailEnd len="med" w="med" type="oval"/>
          </a:ln>
        </p:spPr>
      </p:cxnSp>
      <p:cxnSp>
        <p:nvCxnSpPr>
          <p:cNvPr id="698" name="Google Shape;698;p45"/>
          <p:cNvCxnSpPr/>
          <p:nvPr/>
        </p:nvCxnSpPr>
        <p:spPr>
          <a:xfrm rot="10800000">
            <a:off x="4571994" y="3096100"/>
            <a:ext cx="0" cy="746100"/>
          </a:xfrm>
          <a:prstGeom prst="straightConnector1">
            <a:avLst/>
          </a:prstGeom>
          <a:noFill/>
          <a:ln cap="flat" cmpd="sng" w="19050">
            <a:solidFill>
              <a:schemeClr val="accent2"/>
            </a:solidFill>
            <a:prstDash val="solid"/>
            <a:round/>
            <a:headEnd len="med" w="med" type="oval"/>
            <a:tailEnd len="med" w="med" type="oval"/>
          </a:ln>
        </p:spPr>
      </p:cxnSp>
      <p:sp>
        <p:nvSpPr>
          <p:cNvPr id="699" name="Google Shape;699;p45"/>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 </a:t>
            </a:r>
            <a:fld id="{00000000-1234-1234-1234-123412341234}" type="slidenum">
              <a:rPr lang="en"/>
              <a:t>‹#›</a:t>
            </a:fld>
            <a:r>
              <a:rPr lang="en"/>
              <a:t>.</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3" name="Shape 703"/>
        <p:cNvGrpSpPr/>
        <p:nvPr/>
      </p:nvGrpSpPr>
      <p:grpSpPr>
        <a:xfrm>
          <a:off x="0" y="0"/>
          <a:ext cx="0" cy="0"/>
          <a:chOff x="0" y="0"/>
          <a:chExt cx="0" cy="0"/>
        </a:xfrm>
      </p:grpSpPr>
      <p:sp>
        <p:nvSpPr>
          <p:cNvPr id="704" name="Google Shape;704;p46"/>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 </a:t>
            </a:r>
            <a:fld id="{00000000-1234-1234-1234-123412341234}" type="slidenum">
              <a:rPr lang="en"/>
              <a:t>‹#›</a:t>
            </a:fld>
            <a:r>
              <a:rPr lang="en"/>
              <a:t>.</a:t>
            </a:r>
            <a:endParaRPr/>
          </a:p>
        </p:txBody>
      </p:sp>
      <p:sp>
        <p:nvSpPr>
          <p:cNvPr id="705" name="Google Shape;705;p46"/>
          <p:cNvSpPr txBox="1"/>
          <p:nvPr>
            <p:ph idx="1" type="subTitle"/>
          </p:nvPr>
        </p:nvSpPr>
        <p:spPr>
          <a:xfrm>
            <a:off x="5856125" y="3834300"/>
            <a:ext cx="2616300" cy="775800"/>
          </a:xfrm>
          <a:prstGeom prst="rect">
            <a:avLst/>
          </a:prstGeom>
        </p:spPr>
        <p:txBody>
          <a:bodyPr anchorCtr="0" anchor="t" bIns="0" lIns="0" spcFirstLastPara="1" rIns="0" wrap="square" tIns="91425">
            <a:noAutofit/>
          </a:bodyPr>
          <a:lstStyle/>
          <a:p>
            <a:pPr indent="0" lvl="0" marL="0" rtl="0" algn="l">
              <a:spcBef>
                <a:spcPts val="0"/>
              </a:spcBef>
              <a:spcAft>
                <a:spcPts val="1600"/>
              </a:spcAft>
              <a:buNone/>
            </a:pPr>
            <a:r>
              <a:rPr lang="en"/>
              <a:t>Despite being red, Mars is actually a cold place full of iron oxide dust</a:t>
            </a:r>
            <a:endParaRPr/>
          </a:p>
        </p:txBody>
      </p:sp>
      <p:sp>
        <p:nvSpPr>
          <p:cNvPr id="706" name="Google Shape;706;p46"/>
          <p:cNvSpPr txBox="1"/>
          <p:nvPr>
            <p:ph idx="3" type="subTitle"/>
          </p:nvPr>
        </p:nvSpPr>
        <p:spPr>
          <a:xfrm>
            <a:off x="5856138" y="2053100"/>
            <a:ext cx="2616300" cy="775800"/>
          </a:xfrm>
          <a:prstGeom prst="rect">
            <a:avLst/>
          </a:prstGeom>
        </p:spPr>
        <p:txBody>
          <a:bodyPr anchorCtr="0" anchor="t" bIns="0" lIns="0" spcFirstLastPara="1" rIns="0" wrap="square" tIns="91425">
            <a:noAutofit/>
          </a:bodyPr>
          <a:lstStyle/>
          <a:p>
            <a:pPr indent="0" lvl="0" marL="0" rtl="0" algn="l">
              <a:spcBef>
                <a:spcPts val="0"/>
              </a:spcBef>
              <a:spcAft>
                <a:spcPts val="1600"/>
              </a:spcAft>
              <a:buNone/>
            </a:pPr>
            <a:r>
              <a:rPr lang="en"/>
              <a:t>Mercury is the closest planet to the Sun and the smallest one in the Solar System</a:t>
            </a:r>
            <a:endParaRPr/>
          </a:p>
        </p:txBody>
      </p:sp>
      <p:sp>
        <p:nvSpPr>
          <p:cNvPr id="707" name="Google Shape;707;p46"/>
          <p:cNvSpPr txBox="1"/>
          <p:nvPr>
            <p:ph idx="2" type="subTitle"/>
          </p:nvPr>
        </p:nvSpPr>
        <p:spPr>
          <a:xfrm>
            <a:off x="5856130" y="2943688"/>
            <a:ext cx="2616300" cy="775800"/>
          </a:xfrm>
          <a:prstGeom prst="rect">
            <a:avLst/>
          </a:prstGeom>
        </p:spPr>
        <p:txBody>
          <a:bodyPr anchorCtr="0" anchor="t" bIns="0" lIns="0" spcFirstLastPara="1" rIns="0" wrap="square" tIns="91425">
            <a:noAutofit/>
          </a:bodyPr>
          <a:lstStyle/>
          <a:p>
            <a:pPr indent="0" lvl="0" marL="0" rtl="0" algn="l">
              <a:spcBef>
                <a:spcPts val="0"/>
              </a:spcBef>
              <a:spcAft>
                <a:spcPts val="1600"/>
              </a:spcAft>
              <a:buNone/>
            </a:pPr>
            <a:r>
              <a:rPr lang="en"/>
              <a:t>Venus has a beautiful name and is the second planet from the Sun</a:t>
            </a:r>
            <a:endParaRPr/>
          </a:p>
        </p:txBody>
      </p:sp>
      <p:sp>
        <p:nvSpPr>
          <p:cNvPr id="708" name="Google Shape;708;p46"/>
          <p:cNvSpPr txBox="1"/>
          <p:nvPr>
            <p:ph type="ctrTitle"/>
          </p:nvPr>
        </p:nvSpPr>
        <p:spPr>
          <a:xfrm>
            <a:off x="714375" y="538175"/>
            <a:ext cx="3166500" cy="7758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YOU COULD USE THREE COLUMNS, WHY NOT?</a:t>
            </a:r>
            <a:endParaRPr/>
          </a:p>
        </p:txBody>
      </p:sp>
      <p:grpSp>
        <p:nvGrpSpPr>
          <p:cNvPr id="709" name="Google Shape;709;p46"/>
          <p:cNvGrpSpPr/>
          <p:nvPr/>
        </p:nvGrpSpPr>
        <p:grpSpPr>
          <a:xfrm>
            <a:off x="4578990" y="3044559"/>
            <a:ext cx="569977" cy="569424"/>
            <a:chOff x="2456200" y="1505550"/>
            <a:chExt cx="2703875" cy="2701250"/>
          </a:xfrm>
        </p:grpSpPr>
        <p:sp>
          <p:nvSpPr>
            <p:cNvPr id="710" name="Google Shape;710;p46"/>
            <p:cNvSpPr/>
            <p:nvPr/>
          </p:nvSpPr>
          <p:spPr>
            <a:xfrm>
              <a:off x="4210000" y="2734975"/>
              <a:ext cx="527600" cy="210725"/>
            </a:xfrm>
            <a:custGeom>
              <a:rect b="b" l="l" r="r" t="t"/>
              <a:pathLst>
                <a:path extrusionOk="0" h="8429" w="21104">
                  <a:moveTo>
                    <a:pt x="1" y="0"/>
                  </a:moveTo>
                  <a:lnTo>
                    <a:pt x="1" y="8429"/>
                  </a:lnTo>
                  <a:lnTo>
                    <a:pt x="21104" y="8429"/>
                  </a:lnTo>
                  <a:lnTo>
                    <a:pt x="21104" y="0"/>
                  </a:lnTo>
                  <a:close/>
                </a:path>
              </a:pathLst>
            </a:custGeom>
            <a:solidFill>
              <a:srgbClr val="FF7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46"/>
            <p:cNvSpPr/>
            <p:nvPr/>
          </p:nvSpPr>
          <p:spPr>
            <a:xfrm>
              <a:off x="3092025" y="2354725"/>
              <a:ext cx="907300" cy="211275"/>
            </a:xfrm>
            <a:custGeom>
              <a:rect b="b" l="l" r="r" t="t"/>
              <a:pathLst>
                <a:path extrusionOk="0" h="8451" w="36292">
                  <a:moveTo>
                    <a:pt x="1" y="1"/>
                  </a:moveTo>
                  <a:lnTo>
                    <a:pt x="1" y="8451"/>
                  </a:lnTo>
                  <a:lnTo>
                    <a:pt x="36291" y="8451"/>
                  </a:lnTo>
                  <a:lnTo>
                    <a:pt x="36291" y="1"/>
                  </a:lnTo>
                  <a:close/>
                </a:path>
              </a:pathLst>
            </a:custGeom>
            <a:solidFill>
              <a:srgbClr val="FF7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46"/>
            <p:cNvSpPr/>
            <p:nvPr/>
          </p:nvSpPr>
          <p:spPr>
            <a:xfrm>
              <a:off x="4210000" y="2354725"/>
              <a:ext cx="527600" cy="211275"/>
            </a:xfrm>
            <a:custGeom>
              <a:rect b="b" l="l" r="r" t="t"/>
              <a:pathLst>
                <a:path extrusionOk="0" h="8451" w="21104">
                  <a:moveTo>
                    <a:pt x="1" y="1"/>
                  </a:moveTo>
                  <a:lnTo>
                    <a:pt x="1" y="8451"/>
                  </a:lnTo>
                  <a:lnTo>
                    <a:pt x="21104" y="8451"/>
                  </a:lnTo>
                  <a:lnTo>
                    <a:pt x="21104" y="1"/>
                  </a:lnTo>
                  <a:close/>
                </a:path>
              </a:pathLst>
            </a:custGeom>
            <a:solidFill>
              <a:srgbClr val="FF7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46"/>
            <p:cNvSpPr/>
            <p:nvPr/>
          </p:nvSpPr>
          <p:spPr>
            <a:xfrm>
              <a:off x="3092025" y="2734975"/>
              <a:ext cx="907300" cy="210725"/>
            </a:xfrm>
            <a:custGeom>
              <a:rect b="b" l="l" r="r" t="t"/>
              <a:pathLst>
                <a:path extrusionOk="0" h="8429" w="36292">
                  <a:moveTo>
                    <a:pt x="1" y="0"/>
                  </a:moveTo>
                  <a:lnTo>
                    <a:pt x="1" y="8429"/>
                  </a:lnTo>
                  <a:lnTo>
                    <a:pt x="36291" y="8429"/>
                  </a:lnTo>
                  <a:lnTo>
                    <a:pt x="36291" y="0"/>
                  </a:lnTo>
                  <a:close/>
                </a:path>
              </a:pathLst>
            </a:custGeom>
            <a:solidFill>
              <a:srgbClr val="FF7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46"/>
            <p:cNvSpPr/>
            <p:nvPr/>
          </p:nvSpPr>
          <p:spPr>
            <a:xfrm>
              <a:off x="2456200" y="3573600"/>
              <a:ext cx="2703875" cy="633200"/>
            </a:xfrm>
            <a:custGeom>
              <a:rect b="b" l="l" r="r" t="t"/>
              <a:pathLst>
                <a:path extrusionOk="0" h="25328" w="108155">
                  <a:moveTo>
                    <a:pt x="21843" y="8978"/>
                  </a:moveTo>
                  <a:lnTo>
                    <a:pt x="21843" y="16413"/>
                  </a:lnTo>
                  <a:cubicBezTo>
                    <a:pt x="21737" y="16371"/>
                    <a:pt x="21631" y="16329"/>
                    <a:pt x="21526" y="16287"/>
                  </a:cubicBezTo>
                  <a:lnTo>
                    <a:pt x="15843" y="12675"/>
                  </a:lnTo>
                  <a:lnTo>
                    <a:pt x="21526" y="9105"/>
                  </a:lnTo>
                  <a:cubicBezTo>
                    <a:pt x="21631" y="9062"/>
                    <a:pt x="21737" y="9020"/>
                    <a:pt x="21843" y="8978"/>
                  </a:cubicBezTo>
                  <a:close/>
                  <a:moveTo>
                    <a:pt x="99705" y="8450"/>
                  </a:moveTo>
                  <a:lnTo>
                    <a:pt x="99705" y="16878"/>
                  </a:lnTo>
                  <a:lnTo>
                    <a:pt x="30271" y="16878"/>
                  </a:lnTo>
                  <a:lnTo>
                    <a:pt x="30271" y="8450"/>
                  </a:lnTo>
                  <a:close/>
                  <a:moveTo>
                    <a:pt x="24230" y="0"/>
                  </a:moveTo>
                  <a:cubicBezTo>
                    <a:pt x="22033" y="0"/>
                    <a:pt x="19730" y="570"/>
                    <a:pt x="17597" y="1648"/>
                  </a:cubicBezTo>
                  <a:lnTo>
                    <a:pt x="17407" y="1732"/>
                  </a:lnTo>
                  <a:lnTo>
                    <a:pt x="0" y="12653"/>
                  </a:lnTo>
                  <a:lnTo>
                    <a:pt x="17407" y="23659"/>
                  </a:lnTo>
                  <a:lnTo>
                    <a:pt x="17597" y="23744"/>
                  </a:lnTo>
                  <a:cubicBezTo>
                    <a:pt x="19646" y="24779"/>
                    <a:pt x="21948" y="25328"/>
                    <a:pt x="24230" y="25328"/>
                  </a:cubicBezTo>
                  <a:lnTo>
                    <a:pt x="108155" y="25328"/>
                  </a:lnTo>
                  <a:lnTo>
                    <a:pt x="108155" y="0"/>
                  </a:lnTo>
                  <a:close/>
                </a:path>
              </a:pathLst>
            </a:custGeom>
            <a:solidFill>
              <a:srgbClr val="FF7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46"/>
            <p:cNvSpPr/>
            <p:nvPr/>
          </p:nvSpPr>
          <p:spPr>
            <a:xfrm>
              <a:off x="2458850" y="1505550"/>
              <a:ext cx="2701225" cy="1862100"/>
            </a:xfrm>
            <a:custGeom>
              <a:rect b="b" l="l" r="r" t="t"/>
              <a:pathLst>
                <a:path extrusionOk="0" h="74484" w="108049">
                  <a:moveTo>
                    <a:pt x="83439" y="8450"/>
                  </a:moveTo>
                  <a:cubicBezTo>
                    <a:pt x="82975" y="9760"/>
                    <a:pt x="82721" y="11175"/>
                    <a:pt x="82721" y="12654"/>
                  </a:cubicBezTo>
                  <a:lnTo>
                    <a:pt x="82721" y="17090"/>
                  </a:lnTo>
                  <a:lnTo>
                    <a:pt x="8450" y="17090"/>
                  </a:lnTo>
                  <a:lnTo>
                    <a:pt x="8450" y="12654"/>
                  </a:lnTo>
                  <a:cubicBezTo>
                    <a:pt x="8450" y="10330"/>
                    <a:pt x="10330" y="8450"/>
                    <a:pt x="12653" y="8450"/>
                  </a:cubicBezTo>
                  <a:close/>
                  <a:moveTo>
                    <a:pt x="95374" y="8450"/>
                  </a:moveTo>
                  <a:cubicBezTo>
                    <a:pt x="97698" y="8450"/>
                    <a:pt x="99599" y="10330"/>
                    <a:pt x="99599" y="12654"/>
                  </a:cubicBezTo>
                  <a:lnTo>
                    <a:pt x="99599" y="61831"/>
                  </a:lnTo>
                  <a:cubicBezTo>
                    <a:pt x="99599" y="64154"/>
                    <a:pt x="97698" y="66055"/>
                    <a:pt x="95374" y="66055"/>
                  </a:cubicBezTo>
                  <a:lnTo>
                    <a:pt x="21103" y="66055"/>
                  </a:lnTo>
                  <a:cubicBezTo>
                    <a:pt x="18779" y="66055"/>
                    <a:pt x="16878" y="64154"/>
                    <a:pt x="16878" y="61831"/>
                  </a:cubicBezTo>
                  <a:lnTo>
                    <a:pt x="16878" y="25539"/>
                  </a:lnTo>
                  <a:lnTo>
                    <a:pt x="91150" y="25539"/>
                  </a:lnTo>
                  <a:lnTo>
                    <a:pt x="91150" y="12654"/>
                  </a:lnTo>
                  <a:cubicBezTo>
                    <a:pt x="91150" y="10330"/>
                    <a:pt x="93051" y="8450"/>
                    <a:pt x="95374" y="8450"/>
                  </a:cubicBezTo>
                  <a:close/>
                  <a:moveTo>
                    <a:pt x="12653" y="1"/>
                  </a:moveTo>
                  <a:cubicBezTo>
                    <a:pt x="5682" y="1"/>
                    <a:pt x="0" y="5683"/>
                    <a:pt x="0" y="12654"/>
                  </a:cubicBezTo>
                  <a:lnTo>
                    <a:pt x="0" y="25539"/>
                  </a:lnTo>
                  <a:lnTo>
                    <a:pt x="8429" y="25539"/>
                  </a:lnTo>
                  <a:lnTo>
                    <a:pt x="8429" y="61831"/>
                  </a:lnTo>
                  <a:lnTo>
                    <a:pt x="8450" y="61831"/>
                  </a:lnTo>
                  <a:cubicBezTo>
                    <a:pt x="8450" y="68801"/>
                    <a:pt x="14111" y="74484"/>
                    <a:pt x="21103" y="74484"/>
                  </a:cubicBezTo>
                  <a:lnTo>
                    <a:pt x="95374" y="74484"/>
                  </a:lnTo>
                  <a:cubicBezTo>
                    <a:pt x="102366" y="74484"/>
                    <a:pt x="108049" y="68801"/>
                    <a:pt x="108049" y="61831"/>
                  </a:cubicBezTo>
                  <a:lnTo>
                    <a:pt x="108049" y="12654"/>
                  </a:lnTo>
                  <a:cubicBezTo>
                    <a:pt x="108049" y="5683"/>
                    <a:pt x="102366" y="1"/>
                    <a:pt x="95374" y="1"/>
                  </a:cubicBezTo>
                  <a:close/>
                </a:path>
              </a:pathLst>
            </a:custGeom>
            <a:solidFill>
              <a:srgbClr val="FF7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 name="Google Shape;716;p46"/>
          <p:cNvGrpSpPr/>
          <p:nvPr/>
        </p:nvGrpSpPr>
        <p:grpSpPr>
          <a:xfrm>
            <a:off x="4621793" y="2148883"/>
            <a:ext cx="484602" cy="579558"/>
            <a:chOff x="2673775" y="1498675"/>
            <a:chExt cx="2261325" cy="2704425"/>
          </a:xfrm>
        </p:grpSpPr>
        <p:sp>
          <p:nvSpPr>
            <p:cNvPr id="717" name="Google Shape;717;p46"/>
            <p:cNvSpPr/>
            <p:nvPr/>
          </p:nvSpPr>
          <p:spPr>
            <a:xfrm>
              <a:off x="3202925" y="2323050"/>
              <a:ext cx="1261125" cy="989150"/>
            </a:xfrm>
            <a:custGeom>
              <a:rect b="b" l="l" r="r" t="t"/>
              <a:pathLst>
                <a:path extrusionOk="0" h="39566" w="50445">
                  <a:moveTo>
                    <a:pt x="44150" y="1"/>
                  </a:moveTo>
                  <a:lnTo>
                    <a:pt x="19519" y="27441"/>
                  </a:lnTo>
                  <a:lnTo>
                    <a:pt x="5831" y="14407"/>
                  </a:lnTo>
                  <a:lnTo>
                    <a:pt x="1" y="20533"/>
                  </a:lnTo>
                  <a:lnTo>
                    <a:pt x="19984" y="39566"/>
                  </a:lnTo>
                  <a:lnTo>
                    <a:pt x="50444" y="5662"/>
                  </a:lnTo>
                  <a:lnTo>
                    <a:pt x="44150" y="1"/>
                  </a:lnTo>
                  <a:close/>
                </a:path>
              </a:pathLst>
            </a:custGeom>
            <a:solidFill>
              <a:srgbClr val="FF7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46"/>
            <p:cNvSpPr/>
            <p:nvPr/>
          </p:nvSpPr>
          <p:spPr>
            <a:xfrm>
              <a:off x="2673775" y="1498675"/>
              <a:ext cx="2261325" cy="2704425"/>
            </a:xfrm>
            <a:custGeom>
              <a:rect b="b" l="l" r="r" t="t"/>
              <a:pathLst>
                <a:path extrusionOk="0" h="108177" w="90453">
                  <a:moveTo>
                    <a:pt x="45227" y="8472"/>
                  </a:moveTo>
                  <a:cubicBezTo>
                    <a:pt x="47233" y="8472"/>
                    <a:pt x="49177" y="9063"/>
                    <a:pt x="50846" y="10183"/>
                  </a:cubicBezTo>
                  <a:cubicBezTo>
                    <a:pt x="56106" y="13732"/>
                    <a:pt x="66710" y="19984"/>
                    <a:pt x="78476" y="22097"/>
                  </a:cubicBezTo>
                  <a:cubicBezTo>
                    <a:pt x="80504" y="22477"/>
                    <a:pt x="81982" y="24230"/>
                    <a:pt x="81982" y="26258"/>
                  </a:cubicBezTo>
                  <a:lnTo>
                    <a:pt x="81982" y="51776"/>
                  </a:lnTo>
                  <a:cubicBezTo>
                    <a:pt x="81982" y="64324"/>
                    <a:pt x="75645" y="76132"/>
                    <a:pt x="63140" y="86884"/>
                  </a:cubicBezTo>
                  <a:cubicBezTo>
                    <a:pt x="55852" y="93116"/>
                    <a:pt x="48480" y="97192"/>
                    <a:pt x="45227" y="98840"/>
                  </a:cubicBezTo>
                  <a:cubicBezTo>
                    <a:pt x="37749" y="95038"/>
                    <a:pt x="8450" y="78455"/>
                    <a:pt x="8450" y="51776"/>
                  </a:cubicBezTo>
                  <a:lnTo>
                    <a:pt x="8450" y="26258"/>
                  </a:lnTo>
                  <a:cubicBezTo>
                    <a:pt x="8450" y="24209"/>
                    <a:pt x="9929" y="22477"/>
                    <a:pt x="11957" y="22097"/>
                  </a:cubicBezTo>
                  <a:cubicBezTo>
                    <a:pt x="23744" y="19984"/>
                    <a:pt x="34327" y="13732"/>
                    <a:pt x="39587" y="10183"/>
                  </a:cubicBezTo>
                  <a:cubicBezTo>
                    <a:pt x="41255" y="9063"/>
                    <a:pt x="43220" y="8472"/>
                    <a:pt x="45227" y="8472"/>
                  </a:cubicBezTo>
                  <a:close/>
                  <a:moveTo>
                    <a:pt x="45227" y="1"/>
                  </a:moveTo>
                  <a:cubicBezTo>
                    <a:pt x="41530" y="1"/>
                    <a:pt x="37939" y="1099"/>
                    <a:pt x="34855" y="3170"/>
                  </a:cubicBezTo>
                  <a:cubicBezTo>
                    <a:pt x="30144" y="6359"/>
                    <a:pt x="20723" y="11936"/>
                    <a:pt x="10478" y="13774"/>
                  </a:cubicBezTo>
                  <a:cubicBezTo>
                    <a:pt x="4394" y="14872"/>
                    <a:pt x="0" y="20111"/>
                    <a:pt x="0" y="26258"/>
                  </a:cubicBezTo>
                  <a:lnTo>
                    <a:pt x="0" y="51776"/>
                  </a:lnTo>
                  <a:cubicBezTo>
                    <a:pt x="0" y="60183"/>
                    <a:pt x="2366" y="68400"/>
                    <a:pt x="7014" y="76174"/>
                  </a:cubicBezTo>
                  <a:cubicBezTo>
                    <a:pt x="10647" y="82258"/>
                    <a:pt x="15674" y="88067"/>
                    <a:pt x="21969" y="93454"/>
                  </a:cubicBezTo>
                  <a:cubicBezTo>
                    <a:pt x="32574" y="102495"/>
                    <a:pt x="43072" y="107205"/>
                    <a:pt x="43516" y="107395"/>
                  </a:cubicBezTo>
                  <a:lnTo>
                    <a:pt x="45227" y="108177"/>
                  </a:lnTo>
                  <a:lnTo>
                    <a:pt x="46938" y="107395"/>
                  </a:lnTo>
                  <a:cubicBezTo>
                    <a:pt x="47381" y="107205"/>
                    <a:pt x="57880" y="102495"/>
                    <a:pt x="68463" y="93454"/>
                  </a:cubicBezTo>
                  <a:cubicBezTo>
                    <a:pt x="74758" y="88067"/>
                    <a:pt x="79806" y="82258"/>
                    <a:pt x="83440" y="76174"/>
                  </a:cubicBezTo>
                  <a:cubicBezTo>
                    <a:pt x="88087" y="68400"/>
                    <a:pt x="90453" y="60183"/>
                    <a:pt x="90453" y="51776"/>
                  </a:cubicBezTo>
                  <a:lnTo>
                    <a:pt x="90453" y="26258"/>
                  </a:lnTo>
                  <a:cubicBezTo>
                    <a:pt x="90453" y="20132"/>
                    <a:pt x="86038" y="14872"/>
                    <a:pt x="79975" y="13774"/>
                  </a:cubicBezTo>
                  <a:cubicBezTo>
                    <a:pt x="69730" y="11957"/>
                    <a:pt x="60288" y="6359"/>
                    <a:pt x="55577" y="3170"/>
                  </a:cubicBezTo>
                  <a:cubicBezTo>
                    <a:pt x="52493" y="1099"/>
                    <a:pt x="48923" y="1"/>
                    <a:pt x="45227" y="1"/>
                  </a:cubicBezTo>
                  <a:close/>
                </a:path>
              </a:pathLst>
            </a:custGeom>
            <a:solidFill>
              <a:srgbClr val="FF7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 name="Google Shape;719;p46"/>
          <p:cNvGrpSpPr/>
          <p:nvPr/>
        </p:nvGrpSpPr>
        <p:grpSpPr>
          <a:xfrm>
            <a:off x="4571990" y="3930116"/>
            <a:ext cx="584194" cy="584194"/>
            <a:chOff x="2456200" y="1499225"/>
            <a:chExt cx="2703350" cy="2703350"/>
          </a:xfrm>
        </p:grpSpPr>
        <p:sp>
          <p:nvSpPr>
            <p:cNvPr id="720" name="Google Shape;720;p46"/>
            <p:cNvSpPr/>
            <p:nvPr/>
          </p:nvSpPr>
          <p:spPr>
            <a:xfrm>
              <a:off x="3470150" y="2365300"/>
              <a:ext cx="211250" cy="211275"/>
            </a:xfrm>
            <a:custGeom>
              <a:rect b="b" l="l" r="r" t="t"/>
              <a:pathLst>
                <a:path extrusionOk="0" h="8451" w="8450">
                  <a:moveTo>
                    <a:pt x="0" y="0"/>
                  </a:moveTo>
                  <a:lnTo>
                    <a:pt x="0" y="8450"/>
                  </a:lnTo>
                  <a:lnTo>
                    <a:pt x="8450" y="8450"/>
                  </a:lnTo>
                  <a:lnTo>
                    <a:pt x="8450" y="0"/>
                  </a:lnTo>
                  <a:close/>
                </a:path>
              </a:pathLst>
            </a:custGeom>
            <a:solidFill>
              <a:srgbClr val="FF7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46"/>
            <p:cNvSpPr/>
            <p:nvPr/>
          </p:nvSpPr>
          <p:spPr>
            <a:xfrm>
              <a:off x="4314575" y="2365300"/>
              <a:ext cx="211250" cy="211275"/>
            </a:xfrm>
            <a:custGeom>
              <a:rect b="b" l="l" r="r" t="t"/>
              <a:pathLst>
                <a:path extrusionOk="0" h="8451" w="8450">
                  <a:moveTo>
                    <a:pt x="0" y="0"/>
                  </a:moveTo>
                  <a:lnTo>
                    <a:pt x="0" y="8450"/>
                  </a:lnTo>
                  <a:lnTo>
                    <a:pt x="8450" y="8450"/>
                  </a:lnTo>
                  <a:lnTo>
                    <a:pt x="8450" y="0"/>
                  </a:lnTo>
                  <a:close/>
                </a:path>
              </a:pathLst>
            </a:custGeom>
            <a:solidFill>
              <a:srgbClr val="FF7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46"/>
            <p:cNvSpPr/>
            <p:nvPr/>
          </p:nvSpPr>
          <p:spPr>
            <a:xfrm>
              <a:off x="3892100" y="2365300"/>
              <a:ext cx="211250" cy="211275"/>
            </a:xfrm>
            <a:custGeom>
              <a:rect b="b" l="l" r="r" t="t"/>
              <a:pathLst>
                <a:path extrusionOk="0" h="8451" w="8450">
                  <a:moveTo>
                    <a:pt x="0" y="0"/>
                  </a:moveTo>
                  <a:lnTo>
                    <a:pt x="0" y="8450"/>
                  </a:lnTo>
                  <a:lnTo>
                    <a:pt x="8450" y="8450"/>
                  </a:lnTo>
                  <a:lnTo>
                    <a:pt x="8450" y="0"/>
                  </a:lnTo>
                  <a:close/>
                </a:path>
              </a:pathLst>
            </a:custGeom>
            <a:solidFill>
              <a:srgbClr val="FF7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46"/>
            <p:cNvSpPr/>
            <p:nvPr/>
          </p:nvSpPr>
          <p:spPr>
            <a:xfrm>
              <a:off x="2456200" y="1499225"/>
              <a:ext cx="2703350" cy="2703350"/>
            </a:xfrm>
            <a:custGeom>
              <a:rect b="b" l="l" r="r" t="t"/>
              <a:pathLst>
                <a:path extrusionOk="0" h="108134" w="108134">
                  <a:moveTo>
                    <a:pt x="61661" y="8429"/>
                  </a:moveTo>
                  <a:cubicBezTo>
                    <a:pt x="75877" y="8429"/>
                    <a:pt x="99684" y="12358"/>
                    <a:pt x="99684" y="38573"/>
                  </a:cubicBezTo>
                  <a:cubicBezTo>
                    <a:pt x="99684" y="50655"/>
                    <a:pt x="94657" y="59253"/>
                    <a:pt x="84728" y="64154"/>
                  </a:cubicBezTo>
                  <a:lnTo>
                    <a:pt x="81750" y="65611"/>
                  </a:lnTo>
                  <a:lnTo>
                    <a:pt x="82468" y="68843"/>
                  </a:lnTo>
                  <a:cubicBezTo>
                    <a:pt x="82933" y="70956"/>
                    <a:pt x="83482" y="72878"/>
                    <a:pt x="84052" y="74547"/>
                  </a:cubicBezTo>
                  <a:cubicBezTo>
                    <a:pt x="81686" y="73575"/>
                    <a:pt x="79046" y="71948"/>
                    <a:pt x="76743" y="69245"/>
                  </a:cubicBezTo>
                  <a:lnTo>
                    <a:pt x="75180" y="67449"/>
                  </a:lnTo>
                  <a:lnTo>
                    <a:pt x="72836" y="67850"/>
                  </a:lnTo>
                  <a:cubicBezTo>
                    <a:pt x="69667" y="68378"/>
                    <a:pt x="66013" y="68632"/>
                    <a:pt x="61661" y="68632"/>
                  </a:cubicBezTo>
                  <a:cubicBezTo>
                    <a:pt x="47466" y="68632"/>
                    <a:pt x="23638" y="64724"/>
                    <a:pt x="23638" y="38573"/>
                  </a:cubicBezTo>
                  <a:cubicBezTo>
                    <a:pt x="23638" y="12358"/>
                    <a:pt x="47466" y="8429"/>
                    <a:pt x="61661" y="8429"/>
                  </a:cubicBezTo>
                  <a:close/>
                  <a:moveTo>
                    <a:pt x="17428" y="52493"/>
                  </a:moveTo>
                  <a:cubicBezTo>
                    <a:pt x="17871" y="53761"/>
                    <a:pt x="18378" y="54986"/>
                    <a:pt x="18949" y="56148"/>
                  </a:cubicBezTo>
                  <a:cubicBezTo>
                    <a:pt x="21336" y="61006"/>
                    <a:pt x="24821" y="65104"/>
                    <a:pt x="29342" y="68357"/>
                  </a:cubicBezTo>
                  <a:cubicBezTo>
                    <a:pt x="37263" y="74061"/>
                    <a:pt x="48459" y="77082"/>
                    <a:pt x="61682" y="77082"/>
                  </a:cubicBezTo>
                  <a:cubicBezTo>
                    <a:pt x="63520" y="77082"/>
                    <a:pt x="65273" y="77039"/>
                    <a:pt x="66942" y="76955"/>
                  </a:cubicBezTo>
                  <a:lnTo>
                    <a:pt x="66942" y="76955"/>
                  </a:lnTo>
                  <a:cubicBezTo>
                    <a:pt x="65759" y="82088"/>
                    <a:pt x="62992" y="86101"/>
                    <a:pt x="58704" y="88953"/>
                  </a:cubicBezTo>
                  <a:cubicBezTo>
                    <a:pt x="53676" y="92249"/>
                    <a:pt x="46536" y="93981"/>
                    <a:pt x="38023" y="93981"/>
                  </a:cubicBezTo>
                  <a:cubicBezTo>
                    <a:pt x="34707" y="93981"/>
                    <a:pt x="31834" y="93770"/>
                    <a:pt x="29236" y="93326"/>
                  </a:cubicBezTo>
                  <a:lnTo>
                    <a:pt x="26870" y="92925"/>
                  </a:lnTo>
                  <a:lnTo>
                    <a:pt x="25328" y="94741"/>
                  </a:lnTo>
                  <a:cubicBezTo>
                    <a:pt x="24124" y="96135"/>
                    <a:pt x="22814" y="97128"/>
                    <a:pt x="21505" y="97846"/>
                  </a:cubicBezTo>
                  <a:cubicBezTo>
                    <a:pt x="21758" y="97001"/>
                    <a:pt x="21990" y="96114"/>
                    <a:pt x="22202" y="95164"/>
                  </a:cubicBezTo>
                  <a:lnTo>
                    <a:pt x="22920" y="91932"/>
                  </a:lnTo>
                  <a:lnTo>
                    <a:pt x="19941" y="90453"/>
                  </a:lnTo>
                  <a:cubicBezTo>
                    <a:pt x="12316" y="86693"/>
                    <a:pt x="8450" y="80060"/>
                    <a:pt x="8450" y="70765"/>
                  </a:cubicBezTo>
                  <a:cubicBezTo>
                    <a:pt x="8450" y="62548"/>
                    <a:pt x="11471" y="56422"/>
                    <a:pt x="17428" y="52493"/>
                  </a:cubicBezTo>
                  <a:close/>
                  <a:moveTo>
                    <a:pt x="61661" y="0"/>
                  </a:moveTo>
                  <a:cubicBezTo>
                    <a:pt x="48459" y="0"/>
                    <a:pt x="37263" y="3021"/>
                    <a:pt x="29320" y="8767"/>
                  </a:cubicBezTo>
                  <a:cubicBezTo>
                    <a:pt x="24821" y="12020"/>
                    <a:pt x="21336" y="16139"/>
                    <a:pt x="18949" y="20997"/>
                  </a:cubicBezTo>
                  <a:cubicBezTo>
                    <a:pt x="16456" y="26088"/>
                    <a:pt x="15210" y="32003"/>
                    <a:pt x="15210" y="38594"/>
                  </a:cubicBezTo>
                  <a:cubicBezTo>
                    <a:pt x="15210" y="40389"/>
                    <a:pt x="15294" y="42142"/>
                    <a:pt x="15484" y="43854"/>
                  </a:cubicBezTo>
                  <a:cubicBezTo>
                    <a:pt x="10985" y="46198"/>
                    <a:pt x="7394" y="49388"/>
                    <a:pt x="4796" y="53317"/>
                  </a:cubicBezTo>
                  <a:cubicBezTo>
                    <a:pt x="1606" y="58133"/>
                    <a:pt x="0" y="64006"/>
                    <a:pt x="0" y="70765"/>
                  </a:cubicBezTo>
                  <a:cubicBezTo>
                    <a:pt x="0" y="82088"/>
                    <a:pt x="4521" y="90854"/>
                    <a:pt x="13140" y="96326"/>
                  </a:cubicBezTo>
                  <a:cubicBezTo>
                    <a:pt x="12104" y="99557"/>
                    <a:pt x="10943" y="101438"/>
                    <a:pt x="10858" y="101607"/>
                  </a:cubicBezTo>
                  <a:lnTo>
                    <a:pt x="6422" y="108134"/>
                  </a:lnTo>
                  <a:lnTo>
                    <a:pt x="14639" y="108134"/>
                  </a:lnTo>
                  <a:cubicBezTo>
                    <a:pt x="17153" y="108134"/>
                    <a:pt x="24145" y="107585"/>
                    <a:pt x="30060" y="101987"/>
                  </a:cubicBezTo>
                  <a:cubicBezTo>
                    <a:pt x="32510" y="102282"/>
                    <a:pt x="35129" y="102430"/>
                    <a:pt x="38023" y="102430"/>
                  </a:cubicBezTo>
                  <a:cubicBezTo>
                    <a:pt x="48184" y="102430"/>
                    <a:pt x="56950" y="100212"/>
                    <a:pt x="63351" y="96009"/>
                  </a:cubicBezTo>
                  <a:cubicBezTo>
                    <a:pt x="69392" y="92016"/>
                    <a:pt x="73385" y="86249"/>
                    <a:pt x="75096" y="79152"/>
                  </a:cubicBezTo>
                  <a:cubicBezTo>
                    <a:pt x="82003" y="84137"/>
                    <a:pt x="89291" y="84475"/>
                    <a:pt x="91129" y="84475"/>
                  </a:cubicBezTo>
                  <a:lnTo>
                    <a:pt x="91213" y="84475"/>
                  </a:lnTo>
                  <a:lnTo>
                    <a:pt x="98860" y="84496"/>
                  </a:lnTo>
                  <a:lnTo>
                    <a:pt x="94783" y="78032"/>
                  </a:lnTo>
                  <a:cubicBezTo>
                    <a:pt x="94783" y="77990"/>
                    <a:pt x="92967" y="75033"/>
                    <a:pt x="91488" y="70068"/>
                  </a:cubicBezTo>
                  <a:cubicBezTo>
                    <a:pt x="102409" y="63478"/>
                    <a:pt x="108134" y="52662"/>
                    <a:pt x="108134" y="38594"/>
                  </a:cubicBezTo>
                  <a:cubicBezTo>
                    <a:pt x="108134" y="32003"/>
                    <a:pt x="106887" y="26088"/>
                    <a:pt x="104395" y="20997"/>
                  </a:cubicBezTo>
                  <a:cubicBezTo>
                    <a:pt x="102008" y="16139"/>
                    <a:pt x="98522" y="12020"/>
                    <a:pt x="94023" y="8767"/>
                  </a:cubicBezTo>
                  <a:cubicBezTo>
                    <a:pt x="86080" y="3021"/>
                    <a:pt x="74885" y="0"/>
                    <a:pt x="61661" y="0"/>
                  </a:cubicBezTo>
                  <a:close/>
                </a:path>
              </a:pathLst>
            </a:custGeom>
            <a:solidFill>
              <a:srgbClr val="FF7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 name="Google Shape;724;p46"/>
          <p:cNvGrpSpPr/>
          <p:nvPr/>
        </p:nvGrpSpPr>
        <p:grpSpPr>
          <a:xfrm>
            <a:off x="0" y="2301562"/>
            <a:ext cx="3455983" cy="2057763"/>
            <a:chOff x="0" y="2301562"/>
            <a:chExt cx="3455983" cy="2057763"/>
          </a:xfrm>
        </p:grpSpPr>
        <p:sp>
          <p:nvSpPr>
            <p:cNvPr id="725" name="Google Shape;725;p46"/>
            <p:cNvSpPr/>
            <p:nvPr/>
          </p:nvSpPr>
          <p:spPr>
            <a:xfrm flipH="1" rot="10800000">
              <a:off x="2" y="3195575"/>
              <a:ext cx="2431200" cy="274200"/>
            </a:xfrm>
            <a:prstGeom prst="rect">
              <a:avLst/>
            </a:prstGeom>
            <a:solidFill>
              <a:srgbClr val="FF7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46"/>
            <p:cNvSpPr/>
            <p:nvPr/>
          </p:nvSpPr>
          <p:spPr>
            <a:xfrm flipH="1" rot="10800000">
              <a:off x="2332221" y="3195562"/>
              <a:ext cx="129600" cy="274200"/>
            </a:xfrm>
            <a:prstGeom prst="ellipse">
              <a:avLst/>
            </a:prstGeom>
            <a:solidFill>
              <a:srgbClr val="FF7400"/>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7" name="Google Shape;727;p46"/>
            <p:cNvGrpSpPr/>
            <p:nvPr/>
          </p:nvGrpSpPr>
          <p:grpSpPr>
            <a:xfrm flipH="1" rot="10800000">
              <a:off x="2718678" y="3195562"/>
              <a:ext cx="343049" cy="274200"/>
              <a:chOff x="1325640" y="1928000"/>
              <a:chExt cx="343049" cy="274200"/>
            </a:xfrm>
          </p:grpSpPr>
          <p:sp>
            <p:nvSpPr>
              <p:cNvPr id="728" name="Google Shape;728;p46"/>
              <p:cNvSpPr/>
              <p:nvPr/>
            </p:nvSpPr>
            <p:spPr>
              <a:xfrm>
                <a:off x="1382549" y="1928000"/>
                <a:ext cx="226200" cy="274200"/>
              </a:xfrm>
              <a:prstGeom prst="rect">
                <a:avLst/>
              </a:pr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46"/>
              <p:cNvSpPr/>
              <p:nvPr/>
            </p:nvSpPr>
            <p:spPr>
              <a:xfrm>
                <a:off x="1539088" y="1928000"/>
                <a:ext cx="129600" cy="274200"/>
              </a:xfrm>
              <a:prstGeom prst="ellipse">
                <a:avLst/>
              </a:prstGeom>
              <a:solidFill>
                <a:srgbClr val="D9D9D9"/>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46"/>
              <p:cNvSpPr/>
              <p:nvPr/>
            </p:nvSpPr>
            <p:spPr>
              <a:xfrm>
                <a:off x="1325640" y="1928000"/>
                <a:ext cx="129600" cy="274200"/>
              </a:xfrm>
              <a:prstGeom prst="ellipse">
                <a:avLst/>
              </a:pr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 name="Google Shape;731;p46"/>
            <p:cNvGrpSpPr/>
            <p:nvPr/>
          </p:nvGrpSpPr>
          <p:grpSpPr>
            <a:xfrm flipH="1" rot="10800000">
              <a:off x="3063152" y="3195562"/>
              <a:ext cx="343049" cy="274200"/>
              <a:chOff x="1325640" y="1928000"/>
              <a:chExt cx="343049" cy="274200"/>
            </a:xfrm>
          </p:grpSpPr>
          <p:sp>
            <p:nvSpPr>
              <p:cNvPr id="732" name="Google Shape;732;p46"/>
              <p:cNvSpPr/>
              <p:nvPr/>
            </p:nvSpPr>
            <p:spPr>
              <a:xfrm>
                <a:off x="1382549" y="1928000"/>
                <a:ext cx="226200" cy="274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46"/>
              <p:cNvSpPr/>
              <p:nvPr/>
            </p:nvSpPr>
            <p:spPr>
              <a:xfrm>
                <a:off x="1539088" y="1928000"/>
                <a:ext cx="129600" cy="274200"/>
              </a:xfrm>
              <a:prstGeom prst="ellipse">
                <a:avLst/>
              </a:prstGeom>
              <a:solidFill>
                <a:schemeClr val="accent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46"/>
              <p:cNvSpPr/>
              <p:nvPr/>
            </p:nvSpPr>
            <p:spPr>
              <a:xfrm>
                <a:off x="1325640" y="1928000"/>
                <a:ext cx="129600" cy="274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5" name="Google Shape;735;p46"/>
            <p:cNvSpPr/>
            <p:nvPr/>
          </p:nvSpPr>
          <p:spPr>
            <a:xfrm flipH="1" rot="10800000">
              <a:off x="1" y="4085125"/>
              <a:ext cx="2057100" cy="274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46"/>
            <p:cNvSpPr/>
            <p:nvPr/>
          </p:nvSpPr>
          <p:spPr>
            <a:xfrm flipH="1" rot="10800000">
              <a:off x="1958402" y="4085112"/>
              <a:ext cx="129600" cy="274200"/>
            </a:xfrm>
            <a:prstGeom prst="ellipse">
              <a:avLst/>
            </a:prstGeom>
            <a:solidFill>
              <a:schemeClr val="accent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7" name="Google Shape;737;p46"/>
            <p:cNvGrpSpPr/>
            <p:nvPr/>
          </p:nvGrpSpPr>
          <p:grpSpPr>
            <a:xfrm flipH="1" rot="10800000">
              <a:off x="2102109" y="4085112"/>
              <a:ext cx="343049" cy="274200"/>
              <a:chOff x="1325640" y="1928000"/>
              <a:chExt cx="343049" cy="274200"/>
            </a:xfrm>
          </p:grpSpPr>
          <p:sp>
            <p:nvSpPr>
              <p:cNvPr id="738" name="Google Shape;738;p46"/>
              <p:cNvSpPr/>
              <p:nvPr/>
            </p:nvSpPr>
            <p:spPr>
              <a:xfrm>
                <a:off x="1382549" y="1928000"/>
                <a:ext cx="226200" cy="274200"/>
              </a:xfrm>
              <a:prstGeom prst="rect">
                <a:avLst/>
              </a:pr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46"/>
              <p:cNvSpPr/>
              <p:nvPr/>
            </p:nvSpPr>
            <p:spPr>
              <a:xfrm>
                <a:off x="1539088" y="1928000"/>
                <a:ext cx="129600" cy="274200"/>
              </a:xfrm>
              <a:prstGeom prst="ellipse">
                <a:avLst/>
              </a:prstGeom>
              <a:solidFill>
                <a:srgbClr val="D9D9D9"/>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46"/>
              <p:cNvSpPr/>
              <p:nvPr/>
            </p:nvSpPr>
            <p:spPr>
              <a:xfrm>
                <a:off x="1325640" y="1928000"/>
                <a:ext cx="129600" cy="274200"/>
              </a:xfrm>
              <a:prstGeom prst="ellipse">
                <a:avLst/>
              </a:pr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 name="Google Shape;741;p46"/>
            <p:cNvGrpSpPr/>
            <p:nvPr/>
          </p:nvGrpSpPr>
          <p:grpSpPr>
            <a:xfrm flipH="1" rot="10800000">
              <a:off x="2470583" y="4085112"/>
              <a:ext cx="343049" cy="274200"/>
              <a:chOff x="1325640" y="1928000"/>
              <a:chExt cx="343049" cy="274200"/>
            </a:xfrm>
          </p:grpSpPr>
          <p:sp>
            <p:nvSpPr>
              <p:cNvPr id="742" name="Google Shape;742;p46"/>
              <p:cNvSpPr/>
              <p:nvPr/>
            </p:nvSpPr>
            <p:spPr>
              <a:xfrm>
                <a:off x="1382549" y="1928000"/>
                <a:ext cx="226200" cy="2742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46"/>
              <p:cNvSpPr/>
              <p:nvPr/>
            </p:nvSpPr>
            <p:spPr>
              <a:xfrm>
                <a:off x="1539088" y="1928000"/>
                <a:ext cx="129600" cy="274200"/>
              </a:xfrm>
              <a:prstGeom prst="ellipse">
                <a:avLst/>
              </a:prstGeom>
              <a:solidFill>
                <a:schemeClr val="accent1"/>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46"/>
              <p:cNvSpPr/>
              <p:nvPr/>
            </p:nvSpPr>
            <p:spPr>
              <a:xfrm>
                <a:off x="1325640" y="1928000"/>
                <a:ext cx="129600" cy="274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 name="Google Shape;745;p46"/>
            <p:cNvGrpSpPr/>
            <p:nvPr/>
          </p:nvGrpSpPr>
          <p:grpSpPr>
            <a:xfrm>
              <a:off x="0" y="2301562"/>
              <a:ext cx="2518421" cy="274213"/>
              <a:chOff x="5129373" y="2214412"/>
              <a:chExt cx="2518421" cy="274213"/>
            </a:xfrm>
          </p:grpSpPr>
          <p:sp>
            <p:nvSpPr>
              <p:cNvPr id="746" name="Google Shape;746;p46"/>
              <p:cNvSpPr/>
              <p:nvPr/>
            </p:nvSpPr>
            <p:spPr>
              <a:xfrm flipH="1" rot="10800000">
                <a:off x="5129373" y="2214425"/>
                <a:ext cx="2487900" cy="274200"/>
              </a:xfrm>
              <a:prstGeom prst="rect">
                <a:avLst/>
              </a:pr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46"/>
              <p:cNvSpPr/>
              <p:nvPr/>
            </p:nvSpPr>
            <p:spPr>
              <a:xfrm flipH="1" rot="10800000">
                <a:off x="7518194" y="2214412"/>
                <a:ext cx="129600" cy="274200"/>
              </a:xfrm>
              <a:prstGeom prst="ellipse">
                <a:avLst/>
              </a:prstGeom>
              <a:solidFill>
                <a:srgbClr val="D9D9D9"/>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 name="Google Shape;748;p46"/>
            <p:cNvGrpSpPr/>
            <p:nvPr/>
          </p:nvGrpSpPr>
          <p:grpSpPr>
            <a:xfrm flipH="1" rot="10800000">
              <a:off x="2535309" y="2301575"/>
              <a:ext cx="343049" cy="274200"/>
              <a:chOff x="1325640" y="1928000"/>
              <a:chExt cx="343049" cy="274200"/>
            </a:xfrm>
          </p:grpSpPr>
          <p:sp>
            <p:nvSpPr>
              <p:cNvPr id="749" name="Google Shape;749;p46"/>
              <p:cNvSpPr/>
              <p:nvPr/>
            </p:nvSpPr>
            <p:spPr>
              <a:xfrm>
                <a:off x="1382549" y="1928000"/>
                <a:ext cx="226200" cy="274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46"/>
              <p:cNvSpPr/>
              <p:nvPr/>
            </p:nvSpPr>
            <p:spPr>
              <a:xfrm>
                <a:off x="1539088" y="1928000"/>
                <a:ext cx="129600" cy="274200"/>
              </a:xfrm>
              <a:prstGeom prst="ellipse">
                <a:avLst/>
              </a:prstGeom>
              <a:solidFill>
                <a:schemeClr val="accent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46"/>
              <p:cNvSpPr/>
              <p:nvPr/>
            </p:nvSpPr>
            <p:spPr>
              <a:xfrm>
                <a:off x="1325640" y="1928000"/>
                <a:ext cx="129600" cy="274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 name="Google Shape;752;p46"/>
            <p:cNvGrpSpPr/>
            <p:nvPr/>
          </p:nvGrpSpPr>
          <p:grpSpPr>
            <a:xfrm flipH="1" rot="10800000">
              <a:off x="3112934" y="2301575"/>
              <a:ext cx="343049" cy="274200"/>
              <a:chOff x="1325640" y="1928000"/>
              <a:chExt cx="343049" cy="274200"/>
            </a:xfrm>
          </p:grpSpPr>
          <p:sp>
            <p:nvSpPr>
              <p:cNvPr id="753" name="Google Shape;753;p46"/>
              <p:cNvSpPr/>
              <p:nvPr/>
            </p:nvSpPr>
            <p:spPr>
              <a:xfrm>
                <a:off x="1382549" y="1928000"/>
                <a:ext cx="226200" cy="2742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46"/>
              <p:cNvSpPr/>
              <p:nvPr/>
            </p:nvSpPr>
            <p:spPr>
              <a:xfrm>
                <a:off x="1539088" y="1928000"/>
                <a:ext cx="129600" cy="274200"/>
              </a:xfrm>
              <a:prstGeom prst="ellipse">
                <a:avLst/>
              </a:prstGeom>
              <a:solidFill>
                <a:schemeClr val="accent1"/>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46"/>
              <p:cNvSpPr/>
              <p:nvPr/>
            </p:nvSpPr>
            <p:spPr>
              <a:xfrm>
                <a:off x="1325640" y="1928000"/>
                <a:ext cx="129600" cy="274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9" name="Shape 759"/>
        <p:cNvGrpSpPr/>
        <p:nvPr/>
      </p:nvGrpSpPr>
      <p:grpSpPr>
        <a:xfrm>
          <a:off x="0" y="0"/>
          <a:ext cx="0" cy="0"/>
          <a:chOff x="0" y="0"/>
          <a:chExt cx="0" cy="0"/>
        </a:xfrm>
      </p:grpSpPr>
      <p:pic>
        <p:nvPicPr>
          <p:cNvPr id="760" name="Google Shape;760;p47"/>
          <p:cNvPicPr preferRelativeResize="0"/>
          <p:nvPr/>
        </p:nvPicPr>
        <p:blipFill rotWithShape="1">
          <a:blip r:embed="rId3">
            <a:alphaModFix/>
          </a:blip>
          <a:srcRect b="9029" l="0" r="0" t="9029"/>
          <a:stretch/>
        </p:blipFill>
        <p:spPr>
          <a:xfrm>
            <a:off x="4572000" y="0"/>
            <a:ext cx="4571999" cy="5143497"/>
          </a:xfrm>
          <a:prstGeom prst="rect">
            <a:avLst/>
          </a:prstGeom>
          <a:noFill/>
          <a:ln>
            <a:noFill/>
          </a:ln>
        </p:spPr>
      </p:pic>
      <p:sp>
        <p:nvSpPr>
          <p:cNvPr id="761" name="Google Shape;761;p47"/>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 </a:t>
            </a:r>
            <a:fld id="{00000000-1234-1234-1234-123412341234}" type="slidenum">
              <a:rPr lang="en"/>
              <a:t>‹#›</a:t>
            </a:fld>
            <a:r>
              <a:rPr lang="en"/>
              <a:t>.</a:t>
            </a:r>
            <a:endParaRPr/>
          </a:p>
        </p:txBody>
      </p:sp>
      <p:sp>
        <p:nvSpPr>
          <p:cNvPr id="762" name="Google Shape;762;p47"/>
          <p:cNvSpPr txBox="1"/>
          <p:nvPr>
            <p:ph type="ctrTitle"/>
          </p:nvPr>
        </p:nvSpPr>
        <p:spPr>
          <a:xfrm>
            <a:off x="720000" y="705275"/>
            <a:ext cx="3304200" cy="1868100"/>
          </a:xfrm>
          <a:prstGeom prst="rect">
            <a:avLst/>
          </a:prstGeom>
        </p:spPr>
        <p:txBody>
          <a:bodyPr anchorCtr="0" anchor="b" bIns="91425" lIns="0" spcFirstLastPara="1" rIns="0" wrap="square" tIns="0">
            <a:noAutofit/>
          </a:bodyPr>
          <a:lstStyle/>
          <a:p>
            <a:pPr indent="0" lvl="0" marL="0" rtl="0" algn="l">
              <a:spcBef>
                <a:spcPts val="0"/>
              </a:spcBef>
              <a:spcAft>
                <a:spcPts val="0"/>
              </a:spcAft>
              <a:buNone/>
            </a:pPr>
            <a:r>
              <a:rPr lang="en"/>
              <a:t>A PICTURE ALWAYS REINFORCES THE CONCEPT</a:t>
            </a:r>
            <a:endParaRPr/>
          </a:p>
        </p:txBody>
      </p:sp>
      <p:sp>
        <p:nvSpPr>
          <p:cNvPr id="763" name="Google Shape;763;p47"/>
          <p:cNvSpPr txBox="1"/>
          <p:nvPr>
            <p:ph idx="1" type="subTitle"/>
          </p:nvPr>
        </p:nvSpPr>
        <p:spPr>
          <a:xfrm>
            <a:off x="720000" y="2574800"/>
            <a:ext cx="3304200" cy="2035200"/>
          </a:xfrm>
          <a:prstGeom prst="rect">
            <a:avLst/>
          </a:prstGeom>
        </p:spPr>
        <p:txBody>
          <a:bodyPr anchorCtr="0" anchor="t" bIns="0" lIns="0" spcFirstLastPara="1" rIns="0" wrap="square" tIns="91425">
            <a:noAutofit/>
          </a:bodyPr>
          <a:lstStyle/>
          <a:p>
            <a:pPr indent="0" lvl="0" marL="0" rtl="0" algn="l">
              <a:spcBef>
                <a:spcPts val="0"/>
              </a:spcBef>
              <a:spcAft>
                <a:spcPts val="0"/>
              </a:spcAft>
              <a:buNone/>
            </a:pPr>
            <a:r>
              <a:rPr lang="en"/>
              <a:t>T</a:t>
            </a:r>
            <a:r>
              <a:rPr lang="en"/>
              <a:t>o replace this picture in Google Slides, select it, right-click and choose Replace image &gt; Upload from computer. Open the file that you want and then adjust it if needed. In PowerPoint, select the picture, right-click and choose Change Picture. Open the file and adjust it</a:t>
            </a:r>
            <a:endParaRPr/>
          </a:p>
          <a:p>
            <a:pPr indent="0" lvl="0" marL="0" rtl="0" algn="l">
              <a:spcBef>
                <a:spcPts val="1600"/>
              </a:spcBef>
              <a:spcAft>
                <a:spcPts val="0"/>
              </a:spcAft>
              <a:buNone/>
            </a:pPr>
            <a:r>
              <a:t/>
            </a:r>
            <a:endParaRPr/>
          </a:p>
          <a:p>
            <a:pPr indent="0" lvl="0" marL="0" rtl="0" algn="l">
              <a:spcBef>
                <a:spcPts val="1600"/>
              </a:spcBef>
              <a:spcAft>
                <a:spcPts val="160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7" name="Shape 767"/>
        <p:cNvGrpSpPr/>
        <p:nvPr/>
      </p:nvGrpSpPr>
      <p:grpSpPr>
        <a:xfrm>
          <a:off x="0" y="0"/>
          <a:ext cx="0" cy="0"/>
          <a:chOff x="0" y="0"/>
          <a:chExt cx="0" cy="0"/>
        </a:xfrm>
      </p:grpSpPr>
      <p:sp>
        <p:nvSpPr>
          <p:cNvPr id="768" name="Google Shape;768;p48"/>
          <p:cNvSpPr txBox="1"/>
          <p:nvPr>
            <p:ph type="title"/>
          </p:nvPr>
        </p:nvSpPr>
        <p:spPr>
          <a:xfrm>
            <a:off x="714375" y="2010675"/>
            <a:ext cx="2973600" cy="23859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NAME OF THE SECTION</a:t>
            </a:r>
            <a:endParaRPr/>
          </a:p>
        </p:txBody>
      </p:sp>
      <p:sp>
        <p:nvSpPr>
          <p:cNvPr id="769" name="Google Shape;769;p48"/>
          <p:cNvSpPr txBox="1"/>
          <p:nvPr>
            <p:ph idx="1" type="subTitle"/>
          </p:nvPr>
        </p:nvSpPr>
        <p:spPr>
          <a:xfrm>
            <a:off x="714375" y="4396575"/>
            <a:ext cx="3893700" cy="213600"/>
          </a:xfrm>
          <a:prstGeom prst="rect">
            <a:avLst/>
          </a:prstGeom>
        </p:spPr>
        <p:txBody>
          <a:bodyPr anchorCtr="0" anchor="t" bIns="91425" lIns="0" spcFirstLastPara="1" rIns="91425" wrap="square" tIns="0">
            <a:noAutofit/>
          </a:bodyPr>
          <a:lstStyle/>
          <a:p>
            <a:pPr indent="0" lvl="0" marL="0" rtl="0" algn="l">
              <a:spcBef>
                <a:spcPts val="0"/>
              </a:spcBef>
              <a:spcAft>
                <a:spcPts val="0"/>
              </a:spcAft>
              <a:buNone/>
            </a:pPr>
            <a:r>
              <a:rPr lang="en"/>
              <a:t>Here you can add a subtitle if needed</a:t>
            </a:r>
            <a:endParaRPr/>
          </a:p>
        </p:txBody>
      </p:sp>
      <p:sp>
        <p:nvSpPr>
          <p:cNvPr id="770" name="Google Shape;770;p48"/>
          <p:cNvSpPr txBox="1"/>
          <p:nvPr>
            <p:ph idx="2" type="title"/>
          </p:nvPr>
        </p:nvSpPr>
        <p:spPr>
          <a:xfrm>
            <a:off x="714375" y="538175"/>
            <a:ext cx="2301600" cy="12057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02</a:t>
            </a:r>
            <a:endParaRPr/>
          </a:p>
        </p:txBody>
      </p:sp>
      <p:pic>
        <p:nvPicPr>
          <p:cNvPr id="771" name="Google Shape;771;p48"/>
          <p:cNvPicPr preferRelativeResize="0"/>
          <p:nvPr/>
        </p:nvPicPr>
        <p:blipFill rotWithShape="1">
          <a:blip r:embed="rId3">
            <a:alphaModFix/>
          </a:blip>
          <a:srcRect b="19950" l="0" r="0" t="5047"/>
          <a:stretch/>
        </p:blipFill>
        <p:spPr>
          <a:xfrm flipH="1">
            <a:off x="4572000" y="0"/>
            <a:ext cx="4572000" cy="5143500"/>
          </a:xfrm>
          <a:prstGeom prst="rect">
            <a:avLst/>
          </a:prstGeom>
          <a:noFill/>
          <a:ln>
            <a:noFill/>
          </a:ln>
        </p:spPr>
      </p:pic>
      <p:sp>
        <p:nvSpPr>
          <p:cNvPr id="772" name="Google Shape;772;p48"/>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 </a:t>
            </a:r>
            <a:fld id="{00000000-1234-1234-1234-123412341234}" type="slidenum">
              <a:rPr lang="en"/>
              <a:t>‹#›</a:t>
            </a:fld>
            <a:r>
              <a:rPr lang="en"/>
              <a:t>.</a:t>
            </a:r>
            <a:endParaRPr/>
          </a:p>
        </p:txBody>
      </p:sp>
      <p:grpSp>
        <p:nvGrpSpPr>
          <p:cNvPr id="773" name="Google Shape;773;p48"/>
          <p:cNvGrpSpPr/>
          <p:nvPr/>
        </p:nvGrpSpPr>
        <p:grpSpPr>
          <a:xfrm rot="-5400000">
            <a:off x="3440622" y="1333275"/>
            <a:ext cx="3000750" cy="334221"/>
            <a:chOff x="6143247" y="203950"/>
            <a:chExt cx="3000750" cy="334221"/>
          </a:xfrm>
        </p:grpSpPr>
        <p:grpSp>
          <p:nvGrpSpPr>
            <p:cNvPr id="774" name="Google Shape;774;p48"/>
            <p:cNvGrpSpPr/>
            <p:nvPr/>
          </p:nvGrpSpPr>
          <p:grpSpPr>
            <a:xfrm>
              <a:off x="6401510" y="203950"/>
              <a:ext cx="2742479" cy="147696"/>
              <a:chOff x="184396" y="1493143"/>
              <a:chExt cx="49503224" cy="2670817"/>
            </a:xfrm>
          </p:grpSpPr>
          <p:sp>
            <p:nvSpPr>
              <p:cNvPr id="775" name="Google Shape;775;p48"/>
              <p:cNvSpPr/>
              <p:nvPr/>
            </p:nvSpPr>
            <p:spPr>
              <a:xfrm>
                <a:off x="184396"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48"/>
              <p:cNvSpPr/>
              <p:nvPr/>
            </p:nvSpPr>
            <p:spPr>
              <a:xfrm>
                <a:off x="1448775"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48"/>
              <p:cNvSpPr/>
              <p:nvPr/>
            </p:nvSpPr>
            <p:spPr>
              <a:xfrm>
                <a:off x="1885037" y="1493143"/>
                <a:ext cx="47802583"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 name="Google Shape;778;p48"/>
            <p:cNvGrpSpPr/>
            <p:nvPr/>
          </p:nvGrpSpPr>
          <p:grpSpPr>
            <a:xfrm>
              <a:off x="6143247" y="203950"/>
              <a:ext cx="215333" cy="147696"/>
              <a:chOff x="442294" y="1493143"/>
              <a:chExt cx="3886871" cy="2670817"/>
            </a:xfrm>
          </p:grpSpPr>
          <p:sp>
            <p:nvSpPr>
              <p:cNvPr id="779" name="Google Shape;779;p48"/>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48"/>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48"/>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48"/>
              <p:cNvSpPr/>
              <p:nvPr/>
            </p:nvSpPr>
            <p:spPr>
              <a:xfrm>
                <a:off x="2191445" y="1493143"/>
                <a:ext cx="1470025"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 name="Google Shape;783;p48"/>
            <p:cNvGrpSpPr/>
            <p:nvPr/>
          </p:nvGrpSpPr>
          <p:grpSpPr>
            <a:xfrm>
              <a:off x="6748185" y="390475"/>
              <a:ext cx="2395813" cy="147696"/>
              <a:chOff x="184396" y="1493143"/>
              <a:chExt cx="43245715" cy="2670817"/>
            </a:xfrm>
          </p:grpSpPr>
          <p:sp>
            <p:nvSpPr>
              <p:cNvPr id="784" name="Google Shape;784;p48"/>
              <p:cNvSpPr/>
              <p:nvPr/>
            </p:nvSpPr>
            <p:spPr>
              <a:xfrm>
                <a:off x="184396"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48"/>
              <p:cNvSpPr/>
              <p:nvPr/>
            </p:nvSpPr>
            <p:spPr>
              <a:xfrm>
                <a:off x="1448775"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48"/>
              <p:cNvSpPr/>
              <p:nvPr/>
            </p:nvSpPr>
            <p:spPr>
              <a:xfrm>
                <a:off x="1885037" y="1493143"/>
                <a:ext cx="41545074"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 name="Google Shape;787;p48"/>
            <p:cNvGrpSpPr/>
            <p:nvPr/>
          </p:nvGrpSpPr>
          <p:grpSpPr>
            <a:xfrm>
              <a:off x="6489922" y="390475"/>
              <a:ext cx="215333" cy="147696"/>
              <a:chOff x="442294" y="1493143"/>
              <a:chExt cx="3886871" cy="2670817"/>
            </a:xfrm>
          </p:grpSpPr>
          <p:sp>
            <p:nvSpPr>
              <p:cNvPr id="788" name="Google Shape;788;p48"/>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48"/>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48"/>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48"/>
              <p:cNvSpPr/>
              <p:nvPr/>
            </p:nvSpPr>
            <p:spPr>
              <a:xfrm>
                <a:off x="2191445" y="1493143"/>
                <a:ext cx="1531838"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5" name="Shape 795"/>
        <p:cNvGrpSpPr/>
        <p:nvPr/>
      </p:nvGrpSpPr>
      <p:grpSpPr>
        <a:xfrm>
          <a:off x="0" y="0"/>
          <a:ext cx="0" cy="0"/>
          <a:chOff x="0" y="0"/>
          <a:chExt cx="0" cy="0"/>
        </a:xfrm>
      </p:grpSpPr>
      <p:sp>
        <p:nvSpPr>
          <p:cNvPr id="796" name="Google Shape;796;p49"/>
          <p:cNvSpPr txBox="1"/>
          <p:nvPr>
            <p:ph idx="4294967295" type="sldNum"/>
          </p:nvPr>
        </p:nvSpPr>
        <p:spPr>
          <a:xfrm>
            <a:off x="8629950" y="4735225"/>
            <a:ext cx="356700" cy="283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fld id="{00000000-1234-1234-1234-123412341234}" type="slidenum">
              <a:rPr lang="en"/>
              <a:t>‹#›</a:t>
            </a:fld>
            <a:endParaRPr/>
          </a:p>
        </p:txBody>
      </p:sp>
      <p:sp>
        <p:nvSpPr>
          <p:cNvPr id="797" name="Google Shape;797;p49"/>
          <p:cNvSpPr txBox="1"/>
          <p:nvPr>
            <p:ph type="title"/>
          </p:nvPr>
        </p:nvSpPr>
        <p:spPr>
          <a:xfrm>
            <a:off x="1664250" y="538175"/>
            <a:ext cx="5815500" cy="40719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A PICTURE IS WORTH A THOUSAND WORDS</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1" name="Shape 801"/>
        <p:cNvGrpSpPr/>
        <p:nvPr/>
      </p:nvGrpSpPr>
      <p:grpSpPr>
        <a:xfrm>
          <a:off x="0" y="0"/>
          <a:ext cx="0" cy="0"/>
          <a:chOff x="0" y="0"/>
          <a:chExt cx="0" cy="0"/>
        </a:xfrm>
      </p:grpSpPr>
      <p:sp>
        <p:nvSpPr>
          <p:cNvPr id="802" name="Google Shape;802;p50"/>
          <p:cNvSpPr txBox="1"/>
          <p:nvPr>
            <p:ph type="title"/>
          </p:nvPr>
        </p:nvSpPr>
        <p:spPr>
          <a:xfrm>
            <a:off x="714375" y="538175"/>
            <a:ext cx="7758000" cy="4794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T</a:t>
            </a:r>
            <a:r>
              <a:rPr lang="en"/>
              <a:t>O MODIFY THIS GRAPH, CLICK ON IT, FOLLOW THE LINK, CHANGE THE DATA AND PASTE THE NEW GRAPH HERE</a:t>
            </a:r>
            <a:endParaRPr/>
          </a:p>
        </p:txBody>
      </p:sp>
      <p:sp>
        <p:nvSpPr>
          <p:cNvPr id="803" name="Google Shape;803;p50"/>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 </a:t>
            </a:r>
            <a:fld id="{00000000-1234-1234-1234-123412341234}" type="slidenum">
              <a:rPr lang="en"/>
              <a:t>‹#›</a:t>
            </a:fld>
            <a:r>
              <a:rPr lang="en"/>
              <a:t>.</a:t>
            </a:r>
            <a:endParaRPr/>
          </a:p>
        </p:txBody>
      </p:sp>
      <p:sp>
        <p:nvSpPr>
          <p:cNvPr id="804" name="Google Shape;804;p50"/>
          <p:cNvSpPr txBox="1"/>
          <p:nvPr/>
        </p:nvSpPr>
        <p:spPr>
          <a:xfrm>
            <a:off x="1010625" y="4365050"/>
            <a:ext cx="1046700" cy="283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2"/>
                </a:solidFill>
                <a:latin typeface="Sintony"/>
                <a:ea typeface="Sintony"/>
                <a:cs typeface="Sintony"/>
                <a:sym typeface="Sintony"/>
              </a:rPr>
              <a:t>MERCURY</a:t>
            </a:r>
            <a:endParaRPr sz="1200">
              <a:solidFill>
                <a:schemeClr val="dk2"/>
              </a:solidFill>
              <a:latin typeface="Sintony"/>
              <a:ea typeface="Sintony"/>
              <a:cs typeface="Sintony"/>
              <a:sym typeface="Sintony"/>
            </a:endParaRPr>
          </a:p>
        </p:txBody>
      </p:sp>
      <p:sp>
        <p:nvSpPr>
          <p:cNvPr id="805" name="Google Shape;805;p50"/>
          <p:cNvSpPr txBox="1"/>
          <p:nvPr/>
        </p:nvSpPr>
        <p:spPr>
          <a:xfrm>
            <a:off x="2213488" y="4365050"/>
            <a:ext cx="961500" cy="283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2"/>
                </a:solidFill>
                <a:latin typeface="Sintony"/>
                <a:ea typeface="Sintony"/>
                <a:cs typeface="Sintony"/>
                <a:sym typeface="Sintony"/>
              </a:rPr>
              <a:t>VENUS</a:t>
            </a:r>
            <a:endParaRPr sz="1200">
              <a:solidFill>
                <a:schemeClr val="dk2"/>
              </a:solidFill>
              <a:latin typeface="Sintony"/>
              <a:ea typeface="Sintony"/>
              <a:cs typeface="Sintony"/>
              <a:sym typeface="Sintony"/>
            </a:endParaRPr>
          </a:p>
        </p:txBody>
      </p:sp>
      <p:sp>
        <p:nvSpPr>
          <p:cNvPr id="806" name="Google Shape;806;p50"/>
          <p:cNvSpPr txBox="1"/>
          <p:nvPr/>
        </p:nvSpPr>
        <p:spPr>
          <a:xfrm>
            <a:off x="3331175" y="4365050"/>
            <a:ext cx="1046700" cy="283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2"/>
                </a:solidFill>
                <a:latin typeface="Sintony"/>
                <a:ea typeface="Sintony"/>
                <a:cs typeface="Sintony"/>
                <a:sym typeface="Sintony"/>
              </a:rPr>
              <a:t>MARS</a:t>
            </a:r>
            <a:endParaRPr sz="1200">
              <a:solidFill>
                <a:schemeClr val="dk2"/>
              </a:solidFill>
              <a:latin typeface="Sintony"/>
              <a:ea typeface="Sintony"/>
              <a:cs typeface="Sintony"/>
              <a:sym typeface="Sintony"/>
            </a:endParaRPr>
          </a:p>
        </p:txBody>
      </p:sp>
      <p:sp>
        <p:nvSpPr>
          <p:cNvPr id="807" name="Google Shape;807;p50"/>
          <p:cNvSpPr txBox="1"/>
          <p:nvPr/>
        </p:nvSpPr>
        <p:spPr>
          <a:xfrm>
            <a:off x="5856125" y="3834300"/>
            <a:ext cx="2573400" cy="775800"/>
          </a:xfrm>
          <a:prstGeom prst="rect">
            <a:avLst/>
          </a:prstGeom>
          <a:noFill/>
          <a:ln>
            <a:noFill/>
          </a:ln>
        </p:spPr>
        <p:txBody>
          <a:bodyPr anchorCtr="0" anchor="ctr" bIns="0" lIns="0" spcFirstLastPara="1" rIns="0" wrap="square" tIns="182875">
            <a:noAutofit/>
          </a:bodyPr>
          <a:lstStyle/>
          <a:p>
            <a:pPr indent="0" lvl="0" marL="0" rtl="0" algn="l">
              <a:spcBef>
                <a:spcPts val="0"/>
              </a:spcBef>
              <a:spcAft>
                <a:spcPts val="1600"/>
              </a:spcAft>
              <a:buNone/>
            </a:pPr>
            <a:r>
              <a:rPr lang="en">
                <a:solidFill>
                  <a:srgbClr val="434343"/>
                </a:solidFill>
                <a:latin typeface="Sintony"/>
                <a:ea typeface="Sintony"/>
                <a:cs typeface="Sintony"/>
                <a:sym typeface="Sintony"/>
              </a:rPr>
              <a:t>Despite being red, Mars is actually a cold place full of iron oxide dust</a:t>
            </a:r>
            <a:endParaRPr>
              <a:solidFill>
                <a:srgbClr val="434343"/>
              </a:solidFill>
              <a:latin typeface="Sintony"/>
              <a:ea typeface="Sintony"/>
              <a:cs typeface="Sintony"/>
              <a:sym typeface="Sintony"/>
            </a:endParaRPr>
          </a:p>
        </p:txBody>
      </p:sp>
      <p:sp>
        <p:nvSpPr>
          <p:cNvPr id="808" name="Google Shape;808;p50"/>
          <p:cNvSpPr txBox="1"/>
          <p:nvPr/>
        </p:nvSpPr>
        <p:spPr>
          <a:xfrm>
            <a:off x="5856138" y="2053100"/>
            <a:ext cx="2573400" cy="775800"/>
          </a:xfrm>
          <a:prstGeom prst="rect">
            <a:avLst/>
          </a:prstGeom>
          <a:noFill/>
          <a:ln>
            <a:noFill/>
          </a:ln>
        </p:spPr>
        <p:txBody>
          <a:bodyPr anchorCtr="0" anchor="ctr" bIns="0" lIns="0" spcFirstLastPara="1" rIns="0" wrap="square" tIns="182875">
            <a:noAutofit/>
          </a:bodyPr>
          <a:lstStyle/>
          <a:p>
            <a:pPr indent="0" lvl="0" marL="0" rtl="0" algn="l">
              <a:spcBef>
                <a:spcPts val="0"/>
              </a:spcBef>
              <a:spcAft>
                <a:spcPts val="1600"/>
              </a:spcAft>
              <a:buNone/>
            </a:pPr>
            <a:r>
              <a:rPr lang="en">
                <a:solidFill>
                  <a:srgbClr val="434343"/>
                </a:solidFill>
                <a:latin typeface="Sintony"/>
                <a:ea typeface="Sintony"/>
                <a:cs typeface="Sintony"/>
                <a:sym typeface="Sintony"/>
              </a:rPr>
              <a:t>Mercury is the closest planet to the Sun and the smallest one in the Solar System</a:t>
            </a:r>
            <a:endParaRPr>
              <a:solidFill>
                <a:srgbClr val="434343"/>
              </a:solidFill>
              <a:latin typeface="Sintony"/>
              <a:ea typeface="Sintony"/>
              <a:cs typeface="Sintony"/>
              <a:sym typeface="Sintony"/>
            </a:endParaRPr>
          </a:p>
        </p:txBody>
      </p:sp>
      <p:sp>
        <p:nvSpPr>
          <p:cNvPr id="809" name="Google Shape;809;p50"/>
          <p:cNvSpPr txBox="1"/>
          <p:nvPr/>
        </p:nvSpPr>
        <p:spPr>
          <a:xfrm>
            <a:off x="5856131" y="2943688"/>
            <a:ext cx="2573400" cy="775800"/>
          </a:xfrm>
          <a:prstGeom prst="rect">
            <a:avLst/>
          </a:prstGeom>
          <a:noFill/>
          <a:ln>
            <a:noFill/>
          </a:ln>
        </p:spPr>
        <p:txBody>
          <a:bodyPr anchorCtr="0" anchor="ctr" bIns="0" lIns="0" spcFirstLastPara="1" rIns="0" wrap="square" tIns="182875">
            <a:noAutofit/>
          </a:bodyPr>
          <a:lstStyle/>
          <a:p>
            <a:pPr indent="0" lvl="0" marL="0" rtl="0" algn="l">
              <a:spcBef>
                <a:spcPts val="0"/>
              </a:spcBef>
              <a:spcAft>
                <a:spcPts val="1600"/>
              </a:spcAft>
              <a:buNone/>
            </a:pPr>
            <a:r>
              <a:rPr lang="en">
                <a:solidFill>
                  <a:srgbClr val="434343"/>
                </a:solidFill>
                <a:latin typeface="Sintony"/>
                <a:ea typeface="Sintony"/>
                <a:cs typeface="Sintony"/>
                <a:sym typeface="Sintony"/>
              </a:rPr>
              <a:t>Venus has a beautiful name and is the second planet from the Sun</a:t>
            </a:r>
            <a:endParaRPr>
              <a:solidFill>
                <a:srgbClr val="434343"/>
              </a:solidFill>
              <a:latin typeface="Sintony"/>
              <a:ea typeface="Sintony"/>
              <a:cs typeface="Sintony"/>
              <a:sym typeface="Sintony"/>
            </a:endParaRPr>
          </a:p>
        </p:txBody>
      </p:sp>
      <p:sp>
        <p:nvSpPr>
          <p:cNvPr id="810" name="Google Shape;810;p50"/>
          <p:cNvSpPr txBox="1"/>
          <p:nvPr/>
        </p:nvSpPr>
        <p:spPr>
          <a:xfrm>
            <a:off x="4809425" y="1932050"/>
            <a:ext cx="1046700" cy="1017900"/>
          </a:xfrm>
          <a:prstGeom prst="rect">
            <a:avLst/>
          </a:prstGeom>
          <a:noFill/>
          <a:ln>
            <a:noFill/>
          </a:ln>
        </p:spPr>
        <p:txBody>
          <a:bodyPr anchorCtr="0" anchor="ctr" bIns="0" lIns="182875" spcFirstLastPara="1" rIns="0" wrap="square" tIns="0">
            <a:noAutofit/>
          </a:bodyPr>
          <a:lstStyle/>
          <a:p>
            <a:pPr indent="0" lvl="0" marL="0" rtl="0" algn="ctr">
              <a:lnSpc>
                <a:spcPct val="75000"/>
              </a:lnSpc>
              <a:spcBef>
                <a:spcPts val="0"/>
              </a:spcBef>
              <a:spcAft>
                <a:spcPts val="0"/>
              </a:spcAft>
              <a:buNone/>
            </a:pPr>
            <a:r>
              <a:rPr b="1" lang="en" sz="3600">
                <a:solidFill>
                  <a:schemeClr val="dk2"/>
                </a:solidFill>
                <a:highlight>
                  <a:schemeClr val="accent1"/>
                </a:highlight>
                <a:latin typeface="Khand"/>
                <a:ea typeface="Khand"/>
                <a:cs typeface="Khand"/>
                <a:sym typeface="Khand"/>
              </a:rPr>
              <a:t>ME</a:t>
            </a:r>
            <a:endParaRPr b="1" sz="3600">
              <a:solidFill>
                <a:schemeClr val="dk2"/>
              </a:solidFill>
              <a:highlight>
                <a:schemeClr val="accent1"/>
              </a:highlight>
              <a:latin typeface="Khand"/>
              <a:ea typeface="Khand"/>
              <a:cs typeface="Khand"/>
              <a:sym typeface="Khand"/>
            </a:endParaRPr>
          </a:p>
        </p:txBody>
      </p:sp>
      <p:sp>
        <p:nvSpPr>
          <p:cNvPr id="811" name="Google Shape;811;p50"/>
          <p:cNvSpPr txBox="1"/>
          <p:nvPr/>
        </p:nvSpPr>
        <p:spPr>
          <a:xfrm>
            <a:off x="4809425" y="2822650"/>
            <a:ext cx="1046700" cy="1017900"/>
          </a:xfrm>
          <a:prstGeom prst="rect">
            <a:avLst/>
          </a:prstGeom>
          <a:noFill/>
          <a:ln>
            <a:noFill/>
          </a:ln>
        </p:spPr>
        <p:txBody>
          <a:bodyPr anchorCtr="0" anchor="ctr" bIns="0" lIns="182875" spcFirstLastPara="1" rIns="0" wrap="square" tIns="0">
            <a:noAutofit/>
          </a:bodyPr>
          <a:lstStyle/>
          <a:p>
            <a:pPr indent="0" lvl="0" marL="0" rtl="0" algn="ctr">
              <a:lnSpc>
                <a:spcPct val="75000"/>
              </a:lnSpc>
              <a:spcBef>
                <a:spcPts val="0"/>
              </a:spcBef>
              <a:spcAft>
                <a:spcPts val="0"/>
              </a:spcAft>
              <a:buNone/>
            </a:pPr>
            <a:r>
              <a:rPr b="1" lang="en" sz="3600">
                <a:solidFill>
                  <a:schemeClr val="dk2"/>
                </a:solidFill>
                <a:highlight>
                  <a:schemeClr val="accent1"/>
                </a:highlight>
                <a:latin typeface="Khand"/>
                <a:ea typeface="Khand"/>
                <a:cs typeface="Khand"/>
                <a:sym typeface="Khand"/>
              </a:rPr>
              <a:t>VE</a:t>
            </a:r>
            <a:endParaRPr b="1" sz="3600">
              <a:solidFill>
                <a:schemeClr val="dk2"/>
              </a:solidFill>
              <a:highlight>
                <a:schemeClr val="accent1"/>
              </a:highlight>
              <a:latin typeface="Khand"/>
              <a:ea typeface="Khand"/>
              <a:cs typeface="Khand"/>
              <a:sym typeface="Khand"/>
            </a:endParaRPr>
          </a:p>
        </p:txBody>
      </p:sp>
      <p:sp>
        <p:nvSpPr>
          <p:cNvPr id="812" name="Google Shape;812;p50"/>
          <p:cNvSpPr txBox="1"/>
          <p:nvPr/>
        </p:nvSpPr>
        <p:spPr>
          <a:xfrm>
            <a:off x="4809425" y="3713250"/>
            <a:ext cx="1046700" cy="1017900"/>
          </a:xfrm>
          <a:prstGeom prst="rect">
            <a:avLst/>
          </a:prstGeom>
          <a:noFill/>
          <a:ln>
            <a:noFill/>
          </a:ln>
        </p:spPr>
        <p:txBody>
          <a:bodyPr anchorCtr="0" anchor="ctr" bIns="0" lIns="182875" spcFirstLastPara="1" rIns="0" wrap="square" tIns="0">
            <a:noAutofit/>
          </a:bodyPr>
          <a:lstStyle/>
          <a:p>
            <a:pPr indent="0" lvl="0" marL="0" rtl="0" algn="ctr">
              <a:lnSpc>
                <a:spcPct val="75000"/>
              </a:lnSpc>
              <a:spcBef>
                <a:spcPts val="0"/>
              </a:spcBef>
              <a:spcAft>
                <a:spcPts val="0"/>
              </a:spcAft>
              <a:buNone/>
            </a:pPr>
            <a:r>
              <a:rPr b="1" lang="en" sz="3600">
                <a:solidFill>
                  <a:schemeClr val="dk2"/>
                </a:solidFill>
                <a:highlight>
                  <a:schemeClr val="accent1"/>
                </a:highlight>
                <a:latin typeface="Khand"/>
                <a:ea typeface="Khand"/>
                <a:cs typeface="Khand"/>
                <a:sym typeface="Khand"/>
              </a:rPr>
              <a:t>MA</a:t>
            </a:r>
            <a:endParaRPr b="1" sz="3600">
              <a:solidFill>
                <a:schemeClr val="dk2"/>
              </a:solidFill>
              <a:highlight>
                <a:schemeClr val="accent1"/>
              </a:highlight>
              <a:latin typeface="Khand"/>
              <a:ea typeface="Khand"/>
              <a:cs typeface="Khand"/>
              <a:sym typeface="Khand"/>
            </a:endParaRPr>
          </a:p>
        </p:txBody>
      </p:sp>
      <p:pic>
        <p:nvPicPr>
          <p:cNvPr id="813" name="Google Shape;813;p50" title="Points scored">
            <a:hlinkClick r:id="rId3"/>
          </p:cNvPr>
          <p:cNvPicPr preferRelativeResize="0"/>
          <p:nvPr/>
        </p:nvPicPr>
        <p:blipFill>
          <a:blip r:embed="rId4">
            <a:alphaModFix/>
          </a:blip>
          <a:stretch>
            <a:fillRect/>
          </a:stretch>
        </p:blipFill>
        <p:spPr>
          <a:xfrm>
            <a:off x="579050" y="1944800"/>
            <a:ext cx="4230375" cy="2615774"/>
          </a:xfrm>
          <a:prstGeom prst="rect">
            <a:avLst/>
          </a:prstGeom>
          <a:noFill/>
          <a:ln>
            <a:noFill/>
          </a:ln>
        </p:spPr>
      </p:pic>
      <p:sp>
        <p:nvSpPr>
          <p:cNvPr id="814" name="Google Shape;814;p50"/>
          <p:cNvSpPr/>
          <p:nvPr/>
        </p:nvSpPr>
        <p:spPr>
          <a:xfrm rot="5400000">
            <a:off x="3734350" y="2598313"/>
            <a:ext cx="87900" cy="186000"/>
          </a:xfrm>
          <a:prstGeom prst="ellipse">
            <a:avLst/>
          </a:prstGeom>
          <a:solidFill>
            <a:schemeClr val="accent2"/>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50"/>
          <p:cNvSpPr/>
          <p:nvPr/>
        </p:nvSpPr>
        <p:spPr>
          <a:xfrm rot="5400000">
            <a:off x="4115592" y="2004038"/>
            <a:ext cx="87900" cy="186000"/>
          </a:xfrm>
          <a:prstGeom prst="ellipse">
            <a:avLst/>
          </a:prstGeom>
          <a:solidFill>
            <a:schemeClr val="accen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50"/>
          <p:cNvSpPr/>
          <p:nvPr/>
        </p:nvSpPr>
        <p:spPr>
          <a:xfrm rot="5400000">
            <a:off x="3925468" y="2926141"/>
            <a:ext cx="87900" cy="186000"/>
          </a:xfrm>
          <a:prstGeom prst="ellipse">
            <a:avLst/>
          </a:prstGeom>
          <a:solidFill>
            <a:schemeClr val="dk2"/>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50"/>
          <p:cNvSpPr/>
          <p:nvPr/>
        </p:nvSpPr>
        <p:spPr>
          <a:xfrm rot="5400000">
            <a:off x="2930908" y="2449238"/>
            <a:ext cx="87900" cy="186000"/>
          </a:xfrm>
          <a:prstGeom prst="ellipse">
            <a:avLst/>
          </a:prstGeom>
          <a:solidFill>
            <a:schemeClr val="accen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50"/>
          <p:cNvSpPr/>
          <p:nvPr/>
        </p:nvSpPr>
        <p:spPr>
          <a:xfrm rot="5400000">
            <a:off x="3544236" y="3391816"/>
            <a:ext cx="87900" cy="186000"/>
          </a:xfrm>
          <a:prstGeom prst="ellipse">
            <a:avLst/>
          </a:prstGeom>
          <a:solidFill>
            <a:srgbClr val="D9D9D9"/>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50"/>
          <p:cNvSpPr/>
          <p:nvPr/>
        </p:nvSpPr>
        <p:spPr>
          <a:xfrm rot="5400000">
            <a:off x="2552234" y="2926138"/>
            <a:ext cx="87900" cy="186000"/>
          </a:xfrm>
          <a:prstGeom prst="ellipse">
            <a:avLst/>
          </a:prstGeom>
          <a:solidFill>
            <a:schemeClr val="accent2"/>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50"/>
          <p:cNvSpPr/>
          <p:nvPr/>
        </p:nvSpPr>
        <p:spPr>
          <a:xfrm rot="5400000">
            <a:off x="2743335" y="2217391"/>
            <a:ext cx="87900" cy="186000"/>
          </a:xfrm>
          <a:prstGeom prst="ellipse">
            <a:avLst/>
          </a:prstGeom>
          <a:solidFill>
            <a:schemeClr val="dk2"/>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50"/>
          <p:cNvSpPr/>
          <p:nvPr/>
        </p:nvSpPr>
        <p:spPr>
          <a:xfrm rot="5400000">
            <a:off x="2361119" y="2642116"/>
            <a:ext cx="87900" cy="186000"/>
          </a:xfrm>
          <a:prstGeom prst="ellipse">
            <a:avLst/>
          </a:prstGeom>
          <a:solidFill>
            <a:srgbClr val="D9D9D9"/>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50"/>
          <p:cNvSpPr/>
          <p:nvPr/>
        </p:nvSpPr>
        <p:spPr>
          <a:xfrm rot="5400000">
            <a:off x="1556094" y="3391816"/>
            <a:ext cx="87900" cy="186000"/>
          </a:xfrm>
          <a:prstGeom prst="ellipse">
            <a:avLst/>
          </a:prstGeom>
          <a:solidFill>
            <a:schemeClr val="dk2"/>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50"/>
          <p:cNvSpPr/>
          <p:nvPr/>
        </p:nvSpPr>
        <p:spPr>
          <a:xfrm rot="5400000">
            <a:off x="1176410" y="2926141"/>
            <a:ext cx="87900" cy="186000"/>
          </a:xfrm>
          <a:prstGeom prst="ellipse">
            <a:avLst/>
          </a:prstGeom>
          <a:solidFill>
            <a:srgbClr val="D9D9D9"/>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50"/>
          <p:cNvSpPr/>
          <p:nvPr/>
        </p:nvSpPr>
        <p:spPr>
          <a:xfrm rot="5400000">
            <a:off x="1364968" y="1987115"/>
            <a:ext cx="87900" cy="186000"/>
          </a:xfrm>
          <a:prstGeom prst="ellipse">
            <a:avLst/>
          </a:prstGeom>
          <a:solidFill>
            <a:schemeClr val="accent2"/>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50"/>
          <p:cNvSpPr/>
          <p:nvPr/>
        </p:nvSpPr>
        <p:spPr>
          <a:xfrm rot="5400000">
            <a:off x="1749784" y="2473621"/>
            <a:ext cx="87900" cy="186000"/>
          </a:xfrm>
          <a:prstGeom prst="ellipse">
            <a:avLst/>
          </a:prstGeom>
          <a:solidFill>
            <a:schemeClr val="accen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9" name="Shape 829"/>
        <p:cNvGrpSpPr/>
        <p:nvPr/>
      </p:nvGrpSpPr>
      <p:grpSpPr>
        <a:xfrm>
          <a:off x="0" y="0"/>
          <a:ext cx="0" cy="0"/>
          <a:chOff x="0" y="0"/>
          <a:chExt cx="0" cy="0"/>
        </a:xfrm>
      </p:grpSpPr>
      <p:pic>
        <p:nvPicPr>
          <p:cNvPr id="830" name="Google Shape;830;p51"/>
          <p:cNvPicPr preferRelativeResize="0"/>
          <p:nvPr/>
        </p:nvPicPr>
        <p:blipFill rotWithShape="1">
          <a:blip r:embed="rId3">
            <a:alphaModFix/>
          </a:blip>
          <a:srcRect b="12501" l="0" r="0" t="12501"/>
          <a:stretch/>
        </p:blipFill>
        <p:spPr>
          <a:xfrm>
            <a:off x="0" y="-1"/>
            <a:ext cx="9144000" cy="5143496"/>
          </a:xfrm>
          <a:prstGeom prst="rect">
            <a:avLst/>
          </a:prstGeom>
          <a:noFill/>
          <a:ln>
            <a:noFill/>
          </a:ln>
        </p:spPr>
      </p:pic>
      <p:sp>
        <p:nvSpPr>
          <p:cNvPr id="831" name="Google Shape;831;p51"/>
          <p:cNvSpPr txBox="1"/>
          <p:nvPr>
            <p:ph type="title"/>
          </p:nvPr>
        </p:nvSpPr>
        <p:spPr>
          <a:xfrm>
            <a:off x="2627975" y="538175"/>
            <a:ext cx="3930900" cy="40719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AWESOME  WORDS</a:t>
            </a:r>
            <a:endParaRPr/>
          </a:p>
        </p:txBody>
      </p:sp>
      <p:grpSp>
        <p:nvGrpSpPr>
          <p:cNvPr id="832" name="Google Shape;832;p51"/>
          <p:cNvGrpSpPr/>
          <p:nvPr/>
        </p:nvGrpSpPr>
        <p:grpSpPr>
          <a:xfrm rot="-5400000">
            <a:off x="-785990" y="1333262"/>
            <a:ext cx="3000750" cy="334221"/>
            <a:chOff x="6143247" y="203950"/>
            <a:chExt cx="3000750" cy="334221"/>
          </a:xfrm>
        </p:grpSpPr>
        <p:grpSp>
          <p:nvGrpSpPr>
            <p:cNvPr id="833" name="Google Shape;833;p51"/>
            <p:cNvGrpSpPr/>
            <p:nvPr/>
          </p:nvGrpSpPr>
          <p:grpSpPr>
            <a:xfrm>
              <a:off x="6401510" y="203950"/>
              <a:ext cx="2742479" cy="147696"/>
              <a:chOff x="184396" y="1493143"/>
              <a:chExt cx="49503224" cy="2670817"/>
            </a:xfrm>
          </p:grpSpPr>
          <p:sp>
            <p:nvSpPr>
              <p:cNvPr id="834" name="Google Shape;834;p51"/>
              <p:cNvSpPr/>
              <p:nvPr/>
            </p:nvSpPr>
            <p:spPr>
              <a:xfrm>
                <a:off x="184396"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51"/>
              <p:cNvSpPr/>
              <p:nvPr/>
            </p:nvSpPr>
            <p:spPr>
              <a:xfrm>
                <a:off x="1448775"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51"/>
              <p:cNvSpPr/>
              <p:nvPr/>
            </p:nvSpPr>
            <p:spPr>
              <a:xfrm>
                <a:off x="1885037" y="1493143"/>
                <a:ext cx="47802583"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 name="Google Shape;837;p51"/>
            <p:cNvGrpSpPr/>
            <p:nvPr/>
          </p:nvGrpSpPr>
          <p:grpSpPr>
            <a:xfrm>
              <a:off x="6143247" y="203959"/>
              <a:ext cx="215333" cy="147696"/>
              <a:chOff x="442294" y="1493300"/>
              <a:chExt cx="3886871" cy="2670817"/>
            </a:xfrm>
          </p:grpSpPr>
          <p:sp>
            <p:nvSpPr>
              <p:cNvPr id="838" name="Google Shape;838;p51"/>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51"/>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51"/>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51"/>
              <p:cNvSpPr/>
              <p:nvPr/>
            </p:nvSpPr>
            <p:spPr>
              <a:xfrm>
                <a:off x="2191334" y="1493300"/>
                <a:ext cx="1525744"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 name="Google Shape;842;p51"/>
            <p:cNvGrpSpPr/>
            <p:nvPr/>
          </p:nvGrpSpPr>
          <p:grpSpPr>
            <a:xfrm>
              <a:off x="6748185" y="390475"/>
              <a:ext cx="2395813" cy="147696"/>
              <a:chOff x="184396" y="1493143"/>
              <a:chExt cx="43245715" cy="2670817"/>
            </a:xfrm>
          </p:grpSpPr>
          <p:sp>
            <p:nvSpPr>
              <p:cNvPr id="843" name="Google Shape;843;p51"/>
              <p:cNvSpPr/>
              <p:nvPr/>
            </p:nvSpPr>
            <p:spPr>
              <a:xfrm>
                <a:off x="184396"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51"/>
              <p:cNvSpPr/>
              <p:nvPr/>
            </p:nvSpPr>
            <p:spPr>
              <a:xfrm>
                <a:off x="1448775"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51"/>
              <p:cNvSpPr/>
              <p:nvPr/>
            </p:nvSpPr>
            <p:spPr>
              <a:xfrm>
                <a:off x="1885037" y="1493143"/>
                <a:ext cx="41545074"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 name="Google Shape;846;p51"/>
            <p:cNvGrpSpPr/>
            <p:nvPr/>
          </p:nvGrpSpPr>
          <p:grpSpPr>
            <a:xfrm>
              <a:off x="6489922" y="390475"/>
              <a:ext cx="215333" cy="147696"/>
              <a:chOff x="442294" y="1493143"/>
              <a:chExt cx="3886871" cy="2670817"/>
            </a:xfrm>
          </p:grpSpPr>
          <p:sp>
            <p:nvSpPr>
              <p:cNvPr id="847" name="Google Shape;847;p51"/>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51"/>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51"/>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51"/>
              <p:cNvSpPr/>
              <p:nvPr/>
            </p:nvSpPr>
            <p:spPr>
              <a:xfrm>
                <a:off x="2191445" y="1493143"/>
                <a:ext cx="1531838"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1" name="Google Shape;851;p51"/>
          <p:cNvGrpSpPr/>
          <p:nvPr/>
        </p:nvGrpSpPr>
        <p:grpSpPr>
          <a:xfrm rot="5400000">
            <a:off x="6929247" y="3476012"/>
            <a:ext cx="3000750" cy="334221"/>
            <a:chOff x="6143247" y="203950"/>
            <a:chExt cx="3000750" cy="334221"/>
          </a:xfrm>
        </p:grpSpPr>
        <p:grpSp>
          <p:nvGrpSpPr>
            <p:cNvPr id="852" name="Google Shape;852;p51"/>
            <p:cNvGrpSpPr/>
            <p:nvPr/>
          </p:nvGrpSpPr>
          <p:grpSpPr>
            <a:xfrm>
              <a:off x="6401510" y="203950"/>
              <a:ext cx="2742479" cy="147696"/>
              <a:chOff x="184396" y="1493143"/>
              <a:chExt cx="49503224" cy="2670817"/>
            </a:xfrm>
          </p:grpSpPr>
          <p:sp>
            <p:nvSpPr>
              <p:cNvPr id="853" name="Google Shape;853;p51"/>
              <p:cNvSpPr/>
              <p:nvPr/>
            </p:nvSpPr>
            <p:spPr>
              <a:xfrm>
                <a:off x="184396"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51"/>
              <p:cNvSpPr/>
              <p:nvPr/>
            </p:nvSpPr>
            <p:spPr>
              <a:xfrm>
                <a:off x="1448775"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51"/>
              <p:cNvSpPr/>
              <p:nvPr/>
            </p:nvSpPr>
            <p:spPr>
              <a:xfrm>
                <a:off x="1885037" y="1493143"/>
                <a:ext cx="47802583"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 name="Google Shape;856;p51"/>
            <p:cNvGrpSpPr/>
            <p:nvPr/>
          </p:nvGrpSpPr>
          <p:grpSpPr>
            <a:xfrm>
              <a:off x="6143247" y="203959"/>
              <a:ext cx="215333" cy="147696"/>
              <a:chOff x="442294" y="1493300"/>
              <a:chExt cx="3886871" cy="2670817"/>
            </a:xfrm>
          </p:grpSpPr>
          <p:sp>
            <p:nvSpPr>
              <p:cNvPr id="857" name="Google Shape;857;p51"/>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51"/>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51"/>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51"/>
              <p:cNvSpPr/>
              <p:nvPr/>
            </p:nvSpPr>
            <p:spPr>
              <a:xfrm>
                <a:off x="2191334" y="1493300"/>
                <a:ext cx="1525744"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 name="Google Shape;861;p51"/>
            <p:cNvGrpSpPr/>
            <p:nvPr/>
          </p:nvGrpSpPr>
          <p:grpSpPr>
            <a:xfrm>
              <a:off x="6748185" y="390475"/>
              <a:ext cx="2395813" cy="147696"/>
              <a:chOff x="184396" y="1493143"/>
              <a:chExt cx="43245715" cy="2670817"/>
            </a:xfrm>
          </p:grpSpPr>
          <p:sp>
            <p:nvSpPr>
              <p:cNvPr id="862" name="Google Shape;862;p51"/>
              <p:cNvSpPr/>
              <p:nvPr/>
            </p:nvSpPr>
            <p:spPr>
              <a:xfrm>
                <a:off x="184396"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51"/>
              <p:cNvSpPr/>
              <p:nvPr/>
            </p:nvSpPr>
            <p:spPr>
              <a:xfrm>
                <a:off x="1448775"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51"/>
              <p:cNvSpPr/>
              <p:nvPr/>
            </p:nvSpPr>
            <p:spPr>
              <a:xfrm>
                <a:off x="1885037" y="1493143"/>
                <a:ext cx="41545074"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 name="Google Shape;865;p51"/>
            <p:cNvGrpSpPr/>
            <p:nvPr/>
          </p:nvGrpSpPr>
          <p:grpSpPr>
            <a:xfrm>
              <a:off x="6489922" y="390475"/>
              <a:ext cx="215333" cy="147696"/>
              <a:chOff x="442294" y="1493143"/>
              <a:chExt cx="3886871" cy="2670817"/>
            </a:xfrm>
          </p:grpSpPr>
          <p:sp>
            <p:nvSpPr>
              <p:cNvPr id="866" name="Google Shape;866;p51"/>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51"/>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51"/>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51"/>
              <p:cNvSpPr/>
              <p:nvPr/>
            </p:nvSpPr>
            <p:spPr>
              <a:xfrm>
                <a:off x="2191445" y="1493143"/>
                <a:ext cx="1531838"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3" name="Shape 873"/>
        <p:cNvGrpSpPr/>
        <p:nvPr/>
      </p:nvGrpSpPr>
      <p:grpSpPr>
        <a:xfrm>
          <a:off x="0" y="0"/>
          <a:ext cx="0" cy="0"/>
          <a:chOff x="0" y="0"/>
          <a:chExt cx="0" cy="0"/>
        </a:xfrm>
      </p:grpSpPr>
      <p:pic>
        <p:nvPicPr>
          <p:cNvPr id="874" name="Google Shape;874;p52" title="Points scored">
            <a:hlinkClick r:id="rId3"/>
          </p:cNvPr>
          <p:cNvPicPr preferRelativeResize="0"/>
          <p:nvPr/>
        </p:nvPicPr>
        <p:blipFill>
          <a:blip r:embed="rId4">
            <a:alphaModFix/>
          </a:blip>
          <a:stretch>
            <a:fillRect/>
          </a:stretch>
        </p:blipFill>
        <p:spPr>
          <a:xfrm>
            <a:off x="3784975" y="1053425"/>
            <a:ext cx="5587626" cy="3455075"/>
          </a:xfrm>
          <a:prstGeom prst="rect">
            <a:avLst/>
          </a:prstGeom>
          <a:noFill/>
          <a:ln>
            <a:noFill/>
          </a:ln>
        </p:spPr>
      </p:pic>
      <p:grpSp>
        <p:nvGrpSpPr>
          <p:cNvPr id="875" name="Google Shape;875;p52"/>
          <p:cNvGrpSpPr/>
          <p:nvPr/>
        </p:nvGrpSpPr>
        <p:grpSpPr>
          <a:xfrm>
            <a:off x="3337506" y="2715775"/>
            <a:ext cx="3538720" cy="275094"/>
            <a:chOff x="442294" y="1493071"/>
            <a:chExt cx="34289920" cy="2670817"/>
          </a:xfrm>
        </p:grpSpPr>
        <p:sp>
          <p:nvSpPr>
            <p:cNvPr id="876" name="Google Shape;876;p52"/>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52"/>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52"/>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52"/>
            <p:cNvSpPr/>
            <p:nvPr/>
          </p:nvSpPr>
          <p:spPr>
            <a:xfrm>
              <a:off x="2190989" y="1493071"/>
              <a:ext cx="32541225"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 name="Google Shape;880;p52"/>
          <p:cNvGrpSpPr/>
          <p:nvPr/>
        </p:nvGrpSpPr>
        <p:grpSpPr>
          <a:xfrm>
            <a:off x="3337506" y="3828290"/>
            <a:ext cx="2672745" cy="275094"/>
            <a:chOff x="442294" y="1493091"/>
            <a:chExt cx="25898695" cy="2670817"/>
          </a:xfrm>
        </p:grpSpPr>
        <p:sp>
          <p:nvSpPr>
            <p:cNvPr id="881" name="Google Shape;881;p52"/>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52"/>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52"/>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52"/>
            <p:cNvSpPr/>
            <p:nvPr/>
          </p:nvSpPr>
          <p:spPr>
            <a:xfrm>
              <a:off x="2191138" y="1493091"/>
              <a:ext cx="24149851" cy="2670817"/>
            </a:xfrm>
            <a:custGeom>
              <a:rect b="b" l="l" r="r" t="t"/>
              <a:pathLst>
                <a:path extrusionOk="0" h="106822" w="174122">
                  <a:moveTo>
                    <a:pt x="1" y="0"/>
                  </a:moveTo>
                  <a:lnTo>
                    <a:pt x="1" y="106822"/>
                  </a:lnTo>
                  <a:lnTo>
                    <a:pt x="174121" y="106822"/>
                  </a:lnTo>
                  <a:lnTo>
                    <a:pt x="1741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 name="Google Shape;885;p52"/>
          <p:cNvGrpSpPr/>
          <p:nvPr/>
        </p:nvGrpSpPr>
        <p:grpSpPr>
          <a:xfrm>
            <a:off x="3337506" y="1603265"/>
            <a:ext cx="2672745" cy="275094"/>
            <a:chOff x="442294" y="1493091"/>
            <a:chExt cx="25898695" cy="2670817"/>
          </a:xfrm>
        </p:grpSpPr>
        <p:sp>
          <p:nvSpPr>
            <p:cNvPr id="886" name="Google Shape;886;p52"/>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52"/>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52"/>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52"/>
            <p:cNvSpPr/>
            <p:nvPr/>
          </p:nvSpPr>
          <p:spPr>
            <a:xfrm>
              <a:off x="2191138" y="1493091"/>
              <a:ext cx="24149851" cy="2670817"/>
            </a:xfrm>
            <a:custGeom>
              <a:rect b="b" l="l" r="r" t="t"/>
              <a:pathLst>
                <a:path extrusionOk="0" h="106822" w="174122">
                  <a:moveTo>
                    <a:pt x="1" y="0"/>
                  </a:moveTo>
                  <a:lnTo>
                    <a:pt x="1" y="106822"/>
                  </a:lnTo>
                  <a:lnTo>
                    <a:pt x="174121" y="106822"/>
                  </a:lnTo>
                  <a:lnTo>
                    <a:pt x="17412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0" name="Google Shape;890;p52"/>
          <p:cNvSpPr txBox="1"/>
          <p:nvPr>
            <p:ph type="title"/>
          </p:nvPr>
        </p:nvSpPr>
        <p:spPr>
          <a:xfrm>
            <a:off x="714375" y="538175"/>
            <a:ext cx="3857700" cy="4794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THIS IS A GRAPH</a:t>
            </a:r>
            <a:endParaRPr/>
          </a:p>
        </p:txBody>
      </p:sp>
      <p:sp>
        <p:nvSpPr>
          <p:cNvPr id="891" name="Google Shape;891;p52"/>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 </a:t>
            </a:r>
            <a:fld id="{00000000-1234-1234-1234-123412341234}" type="slidenum">
              <a:rPr lang="en"/>
              <a:t>‹#›</a:t>
            </a:fld>
            <a:r>
              <a:rPr lang="en"/>
              <a:t>.</a:t>
            </a:r>
            <a:endParaRPr/>
          </a:p>
        </p:txBody>
      </p:sp>
      <p:sp>
        <p:nvSpPr>
          <p:cNvPr id="892" name="Google Shape;892;p52"/>
          <p:cNvSpPr txBox="1"/>
          <p:nvPr/>
        </p:nvSpPr>
        <p:spPr>
          <a:xfrm>
            <a:off x="1202201" y="1582806"/>
            <a:ext cx="1960800" cy="3750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a:solidFill>
                  <a:schemeClr val="dk2"/>
                </a:solidFill>
                <a:latin typeface="Sintony"/>
                <a:ea typeface="Sintony"/>
                <a:cs typeface="Sintony"/>
                <a:sym typeface="Sintony"/>
              </a:rPr>
              <a:t>Mercury is the closest planet to the Sun</a:t>
            </a:r>
            <a:endParaRPr>
              <a:solidFill>
                <a:schemeClr val="dk2"/>
              </a:solidFill>
              <a:latin typeface="Sintony"/>
              <a:ea typeface="Sintony"/>
              <a:cs typeface="Sintony"/>
              <a:sym typeface="Sintony"/>
            </a:endParaRPr>
          </a:p>
        </p:txBody>
      </p:sp>
      <p:sp>
        <p:nvSpPr>
          <p:cNvPr id="893" name="Google Shape;893;p52"/>
          <p:cNvSpPr txBox="1"/>
          <p:nvPr/>
        </p:nvSpPr>
        <p:spPr>
          <a:xfrm>
            <a:off x="1202204" y="2687778"/>
            <a:ext cx="1960800" cy="3750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Clr>
                <a:schemeClr val="dk1"/>
              </a:buClr>
              <a:buSzPts val="1100"/>
              <a:buFont typeface="Arial"/>
              <a:buNone/>
            </a:pPr>
            <a:r>
              <a:rPr lang="en">
                <a:solidFill>
                  <a:schemeClr val="dk2"/>
                </a:solidFill>
                <a:latin typeface="Sintony"/>
                <a:ea typeface="Sintony"/>
                <a:cs typeface="Sintony"/>
                <a:sym typeface="Sintony"/>
              </a:rPr>
              <a:t>Despite being red, M</a:t>
            </a:r>
            <a:r>
              <a:rPr lang="en">
                <a:solidFill>
                  <a:schemeClr val="dk2"/>
                </a:solidFill>
                <a:latin typeface="Sintony"/>
                <a:ea typeface="Sintony"/>
                <a:cs typeface="Sintony"/>
                <a:sym typeface="Sintony"/>
              </a:rPr>
              <a:t>ars is a cold place</a:t>
            </a:r>
            <a:endParaRPr>
              <a:solidFill>
                <a:schemeClr val="dk2"/>
              </a:solidFill>
              <a:latin typeface="Sintony"/>
              <a:ea typeface="Sintony"/>
              <a:cs typeface="Sintony"/>
              <a:sym typeface="Sintony"/>
            </a:endParaRPr>
          </a:p>
        </p:txBody>
      </p:sp>
      <p:sp>
        <p:nvSpPr>
          <p:cNvPr id="894" name="Google Shape;894;p52"/>
          <p:cNvSpPr txBox="1"/>
          <p:nvPr/>
        </p:nvSpPr>
        <p:spPr>
          <a:xfrm>
            <a:off x="1202202" y="3792750"/>
            <a:ext cx="1960800" cy="3750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a:solidFill>
                  <a:schemeClr val="dk2"/>
                </a:solidFill>
                <a:latin typeface="Sintony"/>
                <a:ea typeface="Sintony"/>
                <a:cs typeface="Sintony"/>
                <a:sym typeface="Sintony"/>
              </a:rPr>
              <a:t>Venus is the second planet from the Sun</a:t>
            </a:r>
            <a:endParaRPr>
              <a:solidFill>
                <a:schemeClr val="dk2"/>
              </a:solidFill>
              <a:latin typeface="Sintony"/>
              <a:ea typeface="Sintony"/>
              <a:cs typeface="Sintony"/>
              <a:sym typeface="Sintony"/>
            </a:endParaRPr>
          </a:p>
        </p:txBody>
      </p:sp>
      <p:sp>
        <p:nvSpPr>
          <p:cNvPr id="895" name="Google Shape;895;p52"/>
          <p:cNvSpPr txBox="1"/>
          <p:nvPr/>
        </p:nvSpPr>
        <p:spPr>
          <a:xfrm>
            <a:off x="1202201" y="1356500"/>
            <a:ext cx="1960800" cy="150000"/>
          </a:xfrm>
          <a:prstGeom prst="rect">
            <a:avLst/>
          </a:prstGeom>
          <a:noFill/>
          <a:ln>
            <a:noFill/>
          </a:ln>
        </p:spPr>
        <p:txBody>
          <a:bodyPr anchorCtr="0" anchor="ctr" bIns="0" lIns="0" spcFirstLastPara="1" rIns="0" wrap="square" tIns="0">
            <a:noAutofit/>
          </a:bodyPr>
          <a:lstStyle/>
          <a:p>
            <a:pPr indent="0" lvl="0" marL="0" rtl="0" algn="r">
              <a:lnSpc>
                <a:spcPct val="75000"/>
              </a:lnSpc>
              <a:spcBef>
                <a:spcPts val="0"/>
              </a:spcBef>
              <a:spcAft>
                <a:spcPts val="0"/>
              </a:spcAft>
              <a:buNone/>
            </a:pPr>
            <a:r>
              <a:rPr b="1" lang="en" sz="1600">
                <a:solidFill>
                  <a:srgbClr val="434343"/>
                </a:solidFill>
                <a:latin typeface="Sintony"/>
                <a:ea typeface="Sintony"/>
                <a:cs typeface="Sintony"/>
                <a:sym typeface="Sintony"/>
              </a:rPr>
              <a:t>INTRODUCTION</a:t>
            </a:r>
            <a:endParaRPr b="1" sz="1600">
              <a:solidFill>
                <a:srgbClr val="434343"/>
              </a:solidFill>
              <a:latin typeface="Sintony"/>
              <a:ea typeface="Sintony"/>
              <a:cs typeface="Sintony"/>
              <a:sym typeface="Sintony"/>
            </a:endParaRPr>
          </a:p>
        </p:txBody>
      </p:sp>
      <p:sp>
        <p:nvSpPr>
          <p:cNvPr id="896" name="Google Shape;896;p52"/>
          <p:cNvSpPr txBox="1"/>
          <p:nvPr/>
        </p:nvSpPr>
        <p:spPr>
          <a:xfrm>
            <a:off x="1202201" y="2461360"/>
            <a:ext cx="1960800" cy="150000"/>
          </a:xfrm>
          <a:prstGeom prst="rect">
            <a:avLst/>
          </a:prstGeom>
          <a:noFill/>
          <a:ln>
            <a:noFill/>
          </a:ln>
        </p:spPr>
        <p:txBody>
          <a:bodyPr anchorCtr="0" anchor="ctr" bIns="0" lIns="0" spcFirstLastPara="1" rIns="0" wrap="square" tIns="0">
            <a:noAutofit/>
          </a:bodyPr>
          <a:lstStyle/>
          <a:p>
            <a:pPr indent="0" lvl="0" marL="0" rtl="0" algn="r">
              <a:lnSpc>
                <a:spcPct val="75000"/>
              </a:lnSpc>
              <a:spcBef>
                <a:spcPts val="0"/>
              </a:spcBef>
              <a:spcAft>
                <a:spcPts val="0"/>
              </a:spcAft>
              <a:buNone/>
            </a:pPr>
            <a:r>
              <a:rPr b="1" lang="en" sz="1600">
                <a:solidFill>
                  <a:srgbClr val="434343"/>
                </a:solidFill>
                <a:latin typeface="Sintony"/>
                <a:ea typeface="Sintony"/>
                <a:cs typeface="Sintony"/>
                <a:sym typeface="Sintony"/>
              </a:rPr>
              <a:t>INTRODUCTION</a:t>
            </a:r>
            <a:endParaRPr b="1" sz="1600">
              <a:solidFill>
                <a:srgbClr val="434343"/>
              </a:solidFill>
              <a:latin typeface="Sintony"/>
              <a:ea typeface="Sintony"/>
              <a:cs typeface="Sintony"/>
              <a:sym typeface="Sintony"/>
            </a:endParaRPr>
          </a:p>
        </p:txBody>
      </p:sp>
      <p:sp>
        <p:nvSpPr>
          <p:cNvPr id="897" name="Google Shape;897;p52"/>
          <p:cNvSpPr txBox="1"/>
          <p:nvPr/>
        </p:nvSpPr>
        <p:spPr>
          <a:xfrm>
            <a:off x="1202201" y="3566219"/>
            <a:ext cx="1960800" cy="150000"/>
          </a:xfrm>
          <a:prstGeom prst="rect">
            <a:avLst/>
          </a:prstGeom>
          <a:noFill/>
          <a:ln>
            <a:noFill/>
          </a:ln>
        </p:spPr>
        <p:txBody>
          <a:bodyPr anchorCtr="0" anchor="ctr" bIns="0" lIns="0" spcFirstLastPara="1" rIns="0" wrap="square" tIns="0">
            <a:noAutofit/>
          </a:bodyPr>
          <a:lstStyle/>
          <a:p>
            <a:pPr indent="0" lvl="0" marL="0" rtl="0" algn="r">
              <a:lnSpc>
                <a:spcPct val="75000"/>
              </a:lnSpc>
              <a:spcBef>
                <a:spcPts val="0"/>
              </a:spcBef>
              <a:spcAft>
                <a:spcPts val="0"/>
              </a:spcAft>
              <a:buNone/>
            </a:pPr>
            <a:r>
              <a:rPr b="1" lang="en" sz="1600">
                <a:solidFill>
                  <a:srgbClr val="434343"/>
                </a:solidFill>
                <a:latin typeface="Sintony"/>
                <a:ea typeface="Sintony"/>
                <a:cs typeface="Sintony"/>
                <a:sym typeface="Sintony"/>
              </a:rPr>
              <a:t>INTRODUCTION</a:t>
            </a:r>
            <a:endParaRPr b="1" sz="1600">
              <a:solidFill>
                <a:srgbClr val="434343"/>
              </a:solidFill>
              <a:latin typeface="Sintony"/>
              <a:ea typeface="Sintony"/>
              <a:cs typeface="Sintony"/>
              <a:sym typeface="Sintony"/>
            </a:endParaRPr>
          </a:p>
        </p:txBody>
      </p:sp>
      <p:grpSp>
        <p:nvGrpSpPr>
          <p:cNvPr id="898" name="Google Shape;898;p52"/>
          <p:cNvGrpSpPr/>
          <p:nvPr/>
        </p:nvGrpSpPr>
        <p:grpSpPr>
          <a:xfrm>
            <a:off x="6142922" y="538175"/>
            <a:ext cx="3000750" cy="334225"/>
            <a:chOff x="6143247" y="610775"/>
            <a:chExt cx="3000750" cy="334225"/>
          </a:xfrm>
        </p:grpSpPr>
        <p:grpSp>
          <p:nvGrpSpPr>
            <p:cNvPr id="899" name="Google Shape;899;p52"/>
            <p:cNvGrpSpPr/>
            <p:nvPr/>
          </p:nvGrpSpPr>
          <p:grpSpPr>
            <a:xfrm flipH="1" rot="10800000">
              <a:off x="6401510" y="797300"/>
              <a:ext cx="2742479" cy="147696"/>
              <a:chOff x="184396" y="1493143"/>
              <a:chExt cx="49503224" cy="2670817"/>
            </a:xfrm>
          </p:grpSpPr>
          <p:sp>
            <p:nvSpPr>
              <p:cNvPr id="900" name="Google Shape;900;p52"/>
              <p:cNvSpPr/>
              <p:nvPr/>
            </p:nvSpPr>
            <p:spPr>
              <a:xfrm>
                <a:off x="184396"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52"/>
              <p:cNvSpPr/>
              <p:nvPr/>
            </p:nvSpPr>
            <p:spPr>
              <a:xfrm>
                <a:off x="1448775"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52"/>
              <p:cNvSpPr/>
              <p:nvPr/>
            </p:nvSpPr>
            <p:spPr>
              <a:xfrm>
                <a:off x="1885037" y="1493143"/>
                <a:ext cx="47802583" cy="2670817"/>
              </a:xfrm>
              <a:custGeom>
                <a:rect b="b" l="l" r="r" t="t"/>
                <a:pathLst>
                  <a:path extrusionOk="0" h="106822" w="174122">
                    <a:moveTo>
                      <a:pt x="1" y="0"/>
                    </a:moveTo>
                    <a:lnTo>
                      <a:pt x="1" y="106822"/>
                    </a:lnTo>
                    <a:lnTo>
                      <a:pt x="174121" y="106822"/>
                    </a:lnTo>
                    <a:lnTo>
                      <a:pt x="1741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 name="Google Shape;903;p52"/>
            <p:cNvGrpSpPr/>
            <p:nvPr/>
          </p:nvGrpSpPr>
          <p:grpSpPr>
            <a:xfrm flipH="1" rot="10800000">
              <a:off x="6143247" y="797304"/>
              <a:ext cx="215333" cy="147696"/>
              <a:chOff x="442294" y="1493074"/>
              <a:chExt cx="3886871" cy="2670817"/>
            </a:xfrm>
          </p:grpSpPr>
          <p:sp>
            <p:nvSpPr>
              <p:cNvPr id="904" name="Google Shape;904;p52"/>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52"/>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52"/>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52"/>
              <p:cNvSpPr/>
              <p:nvPr/>
            </p:nvSpPr>
            <p:spPr>
              <a:xfrm>
                <a:off x="2191445" y="1493074"/>
                <a:ext cx="1528791" cy="2670817"/>
              </a:xfrm>
              <a:custGeom>
                <a:rect b="b" l="l" r="r" t="t"/>
                <a:pathLst>
                  <a:path extrusionOk="0" h="106822" w="174122">
                    <a:moveTo>
                      <a:pt x="1" y="0"/>
                    </a:moveTo>
                    <a:lnTo>
                      <a:pt x="1" y="106822"/>
                    </a:lnTo>
                    <a:lnTo>
                      <a:pt x="174121" y="106822"/>
                    </a:lnTo>
                    <a:lnTo>
                      <a:pt x="1741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 name="Google Shape;908;p52"/>
            <p:cNvGrpSpPr/>
            <p:nvPr/>
          </p:nvGrpSpPr>
          <p:grpSpPr>
            <a:xfrm flipH="1" rot="10800000">
              <a:off x="6748185" y="610775"/>
              <a:ext cx="2395813" cy="147696"/>
              <a:chOff x="184396" y="1493143"/>
              <a:chExt cx="43245715" cy="2670817"/>
            </a:xfrm>
          </p:grpSpPr>
          <p:sp>
            <p:nvSpPr>
              <p:cNvPr id="909" name="Google Shape;909;p52"/>
              <p:cNvSpPr/>
              <p:nvPr/>
            </p:nvSpPr>
            <p:spPr>
              <a:xfrm>
                <a:off x="184396"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52"/>
              <p:cNvSpPr/>
              <p:nvPr/>
            </p:nvSpPr>
            <p:spPr>
              <a:xfrm>
                <a:off x="1448775"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52"/>
              <p:cNvSpPr/>
              <p:nvPr/>
            </p:nvSpPr>
            <p:spPr>
              <a:xfrm>
                <a:off x="1885037" y="1493143"/>
                <a:ext cx="41545074" cy="2670817"/>
              </a:xfrm>
              <a:custGeom>
                <a:rect b="b" l="l" r="r" t="t"/>
                <a:pathLst>
                  <a:path extrusionOk="0" h="106822" w="174122">
                    <a:moveTo>
                      <a:pt x="1" y="0"/>
                    </a:moveTo>
                    <a:lnTo>
                      <a:pt x="1" y="106822"/>
                    </a:lnTo>
                    <a:lnTo>
                      <a:pt x="174121" y="106822"/>
                    </a:lnTo>
                    <a:lnTo>
                      <a:pt x="1741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 name="Google Shape;912;p52"/>
            <p:cNvGrpSpPr/>
            <p:nvPr/>
          </p:nvGrpSpPr>
          <p:grpSpPr>
            <a:xfrm flipH="1" rot="10800000">
              <a:off x="6489922" y="610775"/>
              <a:ext cx="215333" cy="147696"/>
              <a:chOff x="442294" y="1493143"/>
              <a:chExt cx="3886871" cy="2670817"/>
            </a:xfrm>
          </p:grpSpPr>
          <p:sp>
            <p:nvSpPr>
              <p:cNvPr id="913" name="Google Shape;913;p52"/>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52"/>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52"/>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52"/>
              <p:cNvSpPr/>
              <p:nvPr/>
            </p:nvSpPr>
            <p:spPr>
              <a:xfrm>
                <a:off x="2191445" y="1493143"/>
                <a:ext cx="1531838" cy="2670817"/>
              </a:xfrm>
              <a:custGeom>
                <a:rect b="b" l="l" r="r" t="t"/>
                <a:pathLst>
                  <a:path extrusionOk="0" h="106822" w="174122">
                    <a:moveTo>
                      <a:pt x="1" y="0"/>
                    </a:moveTo>
                    <a:lnTo>
                      <a:pt x="1" y="106822"/>
                    </a:lnTo>
                    <a:lnTo>
                      <a:pt x="174121" y="106822"/>
                    </a:lnTo>
                    <a:lnTo>
                      <a:pt x="1741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0" name="Shape 920"/>
        <p:cNvGrpSpPr/>
        <p:nvPr/>
      </p:nvGrpSpPr>
      <p:grpSpPr>
        <a:xfrm>
          <a:off x="0" y="0"/>
          <a:ext cx="0" cy="0"/>
          <a:chOff x="0" y="0"/>
          <a:chExt cx="0" cy="0"/>
        </a:xfrm>
      </p:grpSpPr>
      <p:sp>
        <p:nvSpPr>
          <p:cNvPr id="921" name="Google Shape;921;p53"/>
          <p:cNvSpPr txBox="1"/>
          <p:nvPr>
            <p:ph type="title"/>
          </p:nvPr>
        </p:nvSpPr>
        <p:spPr>
          <a:xfrm>
            <a:off x="714375" y="538175"/>
            <a:ext cx="5428800" cy="4794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...AND THE SAME GOES FOR TABLES</a:t>
            </a:r>
            <a:endParaRPr/>
          </a:p>
        </p:txBody>
      </p:sp>
      <p:sp>
        <p:nvSpPr>
          <p:cNvPr id="922" name="Google Shape;922;p53"/>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 </a:t>
            </a:r>
            <a:fld id="{00000000-1234-1234-1234-123412341234}" type="slidenum">
              <a:rPr lang="en"/>
              <a:t>‹#›</a:t>
            </a:fld>
            <a:r>
              <a:rPr lang="en"/>
              <a:t>.</a:t>
            </a:r>
            <a:endParaRPr/>
          </a:p>
        </p:txBody>
      </p:sp>
      <p:graphicFrame>
        <p:nvGraphicFramePr>
          <p:cNvPr id="923" name="Google Shape;923;p53"/>
          <p:cNvGraphicFramePr/>
          <p:nvPr/>
        </p:nvGraphicFramePr>
        <p:xfrm>
          <a:off x="687360" y="1845995"/>
          <a:ext cx="3000000" cy="3000000"/>
        </p:xfrm>
        <a:graphic>
          <a:graphicData uri="http://schemas.openxmlformats.org/drawingml/2006/table">
            <a:tbl>
              <a:tblPr>
                <a:noFill/>
                <a:tableStyleId>{B1FA3A5B-3DA2-418B-97CC-6C6938701683}</a:tableStyleId>
              </a:tblPr>
              <a:tblGrid>
                <a:gridCol w="1942800"/>
                <a:gridCol w="1942800"/>
                <a:gridCol w="1942800"/>
                <a:gridCol w="1942800"/>
              </a:tblGrid>
              <a:tr h="584825">
                <a:tc>
                  <a:txBody>
                    <a:bodyPr/>
                    <a:lstStyle/>
                    <a:p>
                      <a:pPr indent="0" lvl="0" marL="0" rtl="0" algn="ctr">
                        <a:spcBef>
                          <a:spcPts val="0"/>
                        </a:spcBef>
                        <a:spcAft>
                          <a:spcPts val="0"/>
                        </a:spcAft>
                        <a:buClr>
                          <a:schemeClr val="dk1"/>
                        </a:buClr>
                        <a:buSzPts val="1100"/>
                        <a:buFont typeface="Arial"/>
                        <a:buNone/>
                      </a:pPr>
                      <a:r>
                        <a:rPr b="1" lang="en" sz="2400">
                          <a:solidFill>
                            <a:schemeClr val="dk2"/>
                          </a:solidFill>
                          <a:highlight>
                            <a:srgbClr val="D9D9D9"/>
                          </a:highlight>
                          <a:latin typeface="Khand"/>
                          <a:ea typeface="Khand"/>
                          <a:cs typeface="Khand"/>
                          <a:sym typeface="Khand"/>
                        </a:rPr>
                        <a:t>YEAR</a:t>
                      </a:r>
                      <a:endParaRPr>
                        <a:highlight>
                          <a:srgbClr val="D9D9D9"/>
                        </a:high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sz="2400">
                          <a:solidFill>
                            <a:schemeClr val="dk2"/>
                          </a:solidFill>
                          <a:highlight>
                            <a:srgbClr val="D9D9D9"/>
                          </a:highlight>
                          <a:latin typeface="Khand"/>
                          <a:ea typeface="Khand"/>
                          <a:cs typeface="Khand"/>
                          <a:sym typeface="Khand"/>
                        </a:rPr>
                        <a:t>2010</a:t>
                      </a:r>
                      <a:endParaRPr b="1" sz="2400">
                        <a:solidFill>
                          <a:schemeClr val="dk2"/>
                        </a:solidFill>
                        <a:highlight>
                          <a:srgbClr val="D9D9D9"/>
                        </a:highlight>
                        <a:latin typeface="Khand"/>
                        <a:ea typeface="Khand"/>
                        <a:cs typeface="Khand"/>
                        <a:sym typeface="Khand"/>
                      </a:endParaRPr>
                    </a:p>
                  </a:txBody>
                  <a:tcPr marT="91425" marB="91425" marR="91425" marL="91425" anchor="ctr">
                    <a:lnL cap="flat" cmpd="sng" w="9525">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b="1" lang="en" sz="2400">
                          <a:solidFill>
                            <a:schemeClr val="dk2"/>
                          </a:solidFill>
                          <a:highlight>
                            <a:srgbClr val="D9D9D9"/>
                          </a:highlight>
                          <a:latin typeface="Khand"/>
                          <a:ea typeface="Khand"/>
                          <a:cs typeface="Khand"/>
                          <a:sym typeface="Khand"/>
                        </a:rPr>
                        <a:t>2015</a:t>
                      </a:r>
                      <a:endParaRPr b="1" sz="2400">
                        <a:solidFill>
                          <a:schemeClr val="dk2"/>
                        </a:solidFill>
                        <a:highlight>
                          <a:srgbClr val="D9D9D9"/>
                        </a:highlight>
                        <a:latin typeface="Khand"/>
                        <a:ea typeface="Khand"/>
                        <a:cs typeface="Khand"/>
                        <a:sym typeface="Khand"/>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b="1" lang="en" sz="2400">
                          <a:solidFill>
                            <a:schemeClr val="dk2"/>
                          </a:solidFill>
                          <a:highlight>
                            <a:srgbClr val="D9D9D9"/>
                          </a:highlight>
                          <a:latin typeface="Khand"/>
                          <a:ea typeface="Khand"/>
                          <a:cs typeface="Khand"/>
                          <a:sym typeface="Khand"/>
                        </a:rPr>
                        <a:t>2020</a:t>
                      </a:r>
                      <a:endParaRPr b="1" sz="2400">
                        <a:solidFill>
                          <a:schemeClr val="dk2"/>
                        </a:solidFill>
                        <a:highlight>
                          <a:srgbClr val="D9D9D9"/>
                        </a:highlight>
                        <a:latin typeface="Khand"/>
                        <a:ea typeface="Khand"/>
                        <a:cs typeface="Khand"/>
                        <a:sym typeface="Khand"/>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r>
              <a:tr h="462125">
                <a:tc>
                  <a:txBody>
                    <a:bodyPr/>
                    <a:lstStyle/>
                    <a:p>
                      <a:pPr indent="0" lvl="0" marL="0" rtl="0" algn="ctr">
                        <a:spcBef>
                          <a:spcPts val="0"/>
                        </a:spcBef>
                        <a:spcAft>
                          <a:spcPts val="0"/>
                        </a:spcAft>
                        <a:buNone/>
                      </a:pPr>
                      <a:r>
                        <a:rPr b="1" lang="en" sz="2400">
                          <a:solidFill>
                            <a:schemeClr val="dk2"/>
                          </a:solidFill>
                          <a:latin typeface="Khand"/>
                          <a:ea typeface="Khand"/>
                          <a:cs typeface="Khand"/>
                          <a:sym typeface="Khand"/>
                        </a:rPr>
                        <a:t>MERCURY</a:t>
                      </a:r>
                      <a:endParaRPr/>
                    </a:p>
                  </a:txBody>
                  <a:tcPr marT="91425" marB="91425" marR="91425" marL="91425" anchor="ctr">
                    <a:lnL cap="flat" cmpd="sng" w="9525">
                      <a:solidFill>
                        <a:srgbClr val="9E9E9E">
                          <a:alpha val="0"/>
                        </a:srgbClr>
                      </a:solidFill>
                      <a:prstDash val="solid"/>
                      <a:round/>
                      <a:headEnd len="sm" w="sm" type="none"/>
                      <a:tailEnd len="sm" w="sm" type="none"/>
                    </a:lnL>
                    <a:lnR cap="flat" cmpd="sng" w="38100">
                      <a:solidFill>
                        <a:schemeClr val="l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1600">
                          <a:solidFill>
                            <a:schemeClr val="dk2"/>
                          </a:solidFill>
                          <a:latin typeface="Sintony"/>
                          <a:ea typeface="Sintony"/>
                          <a:cs typeface="Sintony"/>
                          <a:sym typeface="Sintony"/>
                        </a:rPr>
                        <a:t>3,000,000</a:t>
                      </a:r>
                      <a:endParaRPr b="1" sz="1600">
                        <a:solidFill>
                          <a:schemeClr val="dk2"/>
                        </a:solidFill>
                        <a:latin typeface="Sintony"/>
                        <a:ea typeface="Sintony"/>
                        <a:cs typeface="Sintony"/>
                        <a:sym typeface="Sintony"/>
                      </a:endParaRPr>
                    </a:p>
                  </a:txBody>
                  <a:tcPr marT="91425" marB="91425" marR="91425" marL="91425" anchor="ctr">
                    <a:lnL cap="flat" cmpd="sng" w="38100">
                      <a:solidFill>
                        <a:schemeClr val="lt1"/>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1600">
                          <a:solidFill>
                            <a:schemeClr val="dk2"/>
                          </a:solidFill>
                          <a:latin typeface="Sintony"/>
                          <a:ea typeface="Sintony"/>
                          <a:cs typeface="Sintony"/>
                          <a:sym typeface="Sintony"/>
                        </a:rPr>
                        <a:t>4,000,000</a:t>
                      </a:r>
                      <a:endParaRPr b="1" sz="1600">
                        <a:solidFill>
                          <a:schemeClr val="dk2"/>
                        </a:solidFill>
                        <a:latin typeface="Sintony"/>
                        <a:ea typeface="Sintony"/>
                        <a:cs typeface="Sintony"/>
                        <a:sym typeface="Sintony"/>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1600">
                          <a:solidFill>
                            <a:schemeClr val="dk2"/>
                          </a:solidFill>
                          <a:latin typeface="Sintony"/>
                          <a:ea typeface="Sintony"/>
                          <a:cs typeface="Sintony"/>
                          <a:sym typeface="Sintony"/>
                        </a:rPr>
                        <a:t>5,000,000</a:t>
                      </a:r>
                      <a:endParaRPr b="1" sz="1600">
                        <a:solidFill>
                          <a:schemeClr val="dk2"/>
                        </a:solidFill>
                        <a:latin typeface="Sintony"/>
                        <a:ea typeface="Sintony"/>
                        <a:cs typeface="Sintony"/>
                        <a:sym typeface="Sintony"/>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solidFill>
                      <a:schemeClr val="accent1"/>
                    </a:solidFill>
                  </a:tcPr>
                </a:tc>
              </a:tr>
              <a:tr h="462125">
                <a:tc>
                  <a:txBody>
                    <a:bodyPr/>
                    <a:lstStyle/>
                    <a:p>
                      <a:pPr indent="0" lvl="0" marL="0" rtl="0" algn="ctr">
                        <a:spcBef>
                          <a:spcPts val="0"/>
                        </a:spcBef>
                        <a:spcAft>
                          <a:spcPts val="0"/>
                        </a:spcAft>
                        <a:buClr>
                          <a:schemeClr val="dk1"/>
                        </a:buClr>
                        <a:buSzPts val="1100"/>
                        <a:buFont typeface="Arial"/>
                        <a:buNone/>
                      </a:pPr>
                      <a:r>
                        <a:rPr b="1" lang="en" sz="2400">
                          <a:solidFill>
                            <a:schemeClr val="lt1"/>
                          </a:solidFill>
                          <a:latin typeface="Khand"/>
                          <a:ea typeface="Khand"/>
                          <a:cs typeface="Khand"/>
                          <a:sym typeface="Khand"/>
                        </a:rPr>
                        <a:t>VENUS</a:t>
                      </a:r>
                      <a:endParaRPr b="1" sz="2400">
                        <a:latin typeface="Khand"/>
                        <a:ea typeface="Khand"/>
                        <a:cs typeface="Khand"/>
                        <a:sym typeface="Khand"/>
                      </a:endParaRPr>
                    </a:p>
                  </a:txBody>
                  <a:tcPr marT="91425" marB="91425" marR="91425" marL="91425" anchor="ctr">
                    <a:lnL cap="flat" cmpd="sng" w="9525">
                      <a:solidFill>
                        <a:srgbClr val="9E9E9E">
                          <a:alpha val="0"/>
                        </a:srgbClr>
                      </a:solidFill>
                      <a:prstDash val="solid"/>
                      <a:round/>
                      <a:headEnd len="sm" w="sm" type="none"/>
                      <a:tailEnd len="sm" w="sm" type="none"/>
                    </a:lnL>
                    <a:lnR cap="flat" cmpd="sng" w="38100">
                      <a:solidFill>
                        <a:schemeClr val="l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b="1" lang="en" sz="1600">
                          <a:solidFill>
                            <a:schemeClr val="lt1"/>
                          </a:solidFill>
                          <a:latin typeface="Sintony"/>
                          <a:ea typeface="Sintony"/>
                          <a:cs typeface="Sintony"/>
                          <a:sym typeface="Sintony"/>
                        </a:rPr>
                        <a:t>1,5</a:t>
                      </a:r>
                      <a:r>
                        <a:rPr b="1" lang="en" sz="1600">
                          <a:solidFill>
                            <a:schemeClr val="lt1"/>
                          </a:solidFill>
                          <a:latin typeface="Sintony"/>
                          <a:ea typeface="Sintony"/>
                          <a:cs typeface="Sintony"/>
                          <a:sym typeface="Sintony"/>
                        </a:rPr>
                        <a:t>00,000</a:t>
                      </a:r>
                      <a:endParaRPr b="1" sz="1600">
                        <a:solidFill>
                          <a:schemeClr val="lt1"/>
                        </a:solidFill>
                        <a:latin typeface="Sintony"/>
                        <a:ea typeface="Sintony"/>
                        <a:cs typeface="Sintony"/>
                        <a:sym typeface="Sintony"/>
                      </a:endParaRPr>
                    </a:p>
                  </a:txBody>
                  <a:tcPr marT="91425" marB="91425" marR="91425" marL="91425" anchor="ctr">
                    <a:lnL cap="flat" cmpd="sng" w="38100">
                      <a:solidFill>
                        <a:schemeClr val="lt1"/>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b="1" lang="en" sz="1600">
                          <a:solidFill>
                            <a:schemeClr val="lt1"/>
                          </a:solidFill>
                          <a:latin typeface="Sintony"/>
                          <a:ea typeface="Sintony"/>
                          <a:cs typeface="Sintony"/>
                          <a:sym typeface="Sintony"/>
                        </a:rPr>
                        <a:t>2</a:t>
                      </a:r>
                      <a:r>
                        <a:rPr b="1" lang="en" sz="1600">
                          <a:solidFill>
                            <a:schemeClr val="lt1"/>
                          </a:solidFill>
                          <a:latin typeface="Sintony"/>
                          <a:ea typeface="Sintony"/>
                          <a:cs typeface="Sintony"/>
                          <a:sym typeface="Sintony"/>
                        </a:rPr>
                        <a:t>,000,000</a:t>
                      </a:r>
                      <a:endParaRPr b="1" sz="1600">
                        <a:solidFill>
                          <a:schemeClr val="lt1"/>
                        </a:solidFill>
                        <a:latin typeface="Sintony"/>
                        <a:ea typeface="Sintony"/>
                        <a:cs typeface="Sintony"/>
                        <a:sym typeface="Sintony"/>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b="1" lang="en" sz="1600">
                          <a:solidFill>
                            <a:schemeClr val="lt1"/>
                          </a:solidFill>
                          <a:latin typeface="Sintony"/>
                          <a:ea typeface="Sintony"/>
                          <a:cs typeface="Sintony"/>
                          <a:sym typeface="Sintony"/>
                        </a:rPr>
                        <a:t>2</a:t>
                      </a:r>
                      <a:r>
                        <a:rPr b="1" lang="en" sz="1600">
                          <a:solidFill>
                            <a:schemeClr val="lt1"/>
                          </a:solidFill>
                          <a:latin typeface="Sintony"/>
                          <a:ea typeface="Sintony"/>
                          <a:cs typeface="Sintony"/>
                          <a:sym typeface="Sintony"/>
                        </a:rPr>
                        <a:t>,500,000</a:t>
                      </a:r>
                      <a:endParaRPr b="1" sz="1600">
                        <a:solidFill>
                          <a:schemeClr val="lt1"/>
                        </a:solidFill>
                        <a:latin typeface="Sintony"/>
                        <a:ea typeface="Sintony"/>
                        <a:cs typeface="Sintony"/>
                        <a:sym typeface="Sintony"/>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solidFill>
                      <a:schemeClr val="accent2"/>
                    </a:solidFill>
                  </a:tcPr>
                </a:tc>
              </a:tr>
            </a:tbl>
          </a:graphicData>
        </a:graphic>
      </p:graphicFrame>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7" name="Shape 927"/>
        <p:cNvGrpSpPr/>
        <p:nvPr/>
      </p:nvGrpSpPr>
      <p:grpSpPr>
        <a:xfrm>
          <a:off x="0" y="0"/>
          <a:ext cx="0" cy="0"/>
          <a:chOff x="0" y="0"/>
          <a:chExt cx="0" cy="0"/>
        </a:xfrm>
      </p:grpSpPr>
      <p:sp>
        <p:nvSpPr>
          <p:cNvPr id="928" name="Google Shape;928;p54"/>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 </a:t>
            </a:r>
            <a:fld id="{00000000-1234-1234-1234-123412341234}" type="slidenum">
              <a:rPr lang="en"/>
              <a:t>‹#›</a:t>
            </a:fld>
            <a:r>
              <a:rPr lang="en"/>
              <a:t>.</a:t>
            </a:r>
            <a:endParaRPr/>
          </a:p>
        </p:txBody>
      </p:sp>
      <p:sp>
        <p:nvSpPr>
          <p:cNvPr id="929" name="Google Shape;929;p54"/>
          <p:cNvSpPr txBox="1"/>
          <p:nvPr>
            <p:ph type="title"/>
          </p:nvPr>
        </p:nvSpPr>
        <p:spPr>
          <a:xfrm>
            <a:off x="714375" y="538175"/>
            <a:ext cx="7715100" cy="5220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YOU CAN SHOW LOCATIONS ON THIS MAP</a:t>
            </a:r>
            <a:endParaRPr/>
          </a:p>
        </p:txBody>
      </p:sp>
      <p:grpSp>
        <p:nvGrpSpPr>
          <p:cNvPr id="930" name="Google Shape;930;p54"/>
          <p:cNvGrpSpPr/>
          <p:nvPr/>
        </p:nvGrpSpPr>
        <p:grpSpPr>
          <a:xfrm>
            <a:off x="1056120" y="1071721"/>
            <a:ext cx="7032218" cy="3892249"/>
            <a:chOff x="733008" y="1236022"/>
            <a:chExt cx="5310139" cy="2939099"/>
          </a:xfrm>
        </p:grpSpPr>
        <p:grpSp>
          <p:nvGrpSpPr>
            <p:cNvPr id="931" name="Google Shape;931;p54"/>
            <p:cNvGrpSpPr/>
            <p:nvPr/>
          </p:nvGrpSpPr>
          <p:grpSpPr>
            <a:xfrm>
              <a:off x="3946156" y="2469474"/>
              <a:ext cx="93665" cy="84852"/>
              <a:chOff x="4293400" y="2574725"/>
              <a:chExt cx="84425" cy="80100"/>
            </a:xfrm>
          </p:grpSpPr>
          <p:sp>
            <p:nvSpPr>
              <p:cNvPr id="932" name="Google Shape;932;p54"/>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chemeClr val="accent2"/>
              </a:solidFill>
              <a:ln>
                <a:noFill/>
              </a:ln>
            </p:spPr>
          </p:sp>
          <p:sp>
            <p:nvSpPr>
              <p:cNvPr id="933" name="Google Shape;933;p54"/>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 name="Google Shape;934;p54"/>
            <p:cNvGrpSpPr/>
            <p:nvPr/>
          </p:nvGrpSpPr>
          <p:grpSpPr>
            <a:xfrm>
              <a:off x="3620839" y="1291451"/>
              <a:ext cx="2127112" cy="1208558"/>
              <a:chOff x="4000175" y="1462675"/>
              <a:chExt cx="1917275" cy="1140875"/>
            </a:xfrm>
          </p:grpSpPr>
          <p:sp>
            <p:nvSpPr>
              <p:cNvPr id="935" name="Google Shape;935;p54"/>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chemeClr val="accent2"/>
              </a:solidFill>
              <a:ln>
                <a:noFill/>
              </a:ln>
            </p:spPr>
          </p:sp>
          <p:grpSp>
            <p:nvGrpSpPr>
              <p:cNvPr id="936" name="Google Shape;936;p54"/>
              <p:cNvGrpSpPr/>
              <p:nvPr/>
            </p:nvGrpSpPr>
            <p:grpSpPr>
              <a:xfrm>
                <a:off x="4000175" y="1462675"/>
                <a:ext cx="1917275" cy="1140875"/>
                <a:chOff x="4000175" y="1462675"/>
                <a:chExt cx="1917275" cy="1140875"/>
              </a:xfrm>
            </p:grpSpPr>
            <p:sp>
              <p:nvSpPr>
                <p:cNvPr id="937" name="Google Shape;937;p54"/>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chemeClr val="accent2"/>
                </a:solidFill>
                <a:ln>
                  <a:noFill/>
                </a:ln>
              </p:spPr>
            </p:sp>
            <p:sp>
              <p:nvSpPr>
                <p:cNvPr id="938" name="Google Shape;938;p54"/>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54"/>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54"/>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54"/>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942" name="Google Shape;942;p54"/>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3" name="Google Shape;943;p54"/>
            <p:cNvGrpSpPr/>
            <p:nvPr/>
          </p:nvGrpSpPr>
          <p:grpSpPr>
            <a:xfrm>
              <a:off x="3576960" y="2483351"/>
              <a:ext cx="104343" cy="110302"/>
              <a:chOff x="3960625" y="2587825"/>
              <a:chExt cx="94050" cy="104125"/>
            </a:xfrm>
          </p:grpSpPr>
          <p:sp>
            <p:nvSpPr>
              <p:cNvPr id="944" name="Google Shape;944;p54"/>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chemeClr val="accent2"/>
              </a:solidFill>
              <a:ln>
                <a:noFill/>
              </a:ln>
            </p:spPr>
          </p:sp>
          <p:sp>
            <p:nvSpPr>
              <p:cNvPr id="945" name="Google Shape;945;p54"/>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 name="Google Shape;946;p54"/>
            <p:cNvGrpSpPr/>
            <p:nvPr/>
          </p:nvGrpSpPr>
          <p:grpSpPr>
            <a:xfrm>
              <a:off x="3360313" y="2391269"/>
              <a:ext cx="192600" cy="199074"/>
              <a:chOff x="3765350" y="2500900"/>
              <a:chExt cx="173600" cy="187925"/>
            </a:xfrm>
          </p:grpSpPr>
          <p:sp>
            <p:nvSpPr>
              <p:cNvPr id="947" name="Google Shape;947;p54"/>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chemeClr val="accent2"/>
              </a:solidFill>
              <a:ln>
                <a:noFill/>
              </a:ln>
            </p:spPr>
          </p:sp>
          <p:sp>
            <p:nvSpPr>
              <p:cNvPr id="948" name="Google Shape;948;p54"/>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54"/>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54"/>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54"/>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54"/>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 name="Google Shape;953;p54"/>
            <p:cNvGrpSpPr/>
            <p:nvPr/>
          </p:nvGrpSpPr>
          <p:grpSpPr>
            <a:xfrm>
              <a:off x="3343810" y="2371089"/>
              <a:ext cx="94442" cy="54873"/>
              <a:chOff x="3750475" y="2481850"/>
              <a:chExt cx="85125" cy="51800"/>
            </a:xfrm>
          </p:grpSpPr>
          <p:sp>
            <p:nvSpPr>
              <p:cNvPr id="954" name="Google Shape;954;p54"/>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54"/>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chemeClr val="accent2"/>
              </a:solidFill>
              <a:ln>
                <a:noFill/>
              </a:ln>
            </p:spPr>
          </p:sp>
        </p:grpSp>
        <p:grpSp>
          <p:nvGrpSpPr>
            <p:cNvPr id="956" name="Google Shape;956;p54"/>
            <p:cNvGrpSpPr/>
            <p:nvPr/>
          </p:nvGrpSpPr>
          <p:grpSpPr>
            <a:xfrm>
              <a:off x="3207016" y="2318759"/>
              <a:ext cx="190936" cy="179105"/>
              <a:chOff x="3627175" y="2432450"/>
              <a:chExt cx="172100" cy="169075"/>
            </a:xfrm>
          </p:grpSpPr>
          <p:sp>
            <p:nvSpPr>
              <p:cNvPr id="957" name="Google Shape;957;p54"/>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54"/>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chemeClr val="accent2"/>
              </a:solidFill>
              <a:ln>
                <a:noFill/>
              </a:ln>
            </p:spPr>
          </p:sp>
          <p:sp>
            <p:nvSpPr>
              <p:cNvPr id="959" name="Google Shape;959;p54"/>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chemeClr val="accent2"/>
              </a:solidFill>
              <a:ln>
                <a:noFill/>
              </a:ln>
            </p:spPr>
          </p:sp>
        </p:grpSp>
        <p:grpSp>
          <p:nvGrpSpPr>
            <p:cNvPr id="960" name="Google Shape;960;p54"/>
            <p:cNvGrpSpPr/>
            <p:nvPr/>
          </p:nvGrpSpPr>
          <p:grpSpPr>
            <a:xfrm>
              <a:off x="3134193" y="2480835"/>
              <a:ext cx="68274" cy="104921"/>
              <a:chOff x="3561536" y="2585450"/>
              <a:chExt cx="61539" cy="99045"/>
            </a:xfrm>
          </p:grpSpPr>
          <p:sp>
            <p:nvSpPr>
              <p:cNvPr id="961" name="Google Shape;961;p54"/>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54"/>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chemeClr val="accent2"/>
              </a:solidFill>
              <a:ln>
                <a:noFill/>
              </a:ln>
            </p:spPr>
          </p:sp>
        </p:grpSp>
        <p:grpSp>
          <p:nvGrpSpPr>
            <p:cNvPr id="963" name="Google Shape;963;p54"/>
            <p:cNvGrpSpPr/>
            <p:nvPr/>
          </p:nvGrpSpPr>
          <p:grpSpPr>
            <a:xfrm>
              <a:off x="3516717" y="1844234"/>
              <a:ext cx="173157" cy="278417"/>
              <a:chOff x="3906325" y="1984500"/>
              <a:chExt cx="156075" cy="262825"/>
            </a:xfrm>
          </p:grpSpPr>
          <p:sp>
            <p:nvSpPr>
              <p:cNvPr id="964" name="Google Shape;964;p54"/>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chemeClr val="accent2"/>
              </a:solidFill>
              <a:ln>
                <a:noFill/>
              </a:ln>
            </p:spPr>
          </p:sp>
          <p:sp>
            <p:nvSpPr>
              <p:cNvPr id="965" name="Google Shape;965;p54"/>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 name="Google Shape;966;p54"/>
            <p:cNvGrpSpPr/>
            <p:nvPr/>
          </p:nvGrpSpPr>
          <p:grpSpPr>
            <a:xfrm>
              <a:off x="733008" y="1476515"/>
              <a:ext cx="1554971" cy="1301117"/>
              <a:chOff x="1397225" y="1637375"/>
              <a:chExt cx="1401575" cy="1228250"/>
            </a:xfrm>
          </p:grpSpPr>
          <p:sp>
            <p:nvSpPr>
              <p:cNvPr id="967" name="Google Shape;967;p54"/>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chemeClr val="accent1"/>
              </a:solidFill>
              <a:ln>
                <a:noFill/>
              </a:ln>
            </p:spPr>
          </p:sp>
          <p:grpSp>
            <p:nvGrpSpPr>
              <p:cNvPr id="968" name="Google Shape;968;p54"/>
              <p:cNvGrpSpPr/>
              <p:nvPr/>
            </p:nvGrpSpPr>
            <p:grpSpPr>
              <a:xfrm>
                <a:off x="1397225" y="1637375"/>
                <a:ext cx="1398775" cy="1228250"/>
                <a:chOff x="1397225" y="1637375"/>
                <a:chExt cx="1398775" cy="1228250"/>
              </a:xfrm>
            </p:grpSpPr>
            <p:sp>
              <p:nvSpPr>
                <p:cNvPr id="969" name="Google Shape;969;p54"/>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54"/>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1" name="Google Shape;971;p54"/>
            <p:cNvGrpSpPr/>
            <p:nvPr/>
          </p:nvGrpSpPr>
          <p:grpSpPr>
            <a:xfrm>
              <a:off x="2073745" y="3081897"/>
              <a:ext cx="659149" cy="652809"/>
              <a:chOff x="2605700" y="3152850"/>
              <a:chExt cx="594125" cy="616250"/>
            </a:xfrm>
          </p:grpSpPr>
          <p:sp>
            <p:nvSpPr>
              <p:cNvPr id="972" name="Google Shape;972;p54"/>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chemeClr val="dk2"/>
              </a:solidFill>
              <a:ln>
                <a:noFill/>
              </a:ln>
            </p:spPr>
          </p:sp>
          <p:sp>
            <p:nvSpPr>
              <p:cNvPr id="973" name="Google Shape;973;p54"/>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974" name="Google Shape;974;p54"/>
            <p:cNvGrpSpPr/>
            <p:nvPr/>
          </p:nvGrpSpPr>
          <p:grpSpPr>
            <a:xfrm>
              <a:off x="2156593" y="3368921"/>
              <a:ext cx="203001" cy="806200"/>
              <a:chOff x="2680375" y="3423800"/>
              <a:chExt cx="182975" cy="761050"/>
            </a:xfrm>
          </p:grpSpPr>
          <p:sp>
            <p:nvSpPr>
              <p:cNvPr id="975" name="Google Shape;975;p54"/>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chemeClr val="accent2"/>
              </a:solidFill>
              <a:ln>
                <a:noFill/>
              </a:ln>
            </p:spPr>
          </p:sp>
          <p:sp>
            <p:nvSpPr>
              <p:cNvPr id="976" name="Google Shape;976;p54"/>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 name="Google Shape;977;p54"/>
            <p:cNvGrpSpPr/>
            <p:nvPr/>
          </p:nvGrpSpPr>
          <p:grpSpPr>
            <a:xfrm>
              <a:off x="3529670" y="3515214"/>
              <a:ext cx="262079" cy="219386"/>
              <a:chOff x="3918000" y="3561900"/>
              <a:chExt cx="236225" cy="207100"/>
            </a:xfrm>
          </p:grpSpPr>
          <p:sp>
            <p:nvSpPr>
              <p:cNvPr id="978" name="Google Shape;978;p54"/>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chemeClr val="accent1"/>
              </a:solidFill>
              <a:ln>
                <a:noFill/>
              </a:ln>
            </p:spPr>
          </p:sp>
          <p:sp>
            <p:nvSpPr>
              <p:cNvPr id="979" name="Google Shape;979;p54"/>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0" name="Google Shape;980;p54"/>
            <p:cNvSpPr/>
            <p:nvPr/>
          </p:nvSpPr>
          <p:spPr>
            <a:xfrm>
              <a:off x="2218694" y="2887881"/>
              <a:ext cx="43546" cy="12765"/>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54"/>
            <p:cNvSpPr/>
            <p:nvPr/>
          </p:nvSpPr>
          <p:spPr>
            <a:xfrm>
              <a:off x="2143252" y="2865159"/>
              <a:ext cx="61546" cy="38798"/>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54"/>
            <p:cNvSpPr/>
            <p:nvPr/>
          </p:nvSpPr>
          <p:spPr>
            <a:xfrm>
              <a:off x="2489121" y="1279799"/>
              <a:ext cx="674959" cy="82513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983" name="Google Shape;983;p54"/>
            <p:cNvGrpSpPr/>
            <p:nvPr/>
          </p:nvGrpSpPr>
          <p:grpSpPr>
            <a:xfrm>
              <a:off x="1316271" y="1236022"/>
              <a:ext cx="1389941" cy="1231863"/>
              <a:chOff x="1922950" y="1410350"/>
              <a:chExt cx="1252825" cy="1162875"/>
            </a:xfrm>
          </p:grpSpPr>
          <p:sp>
            <p:nvSpPr>
              <p:cNvPr id="984" name="Google Shape;984;p54"/>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54"/>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54"/>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54"/>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54"/>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54"/>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54"/>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54"/>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4"/>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54"/>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54"/>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54"/>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54"/>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54"/>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54"/>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54"/>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000" name="Google Shape;1000;p54"/>
            <p:cNvSpPr/>
            <p:nvPr/>
          </p:nvSpPr>
          <p:spPr>
            <a:xfrm>
              <a:off x="2042264" y="2888437"/>
              <a:ext cx="36002" cy="13877"/>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54"/>
            <p:cNvSpPr/>
            <p:nvPr/>
          </p:nvSpPr>
          <p:spPr>
            <a:xfrm>
              <a:off x="2103201" y="2864603"/>
              <a:ext cx="45876" cy="3106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54"/>
            <p:cNvSpPr/>
            <p:nvPr/>
          </p:nvSpPr>
          <p:spPr>
            <a:xfrm>
              <a:off x="1940695" y="2809730"/>
              <a:ext cx="170660" cy="5821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54"/>
            <p:cNvSpPr/>
            <p:nvPr/>
          </p:nvSpPr>
          <p:spPr>
            <a:xfrm>
              <a:off x="2401503" y="4067599"/>
              <a:ext cx="43546" cy="23861"/>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54"/>
            <p:cNvSpPr/>
            <p:nvPr/>
          </p:nvSpPr>
          <p:spPr>
            <a:xfrm>
              <a:off x="1963910" y="3028613"/>
              <a:ext cx="88839" cy="38824"/>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4"/>
            <p:cNvSpPr/>
            <p:nvPr/>
          </p:nvSpPr>
          <p:spPr>
            <a:xfrm>
              <a:off x="1916925" y="3004804"/>
              <a:ext cx="53975" cy="48226"/>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54"/>
            <p:cNvSpPr/>
            <p:nvPr/>
          </p:nvSpPr>
          <p:spPr>
            <a:xfrm>
              <a:off x="1888467" y="2941616"/>
              <a:ext cx="74888" cy="70948"/>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4"/>
            <p:cNvSpPr/>
            <p:nvPr/>
          </p:nvSpPr>
          <p:spPr>
            <a:xfrm>
              <a:off x="1864087" y="2927209"/>
              <a:ext cx="101597" cy="48782"/>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54"/>
            <p:cNvSpPr/>
            <p:nvPr/>
          </p:nvSpPr>
          <p:spPr>
            <a:xfrm>
              <a:off x="1850164" y="2953824"/>
              <a:ext cx="40079" cy="22166"/>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54"/>
            <p:cNvSpPr/>
            <p:nvPr/>
          </p:nvSpPr>
          <p:spPr>
            <a:xfrm>
              <a:off x="1868165" y="2891192"/>
              <a:ext cx="18583" cy="38824"/>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4"/>
            <p:cNvSpPr/>
            <p:nvPr/>
          </p:nvSpPr>
          <p:spPr>
            <a:xfrm>
              <a:off x="1817685" y="2900064"/>
              <a:ext cx="66178" cy="66526"/>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4"/>
            <p:cNvSpPr/>
            <p:nvPr/>
          </p:nvSpPr>
          <p:spPr>
            <a:xfrm>
              <a:off x="1457281" y="2629088"/>
              <a:ext cx="457341" cy="323650"/>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4"/>
            <p:cNvSpPr/>
            <p:nvPr/>
          </p:nvSpPr>
          <p:spPr>
            <a:xfrm>
              <a:off x="2418893" y="3091245"/>
              <a:ext cx="45293" cy="62076"/>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54"/>
            <p:cNvSpPr/>
            <p:nvPr/>
          </p:nvSpPr>
          <p:spPr>
            <a:xfrm>
              <a:off x="2362617" y="3085128"/>
              <a:ext cx="64431" cy="67082"/>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54"/>
            <p:cNvSpPr/>
            <p:nvPr/>
          </p:nvSpPr>
          <p:spPr>
            <a:xfrm>
              <a:off x="2308060" y="3046913"/>
              <a:ext cx="80684" cy="115837"/>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54"/>
            <p:cNvSpPr/>
            <p:nvPr/>
          </p:nvSpPr>
          <p:spPr>
            <a:xfrm>
              <a:off x="2119454" y="2988173"/>
              <a:ext cx="213014" cy="182893"/>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54"/>
            <p:cNvSpPr/>
            <p:nvPr/>
          </p:nvSpPr>
          <p:spPr>
            <a:xfrm>
              <a:off x="2024846" y="2984280"/>
              <a:ext cx="192711" cy="26213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54"/>
            <p:cNvSpPr/>
            <p:nvPr/>
          </p:nvSpPr>
          <p:spPr>
            <a:xfrm>
              <a:off x="1991785" y="3158274"/>
              <a:ext cx="95190" cy="99788"/>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4"/>
            <p:cNvSpPr/>
            <p:nvPr/>
          </p:nvSpPr>
          <p:spPr>
            <a:xfrm>
              <a:off x="1986542" y="3180997"/>
              <a:ext cx="206634" cy="290944"/>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4"/>
            <p:cNvSpPr/>
            <p:nvPr/>
          </p:nvSpPr>
          <p:spPr>
            <a:xfrm>
              <a:off x="2178643" y="3332268"/>
              <a:ext cx="199672" cy="21281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020" name="Google Shape;1020;p54"/>
            <p:cNvSpPr/>
            <p:nvPr/>
          </p:nvSpPr>
          <p:spPr>
            <a:xfrm>
              <a:off x="2299351" y="3483010"/>
              <a:ext cx="136989" cy="138004"/>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021" name="Google Shape;1021;p54"/>
            <p:cNvSpPr/>
            <p:nvPr/>
          </p:nvSpPr>
          <p:spPr>
            <a:xfrm>
              <a:off x="2382920" y="3661984"/>
              <a:ext cx="81267" cy="88136"/>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2" name="Google Shape;1022;p54"/>
            <p:cNvGrpSpPr/>
            <p:nvPr/>
          </p:nvGrpSpPr>
          <p:grpSpPr>
            <a:xfrm>
              <a:off x="2191402" y="3526231"/>
              <a:ext cx="255977" cy="633927"/>
              <a:chOff x="2711750" y="3572300"/>
              <a:chExt cx="230725" cy="598425"/>
            </a:xfrm>
          </p:grpSpPr>
          <p:sp>
            <p:nvSpPr>
              <p:cNvPr id="1023" name="Google Shape;1023;p54"/>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54"/>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5" name="Google Shape;1025;p54"/>
            <p:cNvSpPr/>
            <p:nvPr/>
          </p:nvSpPr>
          <p:spPr>
            <a:xfrm>
              <a:off x="5178417" y="2758193"/>
              <a:ext cx="29040" cy="64884"/>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 name="Google Shape;1026;p54"/>
            <p:cNvGrpSpPr/>
            <p:nvPr/>
          </p:nvGrpSpPr>
          <p:grpSpPr>
            <a:xfrm>
              <a:off x="3378203" y="1463221"/>
              <a:ext cx="170078" cy="176245"/>
              <a:chOff x="3781475" y="1624825"/>
              <a:chExt cx="153300" cy="166375"/>
            </a:xfrm>
          </p:grpSpPr>
          <p:sp>
            <p:nvSpPr>
              <p:cNvPr id="1027" name="Google Shape;1027;p54"/>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4"/>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4"/>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54"/>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1" name="Google Shape;1031;p54"/>
            <p:cNvSpPr/>
            <p:nvPr/>
          </p:nvSpPr>
          <p:spPr>
            <a:xfrm>
              <a:off x="5297405" y="2323208"/>
              <a:ext cx="194430" cy="325319"/>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4"/>
            <p:cNvSpPr/>
            <p:nvPr/>
          </p:nvSpPr>
          <p:spPr>
            <a:xfrm>
              <a:off x="5218468" y="2493335"/>
              <a:ext cx="66761" cy="88692"/>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54"/>
            <p:cNvSpPr/>
            <p:nvPr/>
          </p:nvSpPr>
          <p:spPr>
            <a:xfrm>
              <a:off x="5185962" y="2391375"/>
              <a:ext cx="76052" cy="124709"/>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54"/>
            <p:cNvSpPr/>
            <p:nvPr/>
          </p:nvSpPr>
          <p:spPr>
            <a:xfrm>
              <a:off x="4569637" y="2229563"/>
              <a:ext cx="493315" cy="222247"/>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4"/>
            <p:cNvSpPr/>
            <p:nvPr/>
          </p:nvSpPr>
          <p:spPr>
            <a:xfrm>
              <a:off x="5539986" y="3224773"/>
              <a:ext cx="156709" cy="12804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4"/>
            <p:cNvSpPr/>
            <p:nvPr/>
          </p:nvSpPr>
          <p:spPr>
            <a:xfrm>
              <a:off x="5188874" y="2879009"/>
              <a:ext cx="127697" cy="21281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4"/>
            <p:cNvSpPr/>
            <p:nvPr/>
          </p:nvSpPr>
          <p:spPr>
            <a:xfrm>
              <a:off x="5254442" y="3317862"/>
              <a:ext cx="62129" cy="3106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 name="Google Shape;1038;p54"/>
            <p:cNvGrpSpPr/>
            <p:nvPr/>
          </p:nvGrpSpPr>
          <p:grpSpPr>
            <a:xfrm>
              <a:off x="4805838" y="3091245"/>
              <a:ext cx="737643" cy="236071"/>
              <a:chOff x="5068275" y="3161675"/>
              <a:chExt cx="664875" cy="222850"/>
            </a:xfrm>
          </p:grpSpPr>
          <p:sp>
            <p:nvSpPr>
              <p:cNvPr id="1039" name="Google Shape;1039;p54"/>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54"/>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4"/>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4"/>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3" name="Google Shape;1043;p54"/>
            <p:cNvSpPr/>
            <p:nvPr/>
          </p:nvSpPr>
          <p:spPr>
            <a:xfrm>
              <a:off x="4884775" y="3074614"/>
              <a:ext cx="69673" cy="87024"/>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4"/>
            <p:cNvSpPr/>
            <p:nvPr/>
          </p:nvSpPr>
          <p:spPr>
            <a:xfrm>
              <a:off x="5039709" y="3071277"/>
              <a:ext cx="152077" cy="98120"/>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54"/>
            <p:cNvSpPr/>
            <p:nvPr/>
          </p:nvSpPr>
          <p:spPr>
            <a:xfrm>
              <a:off x="4897533" y="2800884"/>
              <a:ext cx="132357" cy="244386"/>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4"/>
            <p:cNvSpPr/>
            <p:nvPr/>
          </p:nvSpPr>
          <p:spPr>
            <a:xfrm>
              <a:off x="4914952" y="2946621"/>
              <a:ext cx="84179" cy="6928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4"/>
            <p:cNvSpPr/>
            <p:nvPr/>
          </p:nvSpPr>
          <p:spPr>
            <a:xfrm>
              <a:off x="4867357" y="2817489"/>
              <a:ext cx="130027" cy="14356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4"/>
            <p:cNvSpPr/>
            <p:nvPr/>
          </p:nvSpPr>
          <p:spPr>
            <a:xfrm>
              <a:off x="4829053" y="2850752"/>
              <a:ext cx="135241" cy="24052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4"/>
            <p:cNvSpPr/>
            <p:nvPr/>
          </p:nvSpPr>
          <p:spPr>
            <a:xfrm>
              <a:off x="4740852" y="2719422"/>
              <a:ext cx="142203" cy="305351"/>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4"/>
            <p:cNvSpPr/>
            <p:nvPr/>
          </p:nvSpPr>
          <p:spPr>
            <a:xfrm>
              <a:off x="4665410" y="2747123"/>
              <a:ext cx="82432" cy="10143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4"/>
            <p:cNvSpPr/>
            <p:nvPr/>
          </p:nvSpPr>
          <p:spPr>
            <a:xfrm>
              <a:off x="3384582" y="2171936"/>
              <a:ext cx="61546" cy="72061"/>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54"/>
            <p:cNvSpPr/>
            <p:nvPr/>
          </p:nvSpPr>
          <p:spPr>
            <a:xfrm>
              <a:off x="3335850" y="1816188"/>
              <a:ext cx="322100" cy="357443"/>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4"/>
            <p:cNvSpPr/>
            <p:nvPr/>
          </p:nvSpPr>
          <p:spPr>
            <a:xfrm>
              <a:off x="3424633" y="1883800"/>
              <a:ext cx="159621" cy="344148"/>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54"/>
            <p:cNvSpPr/>
            <p:nvPr/>
          </p:nvSpPr>
          <p:spPr>
            <a:xfrm>
              <a:off x="3594101" y="2126518"/>
              <a:ext cx="63849" cy="55429"/>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54"/>
            <p:cNvSpPr/>
            <p:nvPr/>
          </p:nvSpPr>
          <p:spPr>
            <a:xfrm>
              <a:off x="3564507" y="2166401"/>
              <a:ext cx="101570" cy="5267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54"/>
            <p:cNvSpPr/>
            <p:nvPr/>
          </p:nvSpPr>
          <p:spPr>
            <a:xfrm>
              <a:off x="3567974" y="2202418"/>
              <a:ext cx="78965" cy="55429"/>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54"/>
            <p:cNvSpPr/>
            <p:nvPr/>
          </p:nvSpPr>
          <p:spPr>
            <a:xfrm>
              <a:off x="3605695" y="2206311"/>
              <a:ext cx="134104" cy="99206"/>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54"/>
            <p:cNvSpPr/>
            <p:nvPr/>
          </p:nvSpPr>
          <p:spPr>
            <a:xfrm>
              <a:off x="3513417" y="2367541"/>
              <a:ext cx="92306" cy="57098"/>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54"/>
            <p:cNvSpPr/>
            <p:nvPr/>
          </p:nvSpPr>
          <p:spPr>
            <a:xfrm>
              <a:off x="3520961" y="2350936"/>
              <a:ext cx="79547" cy="33263"/>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54"/>
            <p:cNvSpPr/>
            <p:nvPr/>
          </p:nvSpPr>
          <p:spPr>
            <a:xfrm>
              <a:off x="3562759" y="2481153"/>
              <a:ext cx="30205" cy="55429"/>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54"/>
            <p:cNvSpPr/>
            <p:nvPr/>
          </p:nvSpPr>
          <p:spPr>
            <a:xfrm>
              <a:off x="3548253" y="2460655"/>
              <a:ext cx="29040" cy="34931"/>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4"/>
            <p:cNvSpPr/>
            <p:nvPr/>
          </p:nvSpPr>
          <p:spPr>
            <a:xfrm>
              <a:off x="3504735" y="2431285"/>
              <a:ext cx="60382" cy="50450"/>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4"/>
            <p:cNvSpPr/>
            <p:nvPr/>
          </p:nvSpPr>
          <p:spPr>
            <a:xfrm>
              <a:off x="3471646" y="2401916"/>
              <a:ext cx="47040" cy="28284"/>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4"/>
            <p:cNvSpPr/>
            <p:nvPr/>
          </p:nvSpPr>
          <p:spPr>
            <a:xfrm>
              <a:off x="3411292" y="2359225"/>
              <a:ext cx="110861" cy="51007"/>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4"/>
            <p:cNvSpPr/>
            <p:nvPr/>
          </p:nvSpPr>
          <p:spPr>
            <a:xfrm>
              <a:off x="3473976" y="2237323"/>
              <a:ext cx="146835" cy="118062"/>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4"/>
            <p:cNvSpPr/>
            <p:nvPr/>
          </p:nvSpPr>
          <p:spPr>
            <a:xfrm>
              <a:off x="3444936" y="2318785"/>
              <a:ext cx="117268" cy="48782"/>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4"/>
            <p:cNvSpPr/>
            <p:nvPr/>
          </p:nvSpPr>
          <p:spPr>
            <a:xfrm>
              <a:off x="3353823" y="2237879"/>
              <a:ext cx="133522" cy="152410"/>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54"/>
            <p:cNvSpPr/>
            <p:nvPr/>
          </p:nvSpPr>
          <p:spPr>
            <a:xfrm>
              <a:off x="3318432" y="2271142"/>
              <a:ext cx="57469" cy="49894"/>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4"/>
            <p:cNvSpPr/>
            <p:nvPr/>
          </p:nvSpPr>
          <p:spPr>
            <a:xfrm>
              <a:off x="3313217" y="2312138"/>
              <a:ext cx="45293" cy="371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54"/>
            <p:cNvSpPr/>
            <p:nvPr/>
          </p:nvSpPr>
          <p:spPr>
            <a:xfrm>
              <a:off x="3352686" y="2337085"/>
              <a:ext cx="11039" cy="14963"/>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4"/>
            <p:cNvSpPr/>
            <p:nvPr/>
          </p:nvSpPr>
          <p:spPr>
            <a:xfrm>
              <a:off x="3124029" y="2227921"/>
              <a:ext cx="64431" cy="8146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2" name="Google Shape;1072;p54"/>
            <p:cNvGrpSpPr/>
            <p:nvPr/>
          </p:nvGrpSpPr>
          <p:grpSpPr>
            <a:xfrm>
              <a:off x="3161750" y="2158642"/>
              <a:ext cx="138708" cy="185673"/>
              <a:chOff x="3586375" y="2281300"/>
              <a:chExt cx="125025" cy="175275"/>
            </a:xfrm>
          </p:grpSpPr>
          <p:sp>
            <p:nvSpPr>
              <p:cNvPr id="1073" name="Google Shape;1073;p54"/>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4"/>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5" name="Google Shape;1075;p54"/>
            <p:cNvSpPr/>
            <p:nvPr/>
          </p:nvSpPr>
          <p:spPr>
            <a:xfrm>
              <a:off x="3954477" y="3363863"/>
              <a:ext cx="121900" cy="21779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6" name="Google Shape;1076;p54"/>
            <p:cNvGrpSpPr/>
            <p:nvPr/>
          </p:nvGrpSpPr>
          <p:grpSpPr>
            <a:xfrm>
              <a:off x="5061787" y="3356659"/>
              <a:ext cx="639540" cy="652783"/>
              <a:chOff x="5298975" y="3412225"/>
              <a:chExt cx="576450" cy="616225"/>
            </a:xfrm>
          </p:grpSpPr>
          <p:sp>
            <p:nvSpPr>
              <p:cNvPr id="1077" name="Google Shape;1077;p54"/>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078" name="Google Shape;1078;p54"/>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 name="Google Shape;1079;p54"/>
            <p:cNvGrpSpPr/>
            <p:nvPr/>
          </p:nvGrpSpPr>
          <p:grpSpPr>
            <a:xfrm>
              <a:off x="5786615" y="3822683"/>
              <a:ext cx="256532" cy="304238"/>
              <a:chOff x="5952300" y="3852150"/>
              <a:chExt cx="231225" cy="287200"/>
            </a:xfrm>
          </p:grpSpPr>
          <p:sp>
            <p:nvSpPr>
              <p:cNvPr id="1080" name="Google Shape;1080;p54"/>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4"/>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2" name="Google Shape;1082;p54"/>
            <p:cNvSpPr/>
            <p:nvPr/>
          </p:nvSpPr>
          <p:spPr>
            <a:xfrm>
              <a:off x="2954561" y="1954721"/>
              <a:ext cx="141038" cy="82045"/>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4"/>
            <p:cNvSpPr/>
            <p:nvPr/>
          </p:nvSpPr>
          <p:spPr>
            <a:xfrm>
              <a:off x="4305006" y="2151994"/>
              <a:ext cx="982553" cy="700453"/>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54"/>
            <p:cNvSpPr/>
            <p:nvPr/>
          </p:nvSpPr>
          <p:spPr>
            <a:xfrm>
              <a:off x="4897533" y="2817489"/>
              <a:ext cx="1775" cy="2251"/>
            </a:xfrm>
            <a:custGeom>
              <a:rect b="b" l="l" r="r" t="t"/>
              <a:pathLst>
                <a:path extrusionOk="0" h="85" w="64">
                  <a:moveTo>
                    <a:pt x="63" y="85"/>
                  </a:moveTo>
                  <a:lnTo>
                    <a:pt x="1" y="1"/>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54"/>
            <p:cNvSpPr/>
            <p:nvPr/>
          </p:nvSpPr>
          <p:spPr>
            <a:xfrm>
              <a:off x="4878978" y="2833564"/>
              <a:ext cx="2912" cy="2807"/>
            </a:xfrm>
            <a:custGeom>
              <a:rect b="b" l="l" r="r" t="t"/>
              <a:pathLst>
                <a:path extrusionOk="0" h="106" w="105">
                  <a:moveTo>
                    <a:pt x="0" y="105"/>
                  </a:moveTo>
                  <a:lnTo>
                    <a:pt x="105" y="1"/>
                  </a:lnTo>
                  <a:lnTo>
                    <a:pt x="10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4"/>
            <p:cNvSpPr/>
            <p:nvPr/>
          </p:nvSpPr>
          <p:spPr>
            <a:xfrm>
              <a:off x="4295715" y="2560391"/>
              <a:ext cx="5852" cy="1695"/>
            </a:xfrm>
            <a:custGeom>
              <a:rect b="b" l="l" r="r" t="t"/>
              <a:pathLst>
                <a:path extrusionOk="0" h="64" w="211">
                  <a:moveTo>
                    <a:pt x="210" y="0"/>
                  </a:moveTo>
                  <a:lnTo>
                    <a:pt x="1" y="63"/>
                  </a:lnTo>
                  <a:lnTo>
                    <a:pt x="22" y="63"/>
                  </a:lnTo>
                  <a:lnTo>
                    <a:pt x="2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54"/>
            <p:cNvSpPr/>
            <p:nvPr/>
          </p:nvSpPr>
          <p:spPr>
            <a:xfrm>
              <a:off x="3956224" y="2189124"/>
              <a:ext cx="607643" cy="304794"/>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4"/>
            <p:cNvSpPr/>
            <p:nvPr/>
          </p:nvSpPr>
          <p:spPr>
            <a:xfrm>
              <a:off x="4112351" y="2412429"/>
              <a:ext cx="257114" cy="152967"/>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4"/>
            <p:cNvSpPr/>
            <p:nvPr/>
          </p:nvSpPr>
          <p:spPr>
            <a:xfrm>
              <a:off x="4066503" y="2465634"/>
              <a:ext cx="229822" cy="138004"/>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0" name="Google Shape;1090;p54"/>
            <p:cNvGrpSpPr/>
            <p:nvPr/>
          </p:nvGrpSpPr>
          <p:grpSpPr>
            <a:xfrm>
              <a:off x="4555131" y="3025858"/>
              <a:ext cx="34864" cy="63189"/>
              <a:chOff x="4842300" y="3099950"/>
              <a:chExt cx="31425" cy="59650"/>
            </a:xfrm>
          </p:grpSpPr>
          <p:sp>
            <p:nvSpPr>
              <p:cNvPr id="1091" name="Google Shape;1091;p54"/>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4"/>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4"/>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4"/>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5" name="Google Shape;1095;p54"/>
            <p:cNvSpPr/>
            <p:nvPr/>
          </p:nvSpPr>
          <p:spPr>
            <a:xfrm>
              <a:off x="4356651" y="2635179"/>
              <a:ext cx="449797" cy="419519"/>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4"/>
            <p:cNvSpPr/>
            <p:nvPr/>
          </p:nvSpPr>
          <p:spPr>
            <a:xfrm>
              <a:off x="4533081" y="2685073"/>
              <a:ext cx="132357" cy="67611"/>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4"/>
            <p:cNvSpPr/>
            <p:nvPr/>
          </p:nvSpPr>
          <p:spPr>
            <a:xfrm>
              <a:off x="4228399" y="2571461"/>
              <a:ext cx="222305" cy="233873"/>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4"/>
            <p:cNvSpPr/>
            <p:nvPr/>
          </p:nvSpPr>
          <p:spPr>
            <a:xfrm>
              <a:off x="4212146" y="2539337"/>
              <a:ext cx="212431" cy="169015"/>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54"/>
            <p:cNvSpPr/>
            <p:nvPr/>
          </p:nvSpPr>
          <p:spPr>
            <a:xfrm>
              <a:off x="3596403" y="2285549"/>
              <a:ext cx="263521" cy="156833"/>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54"/>
            <p:cNvSpPr/>
            <p:nvPr/>
          </p:nvSpPr>
          <p:spPr>
            <a:xfrm>
              <a:off x="3661417" y="2363118"/>
              <a:ext cx="55167" cy="5876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54"/>
            <p:cNvSpPr/>
            <p:nvPr/>
          </p:nvSpPr>
          <p:spPr>
            <a:xfrm>
              <a:off x="3573216" y="2373102"/>
              <a:ext cx="141621" cy="86467"/>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54"/>
            <p:cNvSpPr/>
            <p:nvPr/>
          </p:nvSpPr>
          <p:spPr>
            <a:xfrm>
              <a:off x="3608607" y="2449003"/>
              <a:ext cx="92888" cy="55985"/>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3" name="Google Shape;1103;p54"/>
            <p:cNvGrpSpPr/>
            <p:nvPr/>
          </p:nvGrpSpPr>
          <p:grpSpPr>
            <a:xfrm>
              <a:off x="3472811" y="2411873"/>
              <a:ext cx="87064" cy="64301"/>
              <a:chOff x="3866750" y="2520350"/>
              <a:chExt cx="78475" cy="60700"/>
            </a:xfrm>
          </p:grpSpPr>
          <p:sp>
            <p:nvSpPr>
              <p:cNvPr id="1104" name="Google Shape;1104;p54"/>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54"/>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54"/>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54"/>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8" name="Google Shape;1108;p54"/>
            <p:cNvSpPr/>
            <p:nvPr/>
          </p:nvSpPr>
          <p:spPr>
            <a:xfrm>
              <a:off x="3398506" y="2472838"/>
              <a:ext cx="16281" cy="3106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54"/>
            <p:cNvSpPr/>
            <p:nvPr/>
          </p:nvSpPr>
          <p:spPr>
            <a:xfrm>
              <a:off x="3140837" y="2458987"/>
              <a:ext cx="178205" cy="142426"/>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4"/>
            <p:cNvSpPr/>
            <p:nvPr/>
          </p:nvSpPr>
          <p:spPr>
            <a:xfrm>
              <a:off x="3951592" y="2526572"/>
              <a:ext cx="27875" cy="21107"/>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54"/>
            <p:cNvSpPr/>
            <p:nvPr/>
          </p:nvSpPr>
          <p:spPr>
            <a:xfrm>
              <a:off x="3944631" y="2529353"/>
              <a:ext cx="327342" cy="25159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54"/>
            <p:cNvSpPr/>
            <p:nvPr/>
          </p:nvSpPr>
          <p:spPr>
            <a:xfrm>
              <a:off x="3928377" y="2498870"/>
              <a:ext cx="57469" cy="4658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4"/>
            <p:cNvSpPr/>
            <p:nvPr/>
          </p:nvSpPr>
          <p:spPr>
            <a:xfrm>
              <a:off x="3670126" y="2487801"/>
              <a:ext cx="289038" cy="113613"/>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4"/>
            <p:cNvSpPr/>
            <p:nvPr/>
          </p:nvSpPr>
          <p:spPr>
            <a:xfrm>
              <a:off x="3666631" y="2488357"/>
              <a:ext cx="44128" cy="371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54"/>
            <p:cNvSpPr/>
            <p:nvPr/>
          </p:nvSpPr>
          <p:spPr>
            <a:xfrm>
              <a:off x="3877287" y="2574241"/>
              <a:ext cx="154990" cy="142426"/>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54"/>
            <p:cNvSpPr/>
            <p:nvPr/>
          </p:nvSpPr>
          <p:spPr>
            <a:xfrm>
              <a:off x="4003820" y="2698924"/>
              <a:ext cx="27875" cy="27172"/>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54"/>
            <p:cNvSpPr/>
            <p:nvPr/>
          </p:nvSpPr>
          <p:spPr>
            <a:xfrm>
              <a:off x="3771668" y="2606922"/>
              <a:ext cx="36029" cy="19439"/>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54"/>
            <p:cNvSpPr/>
            <p:nvPr/>
          </p:nvSpPr>
          <p:spPr>
            <a:xfrm>
              <a:off x="3825060" y="2578108"/>
              <a:ext cx="99850" cy="8482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54"/>
            <p:cNvSpPr/>
            <p:nvPr/>
          </p:nvSpPr>
          <p:spPr>
            <a:xfrm>
              <a:off x="3804757" y="2646276"/>
              <a:ext cx="24408" cy="67638"/>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54"/>
            <p:cNvSpPr/>
            <p:nvPr/>
          </p:nvSpPr>
          <p:spPr>
            <a:xfrm>
              <a:off x="3826225" y="2646276"/>
              <a:ext cx="6407" cy="13877"/>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54"/>
            <p:cNvSpPr/>
            <p:nvPr/>
          </p:nvSpPr>
          <p:spPr>
            <a:xfrm>
              <a:off x="3819263" y="2661239"/>
              <a:ext cx="8737" cy="19412"/>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54"/>
            <p:cNvSpPr/>
            <p:nvPr/>
          </p:nvSpPr>
          <p:spPr>
            <a:xfrm>
              <a:off x="3819263" y="2625222"/>
              <a:ext cx="20913" cy="24947"/>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4"/>
            <p:cNvSpPr/>
            <p:nvPr/>
          </p:nvSpPr>
          <p:spPr>
            <a:xfrm>
              <a:off x="3820428" y="2644607"/>
              <a:ext cx="64431" cy="75954"/>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54"/>
            <p:cNvSpPr/>
            <p:nvPr/>
          </p:nvSpPr>
          <p:spPr>
            <a:xfrm>
              <a:off x="3819263" y="2664549"/>
              <a:ext cx="331974" cy="26713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125" name="Google Shape;1125;p54"/>
            <p:cNvSpPr/>
            <p:nvPr/>
          </p:nvSpPr>
          <p:spPr>
            <a:xfrm>
              <a:off x="4075185" y="2763755"/>
              <a:ext cx="12232" cy="25503"/>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54"/>
            <p:cNvSpPr/>
            <p:nvPr/>
          </p:nvSpPr>
          <p:spPr>
            <a:xfrm>
              <a:off x="4087971" y="2765423"/>
              <a:ext cx="76635" cy="57654"/>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54"/>
            <p:cNvSpPr/>
            <p:nvPr/>
          </p:nvSpPr>
          <p:spPr>
            <a:xfrm>
              <a:off x="4102477" y="2778162"/>
              <a:ext cx="120153" cy="14131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54"/>
            <p:cNvSpPr/>
            <p:nvPr/>
          </p:nvSpPr>
          <p:spPr>
            <a:xfrm>
              <a:off x="4157034" y="2758193"/>
              <a:ext cx="6407" cy="13904"/>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54"/>
            <p:cNvSpPr/>
            <p:nvPr/>
          </p:nvSpPr>
          <p:spPr>
            <a:xfrm>
              <a:off x="3953895" y="2877341"/>
              <a:ext cx="170660" cy="105853"/>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4"/>
            <p:cNvSpPr/>
            <p:nvPr/>
          </p:nvSpPr>
          <p:spPr>
            <a:xfrm>
              <a:off x="3660252" y="2675645"/>
              <a:ext cx="200255" cy="160726"/>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54"/>
            <p:cNvSpPr/>
            <p:nvPr/>
          </p:nvSpPr>
          <p:spPr>
            <a:xfrm>
              <a:off x="3624861" y="2834677"/>
              <a:ext cx="264658" cy="28983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54"/>
            <p:cNvSpPr/>
            <p:nvPr/>
          </p:nvSpPr>
          <p:spPr>
            <a:xfrm>
              <a:off x="3805340" y="2947151"/>
              <a:ext cx="243773" cy="176801"/>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4"/>
            <p:cNvSpPr/>
            <p:nvPr/>
          </p:nvSpPr>
          <p:spPr>
            <a:xfrm>
              <a:off x="3857567" y="2897839"/>
              <a:ext cx="107394" cy="90917"/>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54"/>
            <p:cNvSpPr/>
            <p:nvPr/>
          </p:nvSpPr>
          <p:spPr>
            <a:xfrm>
              <a:off x="3944631" y="2982638"/>
              <a:ext cx="24380" cy="27728"/>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54"/>
            <p:cNvSpPr/>
            <p:nvPr/>
          </p:nvSpPr>
          <p:spPr>
            <a:xfrm>
              <a:off x="3934174" y="2993708"/>
              <a:ext cx="164253" cy="207813"/>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4"/>
            <p:cNvSpPr/>
            <p:nvPr/>
          </p:nvSpPr>
          <p:spPr>
            <a:xfrm>
              <a:off x="3815214" y="3093443"/>
              <a:ext cx="134659" cy="155747"/>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137" name="Google Shape;1137;p54"/>
            <p:cNvSpPr/>
            <p:nvPr/>
          </p:nvSpPr>
          <p:spPr>
            <a:xfrm>
              <a:off x="3781542" y="3194291"/>
              <a:ext cx="12204" cy="26"/>
            </a:xfrm>
            <a:custGeom>
              <a:rect b="b" l="l" r="r" t="t"/>
              <a:pathLst>
                <a:path extrusionOk="0" h="1" w="440">
                  <a:moveTo>
                    <a:pt x="1" y="1"/>
                  </a:moveTo>
                  <a:lnTo>
                    <a:pt x="210" y="1"/>
                  </a:lnTo>
                  <a:lnTo>
                    <a:pt x="440" y="1"/>
                  </a:lnTo>
                  <a:lnTo>
                    <a:pt x="2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4"/>
            <p:cNvSpPr/>
            <p:nvPr/>
          </p:nvSpPr>
          <p:spPr>
            <a:xfrm>
              <a:off x="3748453" y="3112856"/>
              <a:ext cx="92888" cy="87580"/>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4"/>
            <p:cNvSpPr/>
            <p:nvPr/>
          </p:nvSpPr>
          <p:spPr>
            <a:xfrm>
              <a:off x="3507620" y="3006446"/>
              <a:ext cx="208964" cy="134693"/>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4"/>
            <p:cNvSpPr/>
            <p:nvPr/>
          </p:nvSpPr>
          <p:spPr>
            <a:xfrm>
              <a:off x="3422304" y="2652923"/>
              <a:ext cx="247850" cy="220022"/>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54"/>
            <p:cNvSpPr/>
            <p:nvPr/>
          </p:nvSpPr>
          <p:spPr>
            <a:xfrm>
              <a:off x="3390962" y="2580889"/>
              <a:ext cx="63294" cy="118062"/>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4"/>
            <p:cNvSpPr/>
            <p:nvPr/>
          </p:nvSpPr>
          <p:spPr>
            <a:xfrm>
              <a:off x="3142002" y="2584755"/>
              <a:ext cx="321545" cy="297035"/>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4"/>
            <p:cNvSpPr/>
            <p:nvPr/>
          </p:nvSpPr>
          <p:spPr>
            <a:xfrm>
              <a:off x="3078181" y="2604724"/>
              <a:ext cx="185721" cy="140202"/>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4"/>
            <p:cNvSpPr/>
            <p:nvPr/>
          </p:nvSpPr>
          <p:spPr>
            <a:xfrm>
              <a:off x="3011420" y="2744343"/>
              <a:ext cx="131774" cy="100874"/>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4"/>
            <p:cNvSpPr/>
            <p:nvPr/>
          </p:nvSpPr>
          <p:spPr>
            <a:xfrm>
              <a:off x="3010866" y="2748792"/>
              <a:ext cx="189216" cy="198941"/>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4"/>
            <p:cNvSpPr/>
            <p:nvPr/>
          </p:nvSpPr>
          <p:spPr>
            <a:xfrm>
              <a:off x="3086308" y="2786477"/>
              <a:ext cx="261163" cy="231092"/>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54"/>
            <p:cNvSpPr/>
            <p:nvPr/>
          </p:nvSpPr>
          <p:spPr>
            <a:xfrm>
              <a:off x="3196559" y="2942172"/>
              <a:ext cx="120735" cy="83713"/>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4"/>
            <p:cNvSpPr/>
            <p:nvPr/>
          </p:nvSpPr>
          <p:spPr>
            <a:xfrm>
              <a:off x="3002157" y="2917781"/>
              <a:ext cx="103317" cy="72087"/>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54"/>
            <p:cNvSpPr/>
            <p:nvPr/>
          </p:nvSpPr>
          <p:spPr>
            <a:xfrm>
              <a:off x="3013750" y="2979857"/>
              <a:ext cx="49370" cy="28284"/>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0" name="Google Shape;1150;p54"/>
            <p:cNvGrpSpPr/>
            <p:nvPr/>
          </p:nvGrpSpPr>
          <p:grpSpPr>
            <a:xfrm>
              <a:off x="3010866" y="2960472"/>
              <a:ext cx="147418" cy="105297"/>
              <a:chOff x="3450375" y="3038225"/>
              <a:chExt cx="132875" cy="99400"/>
            </a:xfrm>
          </p:grpSpPr>
          <p:sp>
            <p:nvSpPr>
              <p:cNvPr id="1151" name="Google Shape;1151;p54"/>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4"/>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 name="Google Shape;1153;p54"/>
            <p:cNvSpPr/>
            <p:nvPr/>
          </p:nvSpPr>
          <p:spPr>
            <a:xfrm>
              <a:off x="3069472" y="3021409"/>
              <a:ext cx="44711" cy="51007"/>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4"/>
            <p:cNvSpPr/>
            <p:nvPr/>
          </p:nvSpPr>
          <p:spPr>
            <a:xfrm>
              <a:off x="3098484" y="3044688"/>
              <a:ext cx="65014" cy="66526"/>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4"/>
            <p:cNvSpPr/>
            <p:nvPr/>
          </p:nvSpPr>
          <p:spPr>
            <a:xfrm>
              <a:off x="3143750" y="3012008"/>
              <a:ext cx="99268" cy="99762"/>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4"/>
            <p:cNvSpPr/>
            <p:nvPr/>
          </p:nvSpPr>
          <p:spPr>
            <a:xfrm>
              <a:off x="3229066" y="3003692"/>
              <a:ext cx="67926" cy="10143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4"/>
            <p:cNvSpPr/>
            <p:nvPr/>
          </p:nvSpPr>
          <p:spPr>
            <a:xfrm>
              <a:off x="3276661" y="3003692"/>
              <a:ext cx="32507" cy="82574"/>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54"/>
            <p:cNvSpPr/>
            <p:nvPr/>
          </p:nvSpPr>
          <p:spPr>
            <a:xfrm>
              <a:off x="3294052" y="2982638"/>
              <a:ext cx="49953" cy="99762"/>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4"/>
            <p:cNvSpPr/>
            <p:nvPr/>
          </p:nvSpPr>
          <p:spPr>
            <a:xfrm>
              <a:off x="3489647" y="2810842"/>
              <a:ext cx="167138" cy="25381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4"/>
            <p:cNvSpPr/>
            <p:nvPr/>
          </p:nvSpPr>
          <p:spPr>
            <a:xfrm>
              <a:off x="3469316" y="2974878"/>
              <a:ext cx="5242" cy="2781"/>
            </a:xfrm>
            <a:custGeom>
              <a:rect b="b" l="l" r="r" t="t"/>
              <a:pathLst>
                <a:path extrusionOk="0" h="105" w="189">
                  <a:moveTo>
                    <a:pt x="189" y="0"/>
                  </a:moveTo>
                  <a:lnTo>
                    <a:pt x="1" y="42"/>
                  </a:lnTo>
                  <a:lnTo>
                    <a:pt x="63" y="105"/>
                  </a:lnTo>
                  <a:lnTo>
                    <a:pt x="168" y="84"/>
                  </a:lnTo>
                  <a:lnTo>
                    <a:pt x="1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4"/>
            <p:cNvSpPr/>
            <p:nvPr/>
          </p:nvSpPr>
          <p:spPr>
            <a:xfrm>
              <a:off x="3283040" y="2814179"/>
              <a:ext cx="244355" cy="181224"/>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162" name="Google Shape;1162;p54"/>
            <p:cNvSpPr/>
            <p:nvPr/>
          </p:nvSpPr>
          <p:spPr>
            <a:xfrm>
              <a:off x="3324229" y="2963782"/>
              <a:ext cx="183419" cy="150186"/>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4"/>
            <p:cNvSpPr/>
            <p:nvPr/>
          </p:nvSpPr>
          <p:spPr>
            <a:xfrm>
              <a:off x="3413622" y="2977077"/>
              <a:ext cx="121873" cy="174577"/>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4"/>
            <p:cNvSpPr/>
            <p:nvPr/>
          </p:nvSpPr>
          <p:spPr>
            <a:xfrm>
              <a:off x="3414177" y="3144424"/>
              <a:ext cx="91723" cy="94783"/>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4"/>
            <p:cNvSpPr/>
            <p:nvPr/>
          </p:nvSpPr>
          <p:spPr>
            <a:xfrm>
              <a:off x="3422886" y="3146092"/>
              <a:ext cx="32534" cy="19968"/>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4"/>
            <p:cNvSpPr/>
            <p:nvPr/>
          </p:nvSpPr>
          <p:spPr>
            <a:xfrm>
              <a:off x="3452481" y="3120059"/>
              <a:ext cx="123065" cy="137448"/>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4"/>
            <p:cNvSpPr/>
            <p:nvPr/>
          </p:nvSpPr>
          <p:spPr>
            <a:xfrm>
              <a:off x="3465849" y="3246384"/>
              <a:ext cx="17418" cy="2274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4"/>
            <p:cNvSpPr/>
            <p:nvPr/>
          </p:nvSpPr>
          <p:spPr>
            <a:xfrm>
              <a:off x="3744403" y="3193205"/>
              <a:ext cx="179342" cy="174550"/>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4"/>
            <p:cNvSpPr/>
            <p:nvPr/>
          </p:nvSpPr>
          <p:spPr>
            <a:xfrm>
              <a:off x="3739189" y="3196516"/>
              <a:ext cx="32507" cy="2553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4"/>
            <p:cNvSpPr/>
            <p:nvPr/>
          </p:nvSpPr>
          <p:spPr>
            <a:xfrm>
              <a:off x="3739189" y="3211479"/>
              <a:ext cx="31924" cy="371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4"/>
            <p:cNvSpPr/>
            <p:nvPr/>
          </p:nvSpPr>
          <p:spPr>
            <a:xfrm>
              <a:off x="3468151" y="3096780"/>
              <a:ext cx="305874" cy="2892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172" name="Google Shape;1172;p54"/>
            <p:cNvSpPr/>
            <p:nvPr/>
          </p:nvSpPr>
          <p:spPr>
            <a:xfrm>
              <a:off x="3797213" y="3323423"/>
              <a:ext cx="51090" cy="123041"/>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4"/>
            <p:cNvSpPr/>
            <p:nvPr/>
          </p:nvSpPr>
          <p:spPr>
            <a:xfrm>
              <a:off x="3621948" y="3305123"/>
              <a:ext cx="189216" cy="154079"/>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54"/>
            <p:cNvSpPr/>
            <p:nvPr/>
          </p:nvSpPr>
          <p:spPr>
            <a:xfrm>
              <a:off x="3457140" y="3269662"/>
              <a:ext cx="200810" cy="189540"/>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4"/>
            <p:cNvSpPr/>
            <p:nvPr/>
          </p:nvSpPr>
          <p:spPr>
            <a:xfrm>
              <a:off x="3672428" y="3420378"/>
              <a:ext cx="125395" cy="109190"/>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4"/>
            <p:cNvSpPr/>
            <p:nvPr/>
          </p:nvSpPr>
          <p:spPr>
            <a:xfrm>
              <a:off x="3585975" y="3454197"/>
              <a:ext cx="150330" cy="1435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4"/>
            <p:cNvSpPr/>
            <p:nvPr/>
          </p:nvSpPr>
          <p:spPr>
            <a:xfrm>
              <a:off x="3457723" y="3440876"/>
              <a:ext cx="214733" cy="192877"/>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178" name="Google Shape;1178;p54"/>
            <p:cNvSpPr/>
            <p:nvPr/>
          </p:nvSpPr>
          <p:spPr>
            <a:xfrm>
              <a:off x="3757162" y="3341140"/>
              <a:ext cx="167166" cy="257151"/>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4"/>
            <p:cNvSpPr/>
            <p:nvPr/>
          </p:nvSpPr>
          <p:spPr>
            <a:xfrm>
              <a:off x="3754278" y="3579409"/>
              <a:ext cx="23243" cy="2497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4"/>
            <p:cNvSpPr/>
            <p:nvPr/>
          </p:nvSpPr>
          <p:spPr>
            <a:xfrm>
              <a:off x="3692176" y="3628721"/>
              <a:ext cx="37166" cy="33289"/>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4"/>
            <p:cNvSpPr/>
            <p:nvPr/>
          </p:nvSpPr>
          <p:spPr>
            <a:xfrm>
              <a:off x="4394372" y="2559835"/>
              <a:ext cx="116686" cy="92002"/>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4"/>
            <p:cNvSpPr/>
            <p:nvPr/>
          </p:nvSpPr>
          <p:spPr>
            <a:xfrm>
              <a:off x="4394372" y="2559835"/>
              <a:ext cx="116686" cy="92002"/>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4"/>
            <p:cNvSpPr/>
            <p:nvPr/>
          </p:nvSpPr>
          <p:spPr>
            <a:xfrm>
              <a:off x="3901085" y="2482266"/>
              <a:ext cx="78382" cy="21081"/>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4"/>
            <p:cNvSpPr/>
            <p:nvPr/>
          </p:nvSpPr>
          <p:spPr>
            <a:xfrm>
              <a:off x="3952175" y="2499427"/>
              <a:ext cx="2912" cy="2807"/>
            </a:xfrm>
            <a:custGeom>
              <a:rect b="b" l="l" r="r" t="t"/>
              <a:pathLst>
                <a:path extrusionOk="0" fill="none" h="106" w="105">
                  <a:moveTo>
                    <a:pt x="105" y="105"/>
                  </a:moveTo>
                  <a:lnTo>
                    <a:pt x="0" y="1"/>
                  </a:lnTo>
                </a:path>
              </a:pathLst>
            </a:custGeom>
            <a:solidFill>
              <a:schemeClr val="accent2"/>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4"/>
            <p:cNvSpPr/>
            <p:nvPr/>
          </p:nvSpPr>
          <p:spPr>
            <a:xfrm>
              <a:off x="4673536" y="2719978"/>
              <a:ext cx="49343" cy="27728"/>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4"/>
            <p:cNvSpPr/>
            <p:nvPr/>
          </p:nvSpPr>
          <p:spPr>
            <a:xfrm>
              <a:off x="3584227" y="2485576"/>
              <a:ext cx="38914" cy="31621"/>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4"/>
            <p:cNvSpPr/>
            <p:nvPr/>
          </p:nvSpPr>
          <p:spPr>
            <a:xfrm>
              <a:off x="3552303" y="2414654"/>
              <a:ext cx="65041" cy="81489"/>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 name="Google Shape;1188;p54"/>
          <p:cNvGrpSpPr/>
          <p:nvPr/>
        </p:nvGrpSpPr>
        <p:grpSpPr>
          <a:xfrm rot="5400000">
            <a:off x="6101490" y="2053499"/>
            <a:ext cx="215333" cy="147703"/>
            <a:chOff x="442294" y="1492917"/>
            <a:chExt cx="3886871" cy="2670933"/>
          </a:xfrm>
        </p:grpSpPr>
        <p:sp>
          <p:nvSpPr>
            <p:cNvPr id="1189" name="Google Shape;1189;p54"/>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4"/>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4"/>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4"/>
            <p:cNvSpPr/>
            <p:nvPr/>
          </p:nvSpPr>
          <p:spPr>
            <a:xfrm>
              <a:off x="2191445" y="1492917"/>
              <a:ext cx="1531838"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 name="Google Shape;1193;p54"/>
          <p:cNvGrpSpPr/>
          <p:nvPr/>
        </p:nvGrpSpPr>
        <p:grpSpPr>
          <a:xfrm rot="5400000">
            <a:off x="2210265" y="2053499"/>
            <a:ext cx="215333" cy="147703"/>
            <a:chOff x="442294" y="1492917"/>
            <a:chExt cx="3886871" cy="2670933"/>
          </a:xfrm>
        </p:grpSpPr>
        <p:sp>
          <p:nvSpPr>
            <p:cNvPr id="1194" name="Google Shape;1194;p54"/>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4"/>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4"/>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4"/>
            <p:cNvSpPr/>
            <p:nvPr/>
          </p:nvSpPr>
          <p:spPr>
            <a:xfrm>
              <a:off x="2191445" y="1492917"/>
              <a:ext cx="1531838"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 name="Google Shape;1198;p54"/>
          <p:cNvGrpSpPr/>
          <p:nvPr/>
        </p:nvGrpSpPr>
        <p:grpSpPr>
          <a:xfrm rot="5400000">
            <a:off x="4813840" y="3560449"/>
            <a:ext cx="215333" cy="147703"/>
            <a:chOff x="442294" y="1492917"/>
            <a:chExt cx="3886871" cy="2670933"/>
          </a:xfrm>
        </p:grpSpPr>
        <p:sp>
          <p:nvSpPr>
            <p:cNvPr id="1199" name="Google Shape;1199;p54"/>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4"/>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4"/>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4"/>
            <p:cNvSpPr/>
            <p:nvPr/>
          </p:nvSpPr>
          <p:spPr>
            <a:xfrm>
              <a:off x="2191445" y="1492917"/>
              <a:ext cx="1531838"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 name="Google Shape;1203;p54"/>
          <p:cNvGrpSpPr/>
          <p:nvPr/>
        </p:nvGrpSpPr>
        <p:grpSpPr>
          <a:xfrm rot="5400000">
            <a:off x="5252490" y="3079374"/>
            <a:ext cx="215333" cy="147703"/>
            <a:chOff x="442294" y="1492917"/>
            <a:chExt cx="3886871" cy="2670933"/>
          </a:xfrm>
        </p:grpSpPr>
        <p:sp>
          <p:nvSpPr>
            <p:cNvPr id="1204" name="Google Shape;1204;p54"/>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54"/>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4"/>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4"/>
            <p:cNvSpPr/>
            <p:nvPr/>
          </p:nvSpPr>
          <p:spPr>
            <a:xfrm>
              <a:off x="2191445" y="1492917"/>
              <a:ext cx="1531838" cy="2670817"/>
            </a:xfrm>
            <a:custGeom>
              <a:rect b="b" l="l" r="r" t="t"/>
              <a:pathLst>
                <a:path extrusionOk="0" h="106822" w="174122">
                  <a:moveTo>
                    <a:pt x="1" y="0"/>
                  </a:moveTo>
                  <a:lnTo>
                    <a:pt x="1" y="106822"/>
                  </a:lnTo>
                  <a:lnTo>
                    <a:pt x="174121" y="106822"/>
                  </a:lnTo>
                  <a:lnTo>
                    <a:pt x="1741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 name="Google Shape;1208;p54"/>
          <p:cNvGrpSpPr/>
          <p:nvPr/>
        </p:nvGrpSpPr>
        <p:grpSpPr>
          <a:xfrm rot="5400000">
            <a:off x="2210265" y="2626574"/>
            <a:ext cx="215333" cy="147703"/>
            <a:chOff x="442294" y="1492917"/>
            <a:chExt cx="3886871" cy="2670933"/>
          </a:xfrm>
        </p:grpSpPr>
        <p:sp>
          <p:nvSpPr>
            <p:cNvPr id="1209" name="Google Shape;1209;p54"/>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54"/>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54"/>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4"/>
            <p:cNvSpPr/>
            <p:nvPr/>
          </p:nvSpPr>
          <p:spPr>
            <a:xfrm>
              <a:off x="2191445" y="1492917"/>
              <a:ext cx="1531838" cy="2670817"/>
            </a:xfrm>
            <a:custGeom>
              <a:rect b="b" l="l" r="r" t="t"/>
              <a:pathLst>
                <a:path extrusionOk="0" h="106822" w="174122">
                  <a:moveTo>
                    <a:pt x="1" y="0"/>
                  </a:moveTo>
                  <a:lnTo>
                    <a:pt x="1" y="106822"/>
                  </a:lnTo>
                  <a:lnTo>
                    <a:pt x="174121" y="106822"/>
                  </a:lnTo>
                  <a:lnTo>
                    <a:pt x="1741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 name="Google Shape;1213;p54"/>
          <p:cNvGrpSpPr/>
          <p:nvPr/>
        </p:nvGrpSpPr>
        <p:grpSpPr>
          <a:xfrm rot="5400000">
            <a:off x="1679640" y="1572399"/>
            <a:ext cx="215333" cy="147703"/>
            <a:chOff x="442294" y="1492917"/>
            <a:chExt cx="3886871" cy="2670933"/>
          </a:xfrm>
        </p:grpSpPr>
        <p:sp>
          <p:nvSpPr>
            <p:cNvPr id="1214" name="Google Shape;1214;p54"/>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4"/>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54"/>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4"/>
            <p:cNvSpPr/>
            <p:nvPr/>
          </p:nvSpPr>
          <p:spPr>
            <a:xfrm>
              <a:off x="2191445" y="1492917"/>
              <a:ext cx="1531838" cy="2670817"/>
            </a:xfrm>
            <a:custGeom>
              <a:rect b="b" l="l" r="r" t="t"/>
              <a:pathLst>
                <a:path extrusionOk="0" h="106822" w="174122">
                  <a:moveTo>
                    <a:pt x="1" y="0"/>
                  </a:moveTo>
                  <a:lnTo>
                    <a:pt x="1" y="106822"/>
                  </a:lnTo>
                  <a:lnTo>
                    <a:pt x="174121" y="106822"/>
                  </a:lnTo>
                  <a:lnTo>
                    <a:pt x="1741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 name="Google Shape;1218;p54"/>
          <p:cNvGrpSpPr/>
          <p:nvPr/>
        </p:nvGrpSpPr>
        <p:grpSpPr>
          <a:xfrm rot="5400000">
            <a:off x="5953790" y="3079374"/>
            <a:ext cx="215333" cy="147703"/>
            <a:chOff x="442294" y="1492917"/>
            <a:chExt cx="3886871" cy="2670933"/>
          </a:xfrm>
        </p:grpSpPr>
        <p:sp>
          <p:nvSpPr>
            <p:cNvPr id="1219" name="Google Shape;1219;p54"/>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54"/>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4"/>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4"/>
            <p:cNvSpPr/>
            <p:nvPr/>
          </p:nvSpPr>
          <p:spPr>
            <a:xfrm>
              <a:off x="2191445" y="1492917"/>
              <a:ext cx="1531838" cy="2670817"/>
            </a:xfrm>
            <a:custGeom>
              <a:rect b="b" l="l" r="r" t="t"/>
              <a:pathLst>
                <a:path extrusionOk="0" h="106822" w="174122">
                  <a:moveTo>
                    <a:pt x="1" y="0"/>
                  </a:moveTo>
                  <a:lnTo>
                    <a:pt x="1" y="106822"/>
                  </a:lnTo>
                  <a:lnTo>
                    <a:pt x="174121" y="106822"/>
                  </a:lnTo>
                  <a:lnTo>
                    <a:pt x="1741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 name="Google Shape;1223;p54"/>
          <p:cNvGrpSpPr/>
          <p:nvPr/>
        </p:nvGrpSpPr>
        <p:grpSpPr>
          <a:xfrm rot="5400000">
            <a:off x="7135315" y="4119374"/>
            <a:ext cx="215333" cy="147703"/>
            <a:chOff x="442294" y="1492917"/>
            <a:chExt cx="3886871" cy="2670933"/>
          </a:xfrm>
        </p:grpSpPr>
        <p:sp>
          <p:nvSpPr>
            <p:cNvPr id="1224" name="Google Shape;1224;p54"/>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4"/>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54"/>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54"/>
            <p:cNvSpPr/>
            <p:nvPr/>
          </p:nvSpPr>
          <p:spPr>
            <a:xfrm>
              <a:off x="2191445" y="1492917"/>
              <a:ext cx="1531838" cy="2670817"/>
            </a:xfrm>
            <a:custGeom>
              <a:rect b="b" l="l" r="r" t="t"/>
              <a:pathLst>
                <a:path extrusionOk="0" h="106822" w="174122">
                  <a:moveTo>
                    <a:pt x="1" y="0"/>
                  </a:moveTo>
                  <a:lnTo>
                    <a:pt x="1" y="106822"/>
                  </a:lnTo>
                  <a:lnTo>
                    <a:pt x="174121" y="106822"/>
                  </a:lnTo>
                  <a:lnTo>
                    <a:pt x="1741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 name="Google Shape;1228;p54"/>
          <p:cNvGrpSpPr/>
          <p:nvPr/>
        </p:nvGrpSpPr>
        <p:grpSpPr>
          <a:xfrm rot="5400000">
            <a:off x="3265290" y="3829299"/>
            <a:ext cx="215333" cy="147703"/>
            <a:chOff x="442294" y="1492917"/>
            <a:chExt cx="3886871" cy="2670933"/>
          </a:xfrm>
        </p:grpSpPr>
        <p:sp>
          <p:nvSpPr>
            <p:cNvPr id="1229" name="Google Shape;1229;p54"/>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4"/>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4"/>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54"/>
            <p:cNvSpPr/>
            <p:nvPr/>
          </p:nvSpPr>
          <p:spPr>
            <a:xfrm>
              <a:off x="2191445" y="1492917"/>
              <a:ext cx="1531838" cy="2670817"/>
            </a:xfrm>
            <a:custGeom>
              <a:rect b="b" l="l" r="r" t="t"/>
              <a:pathLst>
                <a:path extrusionOk="0" h="106822" w="174122">
                  <a:moveTo>
                    <a:pt x="1" y="0"/>
                  </a:moveTo>
                  <a:lnTo>
                    <a:pt x="1" y="106822"/>
                  </a:lnTo>
                  <a:lnTo>
                    <a:pt x="174121" y="106822"/>
                  </a:lnTo>
                  <a:lnTo>
                    <a:pt x="1741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 name="Google Shape;1233;p54"/>
          <p:cNvGrpSpPr/>
          <p:nvPr/>
        </p:nvGrpSpPr>
        <p:grpSpPr>
          <a:xfrm rot="5400000">
            <a:off x="3689790" y="1572399"/>
            <a:ext cx="215333" cy="147703"/>
            <a:chOff x="442294" y="1492917"/>
            <a:chExt cx="3886871" cy="2670933"/>
          </a:xfrm>
        </p:grpSpPr>
        <p:sp>
          <p:nvSpPr>
            <p:cNvPr id="1234" name="Google Shape;1234;p54"/>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54"/>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54"/>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4"/>
            <p:cNvSpPr/>
            <p:nvPr/>
          </p:nvSpPr>
          <p:spPr>
            <a:xfrm>
              <a:off x="2191445" y="1492917"/>
              <a:ext cx="1531838" cy="2670817"/>
            </a:xfrm>
            <a:custGeom>
              <a:rect b="b" l="l" r="r" t="t"/>
              <a:pathLst>
                <a:path extrusionOk="0" h="106822" w="174122">
                  <a:moveTo>
                    <a:pt x="1" y="0"/>
                  </a:moveTo>
                  <a:lnTo>
                    <a:pt x="1" y="106822"/>
                  </a:lnTo>
                  <a:lnTo>
                    <a:pt x="174121" y="106822"/>
                  </a:lnTo>
                  <a:lnTo>
                    <a:pt x="1741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1" name="Shape 1241"/>
        <p:cNvGrpSpPr/>
        <p:nvPr/>
      </p:nvGrpSpPr>
      <p:grpSpPr>
        <a:xfrm>
          <a:off x="0" y="0"/>
          <a:ext cx="0" cy="0"/>
          <a:chOff x="0" y="0"/>
          <a:chExt cx="0" cy="0"/>
        </a:xfrm>
      </p:grpSpPr>
      <p:sp>
        <p:nvSpPr>
          <p:cNvPr id="1242" name="Google Shape;1242;p55"/>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 </a:t>
            </a:r>
            <a:fld id="{00000000-1234-1234-1234-123412341234}" type="slidenum">
              <a:rPr lang="en"/>
              <a:t>‹#›</a:t>
            </a:fld>
            <a:r>
              <a:rPr lang="en"/>
              <a:t>.</a:t>
            </a:r>
            <a:endParaRPr/>
          </a:p>
        </p:txBody>
      </p:sp>
      <p:sp>
        <p:nvSpPr>
          <p:cNvPr id="1243" name="Google Shape;1243;p55"/>
          <p:cNvSpPr txBox="1"/>
          <p:nvPr>
            <p:ph idx="1" type="subTitle"/>
          </p:nvPr>
        </p:nvSpPr>
        <p:spPr>
          <a:xfrm>
            <a:off x="2018100" y="4356151"/>
            <a:ext cx="5107800" cy="472200"/>
          </a:xfrm>
          <a:prstGeom prst="rect">
            <a:avLst/>
          </a:prstGeom>
        </p:spPr>
        <p:txBody>
          <a:bodyPr anchorCtr="0" anchor="ctr" bIns="0" lIns="0" spcFirstLastPara="1" rIns="0" wrap="square" tIns="0">
            <a:noAutofit/>
          </a:bodyPr>
          <a:lstStyle/>
          <a:p>
            <a:pPr indent="0" lvl="0" marL="0" rtl="0" algn="ctr">
              <a:spcBef>
                <a:spcPts val="0"/>
              </a:spcBef>
              <a:spcAft>
                <a:spcPts val="1600"/>
              </a:spcAft>
              <a:buNone/>
            </a:pPr>
            <a:r>
              <a:rPr lang="en"/>
              <a:t>Despite being red, Mars is actually a cold place</a:t>
            </a:r>
            <a:endParaRPr/>
          </a:p>
        </p:txBody>
      </p:sp>
      <p:sp>
        <p:nvSpPr>
          <p:cNvPr id="1244" name="Google Shape;1244;p55"/>
          <p:cNvSpPr txBox="1"/>
          <p:nvPr>
            <p:ph type="title"/>
          </p:nvPr>
        </p:nvSpPr>
        <p:spPr>
          <a:xfrm>
            <a:off x="714300" y="3682641"/>
            <a:ext cx="7715400" cy="4548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67,700</a:t>
            </a:r>
            <a:endParaRPr/>
          </a:p>
        </p:txBody>
      </p:sp>
      <p:sp>
        <p:nvSpPr>
          <p:cNvPr id="1245" name="Google Shape;1245;p55"/>
          <p:cNvSpPr txBox="1"/>
          <p:nvPr>
            <p:ph idx="2" type="subTitle"/>
          </p:nvPr>
        </p:nvSpPr>
        <p:spPr>
          <a:xfrm>
            <a:off x="2018100" y="2872117"/>
            <a:ext cx="5107800" cy="472200"/>
          </a:xfrm>
          <a:prstGeom prst="rect">
            <a:avLst/>
          </a:prstGeom>
        </p:spPr>
        <p:txBody>
          <a:bodyPr anchorCtr="0" anchor="ctr" bIns="0" lIns="0" spcFirstLastPara="1" rIns="0" wrap="square" tIns="0">
            <a:noAutofit/>
          </a:bodyPr>
          <a:lstStyle/>
          <a:p>
            <a:pPr indent="0" lvl="0" marL="0" rtl="0" algn="ctr">
              <a:spcBef>
                <a:spcPts val="0"/>
              </a:spcBef>
              <a:spcAft>
                <a:spcPts val="1600"/>
              </a:spcAft>
              <a:buNone/>
            </a:pPr>
            <a:r>
              <a:rPr lang="en"/>
              <a:t>Saturn is a gas giant and has rings</a:t>
            </a:r>
            <a:endParaRPr/>
          </a:p>
        </p:txBody>
      </p:sp>
      <p:sp>
        <p:nvSpPr>
          <p:cNvPr id="1246" name="Google Shape;1246;p55"/>
          <p:cNvSpPr txBox="1"/>
          <p:nvPr>
            <p:ph idx="3" type="title"/>
          </p:nvPr>
        </p:nvSpPr>
        <p:spPr>
          <a:xfrm>
            <a:off x="714300" y="2192237"/>
            <a:ext cx="7715400" cy="4548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15 mm</a:t>
            </a:r>
            <a:endParaRPr/>
          </a:p>
        </p:txBody>
      </p:sp>
      <p:sp>
        <p:nvSpPr>
          <p:cNvPr id="1247" name="Google Shape;1247;p55"/>
          <p:cNvSpPr txBox="1"/>
          <p:nvPr>
            <p:ph idx="4" type="subTitle"/>
          </p:nvPr>
        </p:nvSpPr>
        <p:spPr>
          <a:xfrm>
            <a:off x="2018100" y="1388083"/>
            <a:ext cx="5107800" cy="472200"/>
          </a:xfrm>
          <a:prstGeom prst="rect">
            <a:avLst/>
          </a:prstGeom>
        </p:spPr>
        <p:txBody>
          <a:bodyPr anchorCtr="0" anchor="ctr" bIns="0" lIns="0" spcFirstLastPara="1" rIns="0" wrap="square" tIns="0">
            <a:noAutofit/>
          </a:bodyPr>
          <a:lstStyle/>
          <a:p>
            <a:pPr indent="0" lvl="0" marL="0" rtl="0" algn="ctr">
              <a:spcBef>
                <a:spcPts val="0"/>
              </a:spcBef>
              <a:spcAft>
                <a:spcPts val="1600"/>
              </a:spcAft>
              <a:buNone/>
            </a:pPr>
            <a:r>
              <a:rPr lang="en"/>
              <a:t>Venus has a beautiful name</a:t>
            </a:r>
            <a:endParaRPr/>
          </a:p>
        </p:txBody>
      </p:sp>
      <p:sp>
        <p:nvSpPr>
          <p:cNvPr id="1248" name="Google Shape;1248;p55"/>
          <p:cNvSpPr txBox="1"/>
          <p:nvPr>
            <p:ph idx="5" type="title"/>
          </p:nvPr>
        </p:nvSpPr>
        <p:spPr>
          <a:xfrm>
            <a:off x="714300" y="701846"/>
            <a:ext cx="7715400" cy="4548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9,200 km</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2" name="Shape 1252"/>
        <p:cNvGrpSpPr/>
        <p:nvPr/>
      </p:nvGrpSpPr>
      <p:grpSpPr>
        <a:xfrm>
          <a:off x="0" y="0"/>
          <a:ext cx="0" cy="0"/>
          <a:chOff x="0" y="0"/>
          <a:chExt cx="0" cy="0"/>
        </a:xfrm>
      </p:grpSpPr>
      <p:sp>
        <p:nvSpPr>
          <p:cNvPr id="1253" name="Google Shape;1253;p56"/>
          <p:cNvSpPr txBox="1"/>
          <p:nvPr>
            <p:ph type="title"/>
          </p:nvPr>
        </p:nvSpPr>
        <p:spPr>
          <a:xfrm>
            <a:off x="714300" y="1285200"/>
            <a:ext cx="7715400" cy="19635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44,000,000</a:t>
            </a:r>
            <a:endParaRPr/>
          </a:p>
        </p:txBody>
      </p:sp>
      <p:sp>
        <p:nvSpPr>
          <p:cNvPr id="1254" name="Google Shape;1254;p56"/>
          <p:cNvSpPr txBox="1"/>
          <p:nvPr>
            <p:ph idx="1" type="subTitle"/>
          </p:nvPr>
        </p:nvSpPr>
        <p:spPr>
          <a:xfrm>
            <a:off x="2803775" y="3917725"/>
            <a:ext cx="3582600" cy="283200"/>
          </a:xfrm>
          <a:prstGeom prst="rect">
            <a:avLst/>
          </a:prstGeom>
        </p:spPr>
        <p:txBody>
          <a:bodyPr anchorCtr="0" anchor="b" bIns="0" lIns="0" spcFirstLastPara="1" rIns="0" wrap="square" tIns="0">
            <a:noAutofit/>
          </a:bodyPr>
          <a:lstStyle/>
          <a:p>
            <a:pPr indent="0" lvl="0" marL="0" rtl="0" algn="ctr">
              <a:spcBef>
                <a:spcPts val="0"/>
              </a:spcBef>
              <a:spcAft>
                <a:spcPts val="1600"/>
              </a:spcAft>
              <a:buNone/>
            </a:pPr>
            <a:r>
              <a:rPr lang="en">
                <a:solidFill>
                  <a:schemeClr val="dk2"/>
                </a:solidFill>
              </a:rPr>
              <a:t>Mercury is the closest planet to the Sun and the smallest </a:t>
            </a:r>
            <a:r>
              <a:rPr lang="en"/>
              <a:t>in the Solar System</a:t>
            </a:r>
            <a:endParaRPr>
              <a:solidFill>
                <a:schemeClr val="dk2"/>
              </a:solidFill>
            </a:endParaRPr>
          </a:p>
        </p:txBody>
      </p:sp>
      <p:sp>
        <p:nvSpPr>
          <p:cNvPr id="1255" name="Google Shape;1255;p56"/>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 </a:t>
            </a:r>
            <a:fld id="{00000000-1234-1234-1234-123412341234}" type="slidenum">
              <a:rPr lang="en"/>
              <a:t>‹#›</a:t>
            </a:fld>
            <a:r>
              <a:rPr lang="en"/>
              <a:t>.</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9" name="Shape 1259"/>
        <p:cNvGrpSpPr/>
        <p:nvPr/>
      </p:nvGrpSpPr>
      <p:grpSpPr>
        <a:xfrm>
          <a:off x="0" y="0"/>
          <a:ext cx="0" cy="0"/>
          <a:chOff x="0" y="0"/>
          <a:chExt cx="0" cy="0"/>
        </a:xfrm>
      </p:grpSpPr>
      <p:cxnSp>
        <p:nvCxnSpPr>
          <p:cNvPr id="1260" name="Google Shape;1260;p57"/>
          <p:cNvCxnSpPr/>
          <p:nvPr/>
        </p:nvCxnSpPr>
        <p:spPr>
          <a:xfrm flipH="1" rot="10800000">
            <a:off x="5610247" y="3209827"/>
            <a:ext cx="572100" cy="286500"/>
          </a:xfrm>
          <a:prstGeom prst="straightConnector1">
            <a:avLst/>
          </a:prstGeom>
          <a:noFill/>
          <a:ln cap="flat" cmpd="sng" w="19050">
            <a:solidFill>
              <a:schemeClr val="accent2"/>
            </a:solidFill>
            <a:prstDash val="solid"/>
            <a:round/>
            <a:headEnd len="med" w="med" type="oval"/>
            <a:tailEnd len="med" w="med" type="oval"/>
          </a:ln>
        </p:spPr>
      </p:cxnSp>
      <p:cxnSp>
        <p:nvCxnSpPr>
          <p:cNvPr id="1261" name="Google Shape;1261;p57"/>
          <p:cNvCxnSpPr/>
          <p:nvPr/>
        </p:nvCxnSpPr>
        <p:spPr>
          <a:xfrm>
            <a:off x="5606846" y="3746299"/>
            <a:ext cx="572100" cy="286500"/>
          </a:xfrm>
          <a:prstGeom prst="straightConnector1">
            <a:avLst/>
          </a:prstGeom>
          <a:noFill/>
          <a:ln cap="flat" cmpd="sng" w="19050">
            <a:solidFill>
              <a:schemeClr val="accent2"/>
            </a:solidFill>
            <a:prstDash val="solid"/>
            <a:round/>
            <a:headEnd len="med" w="med" type="oval"/>
            <a:tailEnd len="med" w="med" type="oval"/>
          </a:ln>
        </p:spPr>
      </p:cxnSp>
      <p:cxnSp>
        <p:nvCxnSpPr>
          <p:cNvPr id="1262" name="Google Shape;1262;p57"/>
          <p:cNvCxnSpPr/>
          <p:nvPr/>
        </p:nvCxnSpPr>
        <p:spPr>
          <a:xfrm>
            <a:off x="3396996" y="3205563"/>
            <a:ext cx="872400" cy="415800"/>
          </a:xfrm>
          <a:prstGeom prst="straightConnector1">
            <a:avLst/>
          </a:prstGeom>
          <a:noFill/>
          <a:ln cap="flat" cmpd="sng" w="19050">
            <a:solidFill>
              <a:schemeClr val="accent1"/>
            </a:solidFill>
            <a:prstDash val="solid"/>
            <a:round/>
            <a:headEnd len="med" w="med" type="oval"/>
            <a:tailEnd len="med" w="med" type="oval"/>
          </a:ln>
        </p:spPr>
      </p:cxnSp>
      <p:cxnSp>
        <p:nvCxnSpPr>
          <p:cNvPr id="1263" name="Google Shape;1263;p57"/>
          <p:cNvCxnSpPr/>
          <p:nvPr/>
        </p:nvCxnSpPr>
        <p:spPr>
          <a:xfrm flipH="1" rot="10800000">
            <a:off x="5610247" y="1717190"/>
            <a:ext cx="572100" cy="286500"/>
          </a:xfrm>
          <a:prstGeom prst="straightConnector1">
            <a:avLst/>
          </a:prstGeom>
          <a:noFill/>
          <a:ln cap="flat" cmpd="sng" w="19050">
            <a:solidFill>
              <a:schemeClr val="accent2"/>
            </a:solidFill>
            <a:prstDash val="solid"/>
            <a:round/>
            <a:headEnd len="med" w="med" type="oval"/>
            <a:tailEnd len="med" w="med" type="oval"/>
          </a:ln>
        </p:spPr>
      </p:cxnSp>
      <p:sp>
        <p:nvSpPr>
          <p:cNvPr id="1264" name="Google Shape;1264;p57"/>
          <p:cNvSpPr txBox="1"/>
          <p:nvPr/>
        </p:nvSpPr>
        <p:spPr>
          <a:xfrm>
            <a:off x="6317650" y="1677988"/>
            <a:ext cx="692400" cy="253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200">
                <a:solidFill>
                  <a:schemeClr val="dk2"/>
                </a:solidFill>
                <a:latin typeface="Khand"/>
                <a:ea typeface="Khand"/>
                <a:cs typeface="Khand"/>
                <a:sym typeface="Khand"/>
              </a:rPr>
              <a:t>VENUS</a:t>
            </a:r>
            <a:endParaRPr b="1" sz="1200">
              <a:solidFill>
                <a:schemeClr val="dk2"/>
              </a:solidFill>
              <a:latin typeface="Khand"/>
              <a:ea typeface="Khand"/>
              <a:cs typeface="Khand"/>
              <a:sym typeface="Khand"/>
            </a:endParaRPr>
          </a:p>
        </p:txBody>
      </p:sp>
      <p:cxnSp>
        <p:nvCxnSpPr>
          <p:cNvPr id="1265" name="Google Shape;1265;p57"/>
          <p:cNvCxnSpPr>
            <a:stCxn id="1266" idx="6"/>
          </p:cNvCxnSpPr>
          <p:nvPr/>
        </p:nvCxnSpPr>
        <p:spPr>
          <a:xfrm rot="10800000">
            <a:off x="7508820" y="2491265"/>
            <a:ext cx="716400" cy="286800"/>
          </a:xfrm>
          <a:prstGeom prst="straightConnector1">
            <a:avLst/>
          </a:prstGeom>
          <a:noFill/>
          <a:ln cap="flat" cmpd="sng" w="19050">
            <a:solidFill>
              <a:schemeClr val="dk2"/>
            </a:solidFill>
            <a:prstDash val="solid"/>
            <a:round/>
            <a:headEnd len="med" w="med" type="oval"/>
            <a:tailEnd len="med" w="med" type="oval"/>
          </a:ln>
        </p:spPr>
      </p:cxnSp>
      <p:cxnSp>
        <p:nvCxnSpPr>
          <p:cNvPr id="1267" name="Google Shape;1267;p57"/>
          <p:cNvCxnSpPr>
            <a:stCxn id="1266" idx="6"/>
          </p:cNvCxnSpPr>
          <p:nvPr/>
        </p:nvCxnSpPr>
        <p:spPr>
          <a:xfrm rot="10800000">
            <a:off x="7508820" y="1884665"/>
            <a:ext cx="716400" cy="893400"/>
          </a:xfrm>
          <a:prstGeom prst="straightConnector1">
            <a:avLst/>
          </a:prstGeom>
          <a:noFill/>
          <a:ln cap="flat" cmpd="sng" w="19050">
            <a:solidFill>
              <a:schemeClr val="dk2"/>
            </a:solidFill>
            <a:prstDash val="solid"/>
            <a:round/>
            <a:headEnd len="med" w="med" type="oval"/>
            <a:tailEnd len="med" w="med" type="oval"/>
          </a:ln>
        </p:spPr>
      </p:cxnSp>
      <p:cxnSp>
        <p:nvCxnSpPr>
          <p:cNvPr id="1268" name="Google Shape;1268;p57"/>
          <p:cNvCxnSpPr>
            <a:stCxn id="1266" idx="6"/>
          </p:cNvCxnSpPr>
          <p:nvPr/>
        </p:nvCxnSpPr>
        <p:spPr>
          <a:xfrm flipH="1">
            <a:off x="7508820" y="2778065"/>
            <a:ext cx="716400" cy="925800"/>
          </a:xfrm>
          <a:prstGeom prst="straightConnector1">
            <a:avLst/>
          </a:prstGeom>
          <a:noFill/>
          <a:ln cap="flat" cmpd="sng" w="19050">
            <a:solidFill>
              <a:schemeClr val="dk2"/>
            </a:solidFill>
            <a:prstDash val="solid"/>
            <a:round/>
            <a:headEnd len="med" w="med" type="oval"/>
            <a:tailEnd len="med" w="med" type="oval"/>
          </a:ln>
        </p:spPr>
      </p:cxnSp>
      <p:sp>
        <p:nvSpPr>
          <p:cNvPr id="1269" name="Google Shape;1269;p57"/>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 </a:t>
            </a:r>
            <a:fld id="{00000000-1234-1234-1234-123412341234}" type="slidenum">
              <a:rPr lang="en"/>
              <a:t>‹#›</a:t>
            </a:fld>
            <a:r>
              <a:rPr lang="en"/>
              <a:t>.</a:t>
            </a:r>
            <a:endParaRPr/>
          </a:p>
        </p:txBody>
      </p:sp>
      <p:sp>
        <p:nvSpPr>
          <p:cNvPr id="1270" name="Google Shape;1270;p57"/>
          <p:cNvSpPr txBox="1"/>
          <p:nvPr>
            <p:ph type="title"/>
          </p:nvPr>
        </p:nvSpPr>
        <p:spPr>
          <a:xfrm>
            <a:off x="714375" y="538175"/>
            <a:ext cx="7758000" cy="4794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DON’T FORGET WHAT’S IMPORTANT</a:t>
            </a:r>
            <a:endParaRPr/>
          </a:p>
        </p:txBody>
      </p:sp>
      <p:grpSp>
        <p:nvGrpSpPr>
          <p:cNvPr id="1271" name="Google Shape;1271;p57"/>
          <p:cNvGrpSpPr/>
          <p:nvPr/>
        </p:nvGrpSpPr>
        <p:grpSpPr>
          <a:xfrm>
            <a:off x="7318856" y="588975"/>
            <a:ext cx="1825147" cy="274207"/>
            <a:chOff x="509556" y="2867818"/>
            <a:chExt cx="1825147" cy="274207"/>
          </a:xfrm>
        </p:grpSpPr>
        <p:sp>
          <p:nvSpPr>
            <p:cNvPr id="1272" name="Google Shape;1272;p57"/>
            <p:cNvSpPr/>
            <p:nvPr/>
          </p:nvSpPr>
          <p:spPr>
            <a:xfrm flipH="1">
              <a:off x="540403" y="2867818"/>
              <a:ext cx="1794300" cy="274200"/>
            </a:xfrm>
            <a:prstGeom prst="rect">
              <a:avLst/>
            </a:prstGeom>
            <a:solidFill>
              <a:srgbClr val="FF7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7"/>
            <p:cNvSpPr/>
            <p:nvPr/>
          </p:nvSpPr>
          <p:spPr>
            <a:xfrm flipH="1">
              <a:off x="509556" y="2867825"/>
              <a:ext cx="129600" cy="274200"/>
            </a:xfrm>
            <a:prstGeom prst="ellipse">
              <a:avLst/>
            </a:prstGeom>
            <a:solidFill>
              <a:srgbClr val="FF7400"/>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 name="Google Shape;1274;p57"/>
          <p:cNvGrpSpPr/>
          <p:nvPr/>
        </p:nvGrpSpPr>
        <p:grpSpPr>
          <a:xfrm rot="10800000">
            <a:off x="0" y="4335900"/>
            <a:ext cx="1825147" cy="274207"/>
            <a:chOff x="509556" y="2867818"/>
            <a:chExt cx="1825147" cy="274207"/>
          </a:xfrm>
        </p:grpSpPr>
        <p:sp>
          <p:nvSpPr>
            <p:cNvPr id="1275" name="Google Shape;1275;p57"/>
            <p:cNvSpPr/>
            <p:nvPr/>
          </p:nvSpPr>
          <p:spPr>
            <a:xfrm flipH="1">
              <a:off x="540403" y="2867818"/>
              <a:ext cx="1794300" cy="274200"/>
            </a:xfrm>
            <a:prstGeom prst="rect">
              <a:avLst/>
            </a:prstGeom>
            <a:solidFill>
              <a:srgbClr val="FF7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7"/>
            <p:cNvSpPr/>
            <p:nvPr/>
          </p:nvSpPr>
          <p:spPr>
            <a:xfrm flipH="1">
              <a:off x="509556" y="2867825"/>
              <a:ext cx="129600" cy="274200"/>
            </a:xfrm>
            <a:prstGeom prst="ellipse">
              <a:avLst/>
            </a:prstGeom>
            <a:solidFill>
              <a:srgbClr val="FF7400"/>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277" name="Google Shape;1277;p57"/>
          <p:cNvCxnSpPr/>
          <p:nvPr/>
        </p:nvCxnSpPr>
        <p:spPr>
          <a:xfrm flipH="1">
            <a:off x="7508820" y="2778065"/>
            <a:ext cx="716400" cy="319500"/>
          </a:xfrm>
          <a:prstGeom prst="straightConnector1">
            <a:avLst/>
          </a:prstGeom>
          <a:noFill/>
          <a:ln cap="flat" cmpd="sng" w="19050">
            <a:solidFill>
              <a:schemeClr val="dk2"/>
            </a:solidFill>
            <a:prstDash val="solid"/>
            <a:round/>
            <a:headEnd len="med" w="med" type="oval"/>
            <a:tailEnd len="med" w="med" type="oval"/>
          </a:ln>
        </p:spPr>
      </p:cxnSp>
      <p:cxnSp>
        <p:nvCxnSpPr>
          <p:cNvPr id="1278" name="Google Shape;1278;p57"/>
          <p:cNvCxnSpPr>
            <a:endCxn id="1279" idx="6"/>
          </p:cNvCxnSpPr>
          <p:nvPr/>
        </p:nvCxnSpPr>
        <p:spPr>
          <a:xfrm flipH="1" rot="10800000">
            <a:off x="3396997" y="2157868"/>
            <a:ext cx="782100" cy="387900"/>
          </a:xfrm>
          <a:prstGeom prst="straightConnector1">
            <a:avLst/>
          </a:prstGeom>
          <a:noFill/>
          <a:ln cap="flat" cmpd="sng" w="19050">
            <a:solidFill>
              <a:schemeClr val="accent1"/>
            </a:solidFill>
            <a:prstDash val="solid"/>
            <a:round/>
            <a:headEnd len="med" w="med" type="oval"/>
            <a:tailEnd len="med" w="med" type="oval"/>
          </a:ln>
        </p:spPr>
      </p:cxnSp>
      <p:sp>
        <p:nvSpPr>
          <p:cNvPr id="1280" name="Google Shape;1280;p57"/>
          <p:cNvSpPr txBox="1"/>
          <p:nvPr/>
        </p:nvSpPr>
        <p:spPr>
          <a:xfrm>
            <a:off x="1950751" y="2772766"/>
            <a:ext cx="761700" cy="253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chemeClr val="accent1"/>
                </a:solidFill>
                <a:latin typeface="Khand"/>
                <a:ea typeface="Khand"/>
                <a:cs typeface="Khand"/>
                <a:sym typeface="Khand"/>
              </a:rPr>
              <a:t>SUN</a:t>
            </a:r>
            <a:endParaRPr b="1" sz="2400">
              <a:solidFill>
                <a:schemeClr val="accent1"/>
              </a:solidFill>
              <a:latin typeface="Khand"/>
              <a:ea typeface="Khand"/>
              <a:cs typeface="Khand"/>
              <a:sym typeface="Khand"/>
            </a:endParaRPr>
          </a:p>
        </p:txBody>
      </p:sp>
      <p:cxnSp>
        <p:nvCxnSpPr>
          <p:cNvPr id="1281" name="Google Shape;1281;p57"/>
          <p:cNvCxnSpPr/>
          <p:nvPr/>
        </p:nvCxnSpPr>
        <p:spPr>
          <a:xfrm>
            <a:off x="5606846" y="2253662"/>
            <a:ext cx="572100" cy="286500"/>
          </a:xfrm>
          <a:prstGeom prst="straightConnector1">
            <a:avLst/>
          </a:prstGeom>
          <a:noFill/>
          <a:ln cap="flat" cmpd="sng" w="19050">
            <a:solidFill>
              <a:schemeClr val="accent2"/>
            </a:solidFill>
            <a:prstDash val="solid"/>
            <a:round/>
            <a:headEnd len="med" w="med" type="oval"/>
            <a:tailEnd len="med" w="med" type="oval"/>
          </a:ln>
        </p:spPr>
      </p:cxnSp>
      <p:sp>
        <p:nvSpPr>
          <p:cNvPr id="1282" name="Google Shape;1282;p57"/>
          <p:cNvSpPr txBox="1"/>
          <p:nvPr/>
        </p:nvSpPr>
        <p:spPr>
          <a:xfrm>
            <a:off x="6317650" y="2409163"/>
            <a:ext cx="692400" cy="253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200">
                <a:solidFill>
                  <a:schemeClr val="dk2"/>
                </a:solidFill>
                <a:latin typeface="Khand"/>
                <a:ea typeface="Khand"/>
                <a:cs typeface="Khand"/>
                <a:sym typeface="Khand"/>
              </a:rPr>
              <a:t>JUPITER</a:t>
            </a:r>
            <a:endParaRPr b="1" sz="1200">
              <a:solidFill>
                <a:schemeClr val="dk2"/>
              </a:solidFill>
              <a:latin typeface="Khand"/>
              <a:ea typeface="Khand"/>
              <a:cs typeface="Khand"/>
              <a:sym typeface="Khand"/>
            </a:endParaRPr>
          </a:p>
        </p:txBody>
      </p:sp>
      <p:sp>
        <p:nvSpPr>
          <p:cNvPr id="1283" name="Google Shape;1283;p57"/>
          <p:cNvSpPr txBox="1"/>
          <p:nvPr/>
        </p:nvSpPr>
        <p:spPr>
          <a:xfrm>
            <a:off x="4303271" y="2030912"/>
            <a:ext cx="942000" cy="253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200">
                <a:solidFill>
                  <a:schemeClr val="accent2"/>
                </a:solidFill>
                <a:latin typeface="Khand"/>
                <a:ea typeface="Khand"/>
                <a:cs typeface="Khand"/>
                <a:sym typeface="Khand"/>
              </a:rPr>
              <a:t>MERCURY</a:t>
            </a:r>
            <a:endParaRPr b="1" sz="1200">
              <a:solidFill>
                <a:schemeClr val="accent2"/>
              </a:solidFill>
              <a:latin typeface="Khand"/>
              <a:ea typeface="Khand"/>
              <a:cs typeface="Khand"/>
              <a:sym typeface="Khand"/>
            </a:endParaRPr>
          </a:p>
        </p:txBody>
      </p:sp>
      <p:grpSp>
        <p:nvGrpSpPr>
          <p:cNvPr id="1284" name="Google Shape;1284;p57"/>
          <p:cNvGrpSpPr/>
          <p:nvPr/>
        </p:nvGrpSpPr>
        <p:grpSpPr>
          <a:xfrm flipH="1" rot="10800000">
            <a:off x="4029033" y="1999120"/>
            <a:ext cx="397216" cy="317496"/>
            <a:chOff x="1325640" y="1928000"/>
            <a:chExt cx="343049" cy="274200"/>
          </a:xfrm>
        </p:grpSpPr>
        <p:sp>
          <p:nvSpPr>
            <p:cNvPr id="1285" name="Google Shape;1285;p57"/>
            <p:cNvSpPr/>
            <p:nvPr/>
          </p:nvSpPr>
          <p:spPr>
            <a:xfrm>
              <a:off x="1382549" y="1928000"/>
              <a:ext cx="226200" cy="274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7"/>
            <p:cNvSpPr/>
            <p:nvPr/>
          </p:nvSpPr>
          <p:spPr>
            <a:xfrm>
              <a:off x="1539088" y="1928000"/>
              <a:ext cx="129600" cy="274200"/>
            </a:xfrm>
            <a:prstGeom prst="ellipse">
              <a:avLst/>
            </a:prstGeom>
            <a:solidFill>
              <a:schemeClr val="accent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7"/>
            <p:cNvSpPr/>
            <p:nvPr/>
          </p:nvSpPr>
          <p:spPr>
            <a:xfrm>
              <a:off x="1325640" y="1928000"/>
              <a:ext cx="129600" cy="274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 name="Google Shape;1287;p57"/>
          <p:cNvGrpSpPr/>
          <p:nvPr/>
        </p:nvGrpSpPr>
        <p:grpSpPr>
          <a:xfrm flipH="1" rot="10800000">
            <a:off x="5118588" y="1999120"/>
            <a:ext cx="397216" cy="317496"/>
            <a:chOff x="1325640" y="1928000"/>
            <a:chExt cx="343049" cy="274200"/>
          </a:xfrm>
        </p:grpSpPr>
        <p:sp>
          <p:nvSpPr>
            <p:cNvPr id="1288" name="Google Shape;1288;p57"/>
            <p:cNvSpPr/>
            <p:nvPr/>
          </p:nvSpPr>
          <p:spPr>
            <a:xfrm>
              <a:off x="1382549" y="1928000"/>
              <a:ext cx="226200" cy="274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7"/>
            <p:cNvSpPr/>
            <p:nvPr/>
          </p:nvSpPr>
          <p:spPr>
            <a:xfrm>
              <a:off x="1539088" y="1928000"/>
              <a:ext cx="129600" cy="274200"/>
            </a:xfrm>
            <a:prstGeom prst="ellipse">
              <a:avLst/>
            </a:prstGeom>
            <a:solidFill>
              <a:schemeClr val="accent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7"/>
            <p:cNvSpPr/>
            <p:nvPr/>
          </p:nvSpPr>
          <p:spPr>
            <a:xfrm>
              <a:off x="1325640" y="1928000"/>
              <a:ext cx="129600" cy="274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1" name="Google Shape;1291;p57"/>
          <p:cNvSpPr txBox="1"/>
          <p:nvPr/>
        </p:nvSpPr>
        <p:spPr>
          <a:xfrm>
            <a:off x="4426250" y="3494413"/>
            <a:ext cx="692400" cy="253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200">
                <a:solidFill>
                  <a:schemeClr val="accent2"/>
                </a:solidFill>
                <a:latin typeface="Khand"/>
                <a:ea typeface="Khand"/>
                <a:cs typeface="Khand"/>
                <a:sym typeface="Khand"/>
              </a:rPr>
              <a:t>NEPTUNE</a:t>
            </a:r>
            <a:endParaRPr b="1" sz="1200">
              <a:solidFill>
                <a:schemeClr val="accent2"/>
              </a:solidFill>
              <a:latin typeface="Khand"/>
              <a:ea typeface="Khand"/>
              <a:cs typeface="Khand"/>
              <a:sym typeface="Khand"/>
            </a:endParaRPr>
          </a:p>
        </p:txBody>
      </p:sp>
      <p:grpSp>
        <p:nvGrpSpPr>
          <p:cNvPr id="1292" name="Google Shape;1292;p57"/>
          <p:cNvGrpSpPr/>
          <p:nvPr/>
        </p:nvGrpSpPr>
        <p:grpSpPr>
          <a:xfrm flipH="1" rot="10800000">
            <a:off x="4029032" y="3462614"/>
            <a:ext cx="397216" cy="317496"/>
            <a:chOff x="1325640" y="1928000"/>
            <a:chExt cx="343049" cy="274200"/>
          </a:xfrm>
        </p:grpSpPr>
        <p:sp>
          <p:nvSpPr>
            <p:cNvPr id="1293" name="Google Shape;1293;p57"/>
            <p:cNvSpPr/>
            <p:nvPr/>
          </p:nvSpPr>
          <p:spPr>
            <a:xfrm>
              <a:off x="1382549" y="1928000"/>
              <a:ext cx="226200" cy="274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7"/>
            <p:cNvSpPr/>
            <p:nvPr/>
          </p:nvSpPr>
          <p:spPr>
            <a:xfrm>
              <a:off x="1539088" y="1928000"/>
              <a:ext cx="129600" cy="274200"/>
            </a:xfrm>
            <a:prstGeom prst="ellipse">
              <a:avLst/>
            </a:prstGeom>
            <a:solidFill>
              <a:schemeClr val="accent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7"/>
            <p:cNvSpPr/>
            <p:nvPr/>
          </p:nvSpPr>
          <p:spPr>
            <a:xfrm>
              <a:off x="1325640" y="1928000"/>
              <a:ext cx="129600" cy="274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 name="Google Shape;1296;p57"/>
          <p:cNvGrpSpPr/>
          <p:nvPr/>
        </p:nvGrpSpPr>
        <p:grpSpPr>
          <a:xfrm flipH="1" rot="10800000">
            <a:off x="5938034" y="3816804"/>
            <a:ext cx="397216" cy="317496"/>
            <a:chOff x="1325640" y="1928000"/>
            <a:chExt cx="343049" cy="274200"/>
          </a:xfrm>
        </p:grpSpPr>
        <p:sp>
          <p:nvSpPr>
            <p:cNvPr id="1297" name="Google Shape;1297;p57"/>
            <p:cNvSpPr/>
            <p:nvPr/>
          </p:nvSpPr>
          <p:spPr>
            <a:xfrm>
              <a:off x="1382549" y="1928000"/>
              <a:ext cx="226200" cy="2742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accent1"/>
                </a:solidFill>
              </a:endParaRPr>
            </a:p>
          </p:txBody>
        </p:sp>
        <p:sp>
          <p:nvSpPr>
            <p:cNvPr id="1298" name="Google Shape;1298;p57"/>
            <p:cNvSpPr/>
            <p:nvPr/>
          </p:nvSpPr>
          <p:spPr>
            <a:xfrm>
              <a:off x="1539088" y="1928000"/>
              <a:ext cx="129600" cy="274200"/>
            </a:xfrm>
            <a:prstGeom prst="ellipse">
              <a:avLst/>
            </a:prstGeom>
            <a:solidFill>
              <a:schemeClr val="dk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accent1"/>
                </a:solidFill>
              </a:endParaRPr>
            </a:p>
          </p:txBody>
        </p:sp>
        <p:sp>
          <p:nvSpPr>
            <p:cNvPr id="1299" name="Google Shape;1299;p57"/>
            <p:cNvSpPr/>
            <p:nvPr/>
          </p:nvSpPr>
          <p:spPr>
            <a:xfrm>
              <a:off x="1325640" y="1928000"/>
              <a:ext cx="129600" cy="274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accent1"/>
                </a:solidFill>
              </a:endParaRPr>
            </a:p>
          </p:txBody>
        </p:sp>
      </p:grpSp>
      <p:sp>
        <p:nvSpPr>
          <p:cNvPr id="1300" name="Google Shape;1300;p57"/>
          <p:cNvSpPr txBox="1"/>
          <p:nvPr/>
        </p:nvSpPr>
        <p:spPr>
          <a:xfrm>
            <a:off x="6317650" y="3848650"/>
            <a:ext cx="692400" cy="253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200">
                <a:solidFill>
                  <a:schemeClr val="dk2"/>
                </a:solidFill>
                <a:latin typeface="Khand"/>
                <a:ea typeface="Khand"/>
                <a:cs typeface="Khand"/>
                <a:sym typeface="Khand"/>
              </a:rPr>
              <a:t>MARS</a:t>
            </a:r>
            <a:endParaRPr b="1" sz="1200">
              <a:solidFill>
                <a:schemeClr val="dk2"/>
              </a:solidFill>
              <a:latin typeface="Khand"/>
              <a:ea typeface="Khand"/>
              <a:cs typeface="Khand"/>
              <a:sym typeface="Khand"/>
            </a:endParaRPr>
          </a:p>
        </p:txBody>
      </p:sp>
      <p:cxnSp>
        <p:nvCxnSpPr>
          <p:cNvPr id="1301" name="Google Shape;1301;p57"/>
          <p:cNvCxnSpPr/>
          <p:nvPr/>
        </p:nvCxnSpPr>
        <p:spPr>
          <a:xfrm rot="10800000">
            <a:off x="1174453" y="2890260"/>
            <a:ext cx="376800" cy="0"/>
          </a:xfrm>
          <a:prstGeom prst="straightConnector1">
            <a:avLst/>
          </a:prstGeom>
          <a:noFill/>
          <a:ln cap="flat" cmpd="sng" w="19050">
            <a:solidFill>
              <a:schemeClr val="accent2"/>
            </a:solidFill>
            <a:prstDash val="solid"/>
            <a:round/>
            <a:headEnd len="med" w="med" type="oval"/>
            <a:tailEnd len="med" w="med" type="oval"/>
          </a:ln>
        </p:spPr>
      </p:cxnSp>
      <p:grpSp>
        <p:nvGrpSpPr>
          <p:cNvPr id="1302" name="Google Shape;1302;p57"/>
          <p:cNvGrpSpPr/>
          <p:nvPr/>
        </p:nvGrpSpPr>
        <p:grpSpPr>
          <a:xfrm flipH="1" rot="10800000">
            <a:off x="1417567" y="2444223"/>
            <a:ext cx="548912" cy="910783"/>
            <a:chOff x="1325640" y="1928000"/>
            <a:chExt cx="343049" cy="274200"/>
          </a:xfrm>
        </p:grpSpPr>
        <p:sp>
          <p:nvSpPr>
            <p:cNvPr id="1303" name="Google Shape;1303;p57"/>
            <p:cNvSpPr/>
            <p:nvPr/>
          </p:nvSpPr>
          <p:spPr>
            <a:xfrm>
              <a:off x="1382549" y="1928000"/>
              <a:ext cx="226200" cy="2742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7"/>
            <p:cNvSpPr/>
            <p:nvPr/>
          </p:nvSpPr>
          <p:spPr>
            <a:xfrm>
              <a:off x="1539088" y="1928000"/>
              <a:ext cx="129600" cy="274200"/>
            </a:xfrm>
            <a:prstGeom prst="ellipse">
              <a:avLst/>
            </a:prstGeom>
            <a:solidFill>
              <a:schemeClr val="accent1"/>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7"/>
            <p:cNvSpPr/>
            <p:nvPr/>
          </p:nvSpPr>
          <p:spPr>
            <a:xfrm>
              <a:off x="1325640" y="1928000"/>
              <a:ext cx="129600" cy="274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6" name="Google Shape;1306;p57"/>
          <p:cNvSpPr txBox="1"/>
          <p:nvPr/>
        </p:nvSpPr>
        <p:spPr>
          <a:xfrm>
            <a:off x="6317725" y="3142738"/>
            <a:ext cx="692400" cy="253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200">
                <a:solidFill>
                  <a:schemeClr val="dk2"/>
                </a:solidFill>
                <a:latin typeface="Khand"/>
                <a:ea typeface="Khand"/>
                <a:cs typeface="Khand"/>
                <a:sym typeface="Khand"/>
              </a:rPr>
              <a:t>SATURN</a:t>
            </a:r>
            <a:endParaRPr b="1" sz="1200">
              <a:solidFill>
                <a:schemeClr val="dk2"/>
              </a:solidFill>
              <a:latin typeface="Khand"/>
              <a:ea typeface="Khand"/>
              <a:cs typeface="Khand"/>
              <a:sym typeface="Khand"/>
            </a:endParaRPr>
          </a:p>
        </p:txBody>
      </p:sp>
      <p:grpSp>
        <p:nvGrpSpPr>
          <p:cNvPr id="1307" name="Google Shape;1307;p57"/>
          <p:cNvGrpSpPr/>
          <p:nvPr/>
        </p:nvGrpSpPr>
        <p:grpSpPr>
          <a:xfrm flipH="1" rot="10800000">
            <a:off x="701156" y="2731504"/>
            <a:ext cx="397216" cy="317496"/>
            <a:chOff x="1325640" y="1928000"/>
            <a:chExt cx="343049" cy="274200"/>
          </a:xfrm>
        </p:grpSpPr>
        <p:sp>
          <p:nvSpPr>
            <p:cNvPr id="1308" name="Google Shape;1308;p57"/>
            <p:cNvSpPr/>
            <p:nvPr/>
          </p:nvSpPr>
          <p:spPr>
            <a:xfrm>
              <a:off x="1382549" y="1928000"/>
              <a:ext cx="226200" cy="274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7"/>
            <p:cNvSpPr/>
            <p:nvPr/>
          </p:nvSpPr>
          <p:spPr>
            <a:xfrm>
              <a:off x="1539088" y="1928000"/>
              <a:ext cx="129600" cy="274200"/>
            </a:xfrm>
            <a:prstGeom prst="ellipse">
              <a:avLst/>
            </a:prstGeom>
            <a:solidFill>
              <a:schemeClr val="accent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7"/>
            <p:cNvSpPr/>
            <p:nvPr/>
          </p:nvSpPr>
          <p:spPr>
            <a:xfrm>
              <a:off x="1325640" y="1928000"/>
              <a:ext cx="129600" cy="274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 name="Google Shape;1311;p57"/>
          <p:cNvGrpSpPr/>
          <p:nvPr/>
        </p:nvGrpSpPr>
        <p:grpSpPr>
          <a:xfrm flipH="1" rot="10800000">
            <a:off x="2699217" y="2444223"/>
            <a:ext cx="548912" cy="910783"/>
            <a:chOff x="1325640" y="1928000"/>
            <a:chExt cx="343049" cy="274200"/>
          </a:xfrm>
        </p:grpSpPr>
        <p:sp>
          <p:nvSpPr>
            <p:cNvPr id="1312" name="Google Shape;1312;p57"/>
            <p:cNvSpPr/>
            <p:nvPr/>
          </p:nvSpPr>
          <p:spPr>
            <a:xfrm>
              <a:off x="1382549" y="1928000"/>
              <a:ext cx="226200" cy="2742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7"/>
            <p:cNvSpPr/>
            <p:nvPr/>
          </p:nvSpPr>
          <p:spPr>
            <a:xfrm>
              <a:off x="1539088" y="1928000"/>
              <a:ext cx="129600" cy="274200"/>
            </a:xfrm>
            <a:prstGeom prst="ellipse">
              <a:avLst/>
            </a:prstGeom>
            <a:solidFill>
              <a:schemeClr val="accent1"/>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7"/>
            <p:cNvSpPr/>
            <p:nvPr/>
          </p:nvSpPr>
          <p:spPr>
            <a:xfrm>
              <a:off x="1325640" y="1928000"/>
              <a:ext cx="129600" cy="274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 name="Google Shape;1315;p57"/>
          <p:cNvGrpSpPr/>
          <p:nvPr/>
        </p:nvGrpSpPr>
        <p:grpSpPr>
          <a:xfrm flipH="1" rot="10800000">
            <a:off x="8075156" y="2619317"/>
            <a:ext cx="397216" cy="317496"/>
            <a:chOff x="1325640" y="1928000"/>
            <a:chExt cx="343049" cy="274200"/>
          </a:xfrm>
        </p:grpSpPr>
        <p:sp>
          <p:nvSpPr>
            <p:cNvPr id="1316" name="Google Shape;1316;p57"/>
            <p:cNvSpPr/>
            <p:nvPr/>
          </p:nvSpPr>
          <p:spPr>
            <a:xfrm>
              <a:off x="1382549" y="1928000"/>
              <a:ext cx="226200" cy="274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7"/>
            <p:cNvSpPr/>
            <p:nvPr/>
          </p:nvSpPr>
          <p:spPr>
            <a:xfrm>
              <a:off x="1539088" y="1928000"/>
              <a:ext cx="129600" cy="274200"/>
            </a:xfrm>
            <a:prstGeom prst="ellipse">
              <a:avLst/>
            </a:prstGeom>
            <a:solidFill>
              <a:schemeClr val="accent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7"/>
            <p:cNvSpPr/>
            <p:nvPr/>
          </p:nvSpPr>
          <p:spPr>
            <a:xfrm>
              <a:off x="1325640" y="1928000"/>
              <a:ext cx="129600" cy="274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 name="Google Shape;1318;p57"/>
          <p:cNvGrpSpPr/>
          <p:nvPr/>
        </p:nvGrpSpPr>
        <p:grpSpPr>
          <a:xfrm flipH="1" rot="10800000">
            <a:off x="5118588" y="3462570"/>
            <a:ext cx="397216" cy="317496"/>
            <a:chOff x="1325640" y="1928000"/>
            <a:chExt cx="343049" cy="274200"/>
          </a:xfrm>
        </p:grpSpPr>
        <p:sp>
          <p:nvSpPr>
            <p:cNvPr id="1319" name="Google Shape;1319;p57"/>
            <p:cNvSpPr/>
            <p:nvPr/>
          </p:nvSpPr>
          <p:spPr>
            <a:xfrm>
              <a:off x="1382549" y="1928000"/>
              <a:ext cx="226200" cy="274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7"/>
            <p:cNvSpPr/>
            <p:nvPr/>
          </p:nvSpPr>
          <p:spPr>
            <a:xfrm>
              <a:off x="1539088" y="1928000"/>
              <a:ext cx="129600" cy="274200"/>
            </a:xfrm>
            <a:prstGeom prst="ellipse">
              <a:avLst/>
            </a:prstGeom>
            <a:solidFill>
              <a:schemeClr val="accent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57"/>
            <p:cNvSpPr/>
            <p:nvPr/>
          </p:nvSpPr>
          <p:spPr>
            <a:xfrm>
              <a:off x="1325640" y="1928000"/>
              <a:ext cx="129600" cy="274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 name="Google Shape;1322;p57"/>
          <p:cNvGrpSpPr/>
          <p:nvPr/>
        </p:nvGrpSpPr>
        <p:grpSpPr>
          <a:xfrm flipH="1" rot="10800000">
            <a:off x="5938034" y="3110604"/>
            <a:ext cx="397216" cy="317496"/>
            <a:chOff x="1325640" y="1928000"/>
            <a:chExt cx="343049" cy="274200"/>
          </a:xfrm>
        </p:grpSpPr>
        <p:sp>
          <p:nvSpPr>
            <p:cNvPr id="1323" name="Google Shape;1323;p57"/>
            <p:cNvSpPr/>
            <p:nvPr/>
          </p:nvSpPr>
          <p:spPr>
            <a:xfrm>
              <a:off x="1382549" y="1928000"/>
              <a:ext cx="226200" cy="2742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accent1"/>
                </a:solidFill>
              </a:endParaRPr>
            </a:p>
          </p:txBody>
        </p:sp>
        <p:sp>
          <p:nvSpPr>
            <p:cNvPr id="1324" name="Google Shape;1324;p57"/>
            <p:cNvSpPr/>
            <p:nvPr/>
          </p:nvSpPr>
          <p:spPr>
            <a:xfrm>
              <a:off x="1539088" y="1928000"/>
              <a:ext cx="129600" cy="274200"/>
            </a:xfrm>
            <a:prstGeom prst="ellipse">
              <a:avLst/>
            </a:prstGeom>
            <a:solidFill>
              <a:schemeClr val="dk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accent1"/>
                </a:solidFill>
              </a:endParaRPr>
            </a:p>
          </p:txBody>
        </p:sp>
        <p:sp>
          <p:nvSpPr>
            <p:cNvPr id="1325" name="Google Shape;1325;p57"/>
            <p:cNvSpPr/>
            <p:nvPr/>
          </p:nvSpPr>
          <p:spPr>
            <a:xfrm>
              <a:off x="1325640" y="1928000"/>
              <a:ext cx="129600" cy="274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accent1"/>
                </a:solidFill>
              </a:endParaRPr>
            </a:p>
          </p:txBody>
        </p:sp>
      </p:grpSp>
      <p:grpSp>
        <p:nvGrpSpPr>
          <p:cNvPr id="1326" name="Google Shape;1326;p57"/>
          <p:cNvGrpSpPr/>
          <p:nvPr/>
        </p:nvGrpSpPr>
        <p:grpSpPr>
          <a:xfrm flipH="1" rot="10800000">
            <a:off x="5938034" y="2377316"/>
            <a:ext cx="397216" cy="317496"/>
            <a:chOff x="1325640" y="1928000"/>
            <a:chExt cx="343049" cy="274200"/>
          </a:xfrm>
        </p:grpSpPr>
        <p:sp>
          <p:nvSpPr>
            <p:cNvPr id="1327" name="Google Shape;1327;p57"/>
            <p:cNvSpPr/>
            <p:nvPr/>
          </p:nvSpPr>
          <p:spPr>
            <a:xfrm>
              <a:off x="1382549" y="1928000"/>
              <a:ext cx="226200" cy="2742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accent1"/>
                </a:solidFill>
              </a:endParaRPr>
            </a:p>
          </p:txBody>
        </p:sp>
        <p:sp>
          <p:nvSpPr>
            <p:cNvPr id="1328" name="Google Shape;1328;p57"/>
            <p:cNvSpPr/>
            <p:nvPr/>
          </p:nvSpPr>
          <p:spPr>
            <a:xfrm>
              <a:off x="1539088" y="1928000"/>
              <a:ext cx="129600" cy="274200"/>
            </a:xfrm>
            <a:prstGeom prst="ellipse">
              <a:avLst/>
            </a:prstGeom>
            <a:solidFill>
              <a:schemeClr val="dk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accent1"/>
                </a:solidFill>
              </a:endParaRPr>
            </a:p>
          </p:txBody>
        </p:sp>
        <p:sp>
          <p:nvSpPr>
            <p:cNvPr id="1329" name="Google Shape;1329;p57"/>
            <p:cNvSpPr/>
            <p:nvPr/>
          </p:nvSpPr>
          <p:spPr>
            <a:xfrm>
              <a:off x="1325640" y="1928000"/>
              <a:ext cx="129600" cy="274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accent1"/>
                </a:solidFill>
              </a:endParaRPr>
            </a:p>
          </p:txBody>
        </p:sp>
      </p:grpSp>
      <p:grpSp>
        <p:nvGrpSpPr>
          <p:cNvPr id="1330" name="Google Shape;1330;p57"/>
          <p:cNvGrpSpPr/>
          <p:nvPr/>
        </p:nvGrpSpPr>
        <p:grpSpPr>
          <a:xfrm flipH="1" rot="10800000">
            <a:off x="5938034" y="1646204"/>
            <a:ext cx="397216" cy="317496"/>
            <a:chOff x="1325640" y="1928000"/>
            <a:chExt cx="343049" cy="274200"/>
          </a:xfrm>
        </p:grpSpPr>
        <p:sp>
          <p:nvSpPr>
            <p:cNvPr id="1331" name="Google Shape;1331;p57"/>
            <p:cNvSpPr/>
            <p:nvPr/>
          </p:nvSpPr>
          <p:spPr>
            <a:xfrm>
              <a:off x="1382549" y="1928000"/>
              <a:ext cx="226200" cy="2742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accent1"/>
                </a:solidFill>
              </a:endParaRPr>
            </a:p>
          </p:txBody>
        </p:sp>
        <p:sp>
          <p:nvSpPr>
            <p:cNvPr id="1332" name="Google Shape;1332;p57"/>
            <p:cNvSpPr/>
            <p:nvPr/>
          </p:nvSpPr>
          <p:spPr>
            <a:xfrm>
              <a:off x="1539088" y="1928000"/>
              <a:ext cx="129600" cy="274200"/>
            </a:xfrm>
            <a:prstGeom prst="ellipse">
              <a:avLst/>
            </a:prstGeom>
            <a:solidFill>
              <a:schemeClr val="dk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accent1"/>
                </a:solidFill>
              </a:endParaRPr>
            </a:p>
          </p:txBody>
        </p:sp>
        <p:sp>
          <p:nvSpPr>
            <p:cNvPr id="1333" name="Google Shape;1333;p57"/>
            <p:cNvSpPr/>
            <p:nvPr/>
          </p:nvSpPr>
          <p:spPr>
            <a:xfrm>
              <a:off x="1325640" y="1928000"/>
              <a:ext cx="129600" cy="274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accent1"/>
                </a:solidFill>
              </a:endParaRPr>
            </a:p>
          </p:txBody>
        </p:sp>
      </p:grpSp>
      <p:grpSp>
        <p:nvGrpSpPr>
          <p:cNvPr id="1334" name="Google Shape;1334;p57"/>
          <p:cNvGrpSpPr/>
          <p:nvPr/>
        </p:nvGrpSpPr>
        <p:grpSpPr>
          <a:xfrm flipH="1" rot="10800000">
            <a:off x="7006596" y="3816804"/>
            <a:ext cx="397216" cy="317496"/>
            <a:chOff x="1325640" y="1928000"/>
            <a:chExt cx="343049" cy="274200"/>
          </a:xfrm>
        </p:grpSpPr>
        <p:sp>
          <p:nvSpPr>
            <p:cNvPr id="1335" name="Google Shape;1335;p57"/>
            <p:cNvSpPr/>
            <p:nvPr/>
          </p:nvSpPr>
          <p:spPr>
            <a:xfrm>
              <a:off x="1382549" y="1928000"/>
              <a:ext cx="226200" cy="2742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accent1"/>
                </a:solidFill>
              </a:endParaRPr>
            </a:p>
          </p:txBody>
        </p:sp>
        <p:sp>
          <p:nvSpPr>
            <p:cNvPr id="1336" name="Google Shape;1336;p57"/>
            <p:cNvSpPr/>
            <p:nvPr/>
          </p:nvSpPr>
          <p:spPr>
            <a:xfrm>
              <a:off x="1539088" y="1928000"/>
              <a:ext cx="129600" cy="274200"/>
            </a:xfrm>
            <a:prstGeom prst="ellipse">
              <a:avLst/>
            </a:prstGeom>
            <a:solidFill>
              <a:schemeClr val="dk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accent1"/>
                </a:solidFill>
              </a:endParaRPr>
            </a:p>
          </p:txBody>
        </p:sp>
        <p:sp>
          <p:nvSpPr>
            <p:cNvPr id="1337" name="Google Shape;1337;p57"/>
            <p:cNvSpPr/>
            <p:nvPr/>
          </p:nvSpPr>
          <p:spPr>
            <a:xfrm>
              <a:off x="1325640" y="1928000"/>
              <a:ext cx="129600" cy="274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accent1"/>
                </a:solidFill>
              </a:endParaRPr>
            </a:p>
          </p:txBody>
        </p:sp>
      </p:grpSp>
      <p:grpSp>
        <p:nvGrpSpPr>
          <p:cNvPr id="1338" name="Google Shape;1338;p57"/>
          <p:cNvGrpSpPr/>
          <p:nvPr/>
        </p:nvGrpSpPr>
        <p:grpSpPr>
          <a:xfrm flipH="1" rot="10800000">
            <a:off x="7006596" y="3110604"/>
            <a:ext cx="397216" cy="317496"/>
            <a:chOff x="1325640" y="1928000"/>
            <a:chExt cx="343049" cy="274200"/>
          </a:xfrm>
        </p:grpSpPr>
        <p:sp>
          <p:nvSpPr>
            <p:cNvPr id="1339" name="Google Shape;1339;p57"/>
            <p:cNvSpPr/>
            <p:nvPr/>
          </p:nvSpPr>
          <p:spPr>
            <a:xfrm>
              <a:off x="1382549" y="1928000"/>
              <a:ext cx="226200" cy="2742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accent1"/>
                </a:solidFill>
              </a:endParaRPr>
            </a:p>
          </p:txBody>
        </p:sp>
        <p:sp>
          <p:nvSpPr>
            <p:cNvPr id="1340" name="Google Shape;1340;p57"/>
            <p:cNvSpPr/>
            <p:nvPr/>
          </p:nvSpPr>
          <p:spPr>
            <a:xfrm>
              <a:off x="1539088" y="1928000"/>
              <a:ext cx="129600" cy="274200"/>
            </a:xfrm>
            <a:prstGeom prst="ellipse">
              <a:avLst/>
            </a:prstGeom>
            <a:solidFill>
              <a:schemeClr val="dk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accent1"/>
                </a:solidFill>
              </a:endParaRPr>
            </a:p>
          </p:txBody>
        </p:sp>
        <p:sp>
          <p:nvSpPr>
            <p:cNvPr id="1341" name="Google Shape;1341;p57"/>
            <p:cNvSpPr/>
            <p:nvPr/>
          </p:nvSpPr>
          <p:spPr>
            <a:xfrm>
              <a:off x="1325640" y="1928000"/>
              <a:ext cx="129600" cy="274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accent1"/>
                </a:solidFill>
              </a:endParaRPr>
            </a:p>
          </p:txBody>
        </p:sp>
      </p:grpSp>
      <p:grpSp>
        <p:nvGrpSpPr>
          <p:cNvPr id="1342" name="Google Shape;1342;p57"/>
          <p:cNvGrpSpPr/>
          <p:nvPr/>
        </p:nvGrpSpPr>
        <p:grpSpPr>
          <a:xfrm flipH="1" rot="10800000">
            <a:off x="7006596" y="2377316"/>
            <a:ext cx="397216" cy="317496"/>
            <a:chOff x="1325640" y="1928000"/>
            <a:chExt cx="343049" cy="274200"/>
          </a:xfrm>
        </p:grpSpPr>
        <p:sp>
          <p:nvSpPr>
            <p:cNvPr id="1343" name="Google Shape;1343;p57"/>
            <p:cNvSpPr/>
            <p:nvPr/>
          </p:nvSpPr>
          <p:spPr>
            <a:xfrm>
              <a:off x="1382549" y="1928000"/>
              <a:ext cx="226200" cy="2742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accent1"/>
                </a:solidFill>
              </a:endParaRPr>
            </a:p>
          </p:txBody>
        </p:sp>
        <p:sp>
          <p:nvSpPr>
            <p:cNvPr id="1344" name="Google Shape;1344;p57"/>
            <p:cNvSpPr/>
            <p:nvPr/>
          </p:nvSpPr>
          <p:spPr>
            <a:xfrm>
              <a:off x="1539088" y="1928000"/>
              <a:ext cx="129600" cy="274200"/>
            </a:xfrm>
            <a:prstGeom prst="ellipse">
              <a:avLst/>
            </a:prstGeom>
            <a:solidFill>
              <a:schemeClr val="dk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accent1"/>
                </a:solidFill>
              </a:endParaRPr>
            </a:p>
          </p:txBody>
        </p:sp>
        <p:sp>
          <p:nvSpPr>
            <p:cNvPr id="1345" name="Google Shape;1345;p57"/>
            <p:cNvSpPr/>
            <p:nvPr/>
          </p:nvSpPr>
          <p:spPr>
            <a:xfrm>
              <a:off x="1325640" y="1928000"/>
              <a:ext cx="129600" cy="274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accent1"/>
                </a:solidFill>
              </a:endParaRPr>
            </a:p>
          </p:txBody>
        </p:sp>
      </p:grpSp>
      <p:grpSp>
        <p:nvGrpSpPr>
          <p:cNvPr id="1346" name="Google Shape;1346;p57"/>
          <p:cNvGrpSpPr/>
          <p:nvPr/>
        </p:nvGrpSpPr>
        <p:grpSpPr>
          <a:xfrm flipH="1" rot="10800000">
            <a:off x="7006596" y="1646204"/>
            <a:ext cx="397216" cy="317496"/>
            <a:chOff x="1325640" y="1928000"/>
            <a:chExt cx="343049" cy="274200"/>
          </a:xfrm>
        </p:grpSpPr>
        <p:sp>
          <p:nvSpPr>
            <p:cNvPr id="1347" name="Google Shape;1347;p57"/>
            <p:cNvSpPr/>
            <p:nvPr/>
          </p:nvSpPr>
          <p:spPr>
            <a:xfrm>
              <a:off x="1382549" y="1928000"/>
              <a:ext cx="226200" cy="2742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accent1"/>
                </a:solidFill>
              </a:endParaRPr>
            </a:p>
          </p:txBody>
        </p:sp>
        <p:sp>
          <p:nvSpPr>
            <p:cNvPr id="1348" name="Google Shape;1348;p57"/>
            <p:cNvSpPr/>
            <p:nvPr/>
          </p:nvSpPr>
          <p:spPr>
            <a:xfrm>
              <a:off x="1539088" y="1928000"/>
              <a:ext cx="129600" cy="274200"/>
            </a:xfrm>
            <a:prstGeom prst="ellipse">
              <a:avLst/>
            </a:prstGeom>
            <a:solidFill>
              <a:schemeClr val="dk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accent1"/>
                </a:solidFill>
              </a:endParaRPr>
            </a:p>
          </p:txBody>
        </p:sp>
        <p:sp>
          <p:nvSpPr>
            <p:cNvPr id="1349" name="Google Shape;1349;p57"/>
            <p:cNvSpPr/>
            <p:nvPr/>
          </p:nvSpPr>
          <p:spPr>
            <a:xfrm>
              <a:off x="1325640" y="1928000"/>
              <a:ext cx="129600" cy="274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accent1"/>
                </a:solidFill>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53" name="Shape 1353"/>
        <p:cNvGrpSpPr/>
        <p:nvPr/>
      </p:nvGrpSpPr>
      <p:grpSpPr>
        <a:xfrm>
          <a:off x="0" y="0"/>
          <a:ext cx="0" cy="0"/>
          <a:chOff x="0" y="0"/>
          <a:chExt cx="0" cy="0"/>
        </a:xfrm>
      </p:grpSpPr>
      <p:sp>
        <p:nvSpPr>
          <p:cNvPr id="1354" name="Google Shape;1354;p58"/>
          <p:cNvSpPr txBox="1"/>
          <p:nvPr>
            <p:ph idx="4294967295" type="subTitle"/>
          </p:nvPr>
        </p:nvSpPr>
        <p:spPr>
          <a:xfrm>
            <a:off x="3647700" y="2030300"/>
            <a:ext cx="1848600" cy="521100"/>
          </a:xfrm>
          <a:prstGeom prst="rect">
            <a:avLst/>
          </a:prstGeom>
        </p:spPr>
        <p:txBody>
          <a:bodyPr anchorCtr="0" anchor="ctr" bIns="0" lIns="0" spcFirstLastPara="1" rIns="0" wrap="square" tIns="0">
            <a:noAutofit/>
          </a:bodyPr>
          <a:lstStyle/>
          <a:p>
            <a:pPr indent="0" lvl="0" marL="0" rtl="0" algn="ctr">
              <a:spcBef>
                <a:spcPts val="0"/>
              </a:spcBef>
              <a:spcAft>
                <a:spcPts val="1600"/>
              </a:spcAft>
              <a:buClr>
                <a:schemeClr val="dk1"/>
              </a:buClr>
              <a:buSzPts val="1100"/>
              <a:buFont typeface="Arial"/>
              <a:buNone/>
            </a:pPr>
            <a:r>
              <a:rPr b="0" lang="en"/>
              <a:t>Jupiter is the biggest planet of them all</a:t>
            </a:r>
            <a:endParaRPr b="0" sz="1400"/>
          </a:p>
        </p:txBody>
      </p:sp>
      <p:grpSp>
        <p:nvGrpSpPr>
          <p:cNvPr id="1355" name="Google Shape;1355;p58"/>
          <p:cNvGrpSpPr/>
          <p:nvPr/>
        </p:nvGrpSpPr>
        <p:grpSpPr>
          <a:xfrm>
            <a:off x="1532650" y="2691813"/>
            <a:ext cx="1317305" cy="1317600"/>
            <a:chOff x="1532650" y="2691813"/>
            <a:chExt cx="1317305" cy="1317600"/>
          </a:xfrm>
        </p:grpSpPr>
        <p:sp>
          <p:nvSpPr>
            <p:cNvPr id="1356" name="Google Shape;1356;p58"/>
            <p:cNvSpPr/>
            <p:nvPr/>
          </p:nvSpPr>
          <p:spPr>
            <a:xfrm>
              <a:off x="1579625" y="2760112"/>
              <a:ext cx="1211400" cy="1211100"/>
            </a:xfrm>
            <a:prstGeom prst="ellipse">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1357" name="Google Shape;1357;p58"/>
            <p:cNvSpPr/>
            <p:nvPr/>
          </p:nvSpPr>
          <p:spPr>
            <a:xfrm>
              <a:off x="1532650" y="2691813"/>
              <a:ext cx="1317300" cy="1317600"/>
            </a:xfrm>
            <a:prstGeom prst="blockArc">
              <a:avLst>
                <a:gd fmla="val 7247980" name="adj1"/>
                <a:gd fmla="val 594" name="adj2"/>
                <a:gd fmla="val 8817" name="adj3"/>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1358" name="Google Shape;1358;p58"/>
            <p:cNvSpPr/>
            <p:nvPr/>
          </p:nvSpPr>
          <p:spPr>
            <a:xfrm flipH="1" rot="-5400000">
              <a:off x="2761155" y="3290322"/>
              <a:ext cx="57000" cy="120600"/>
            </a:xfrm>
            <a:prstGeom prst="ellipse">
              <a:avLst/>
            </a:prstGeom>
            <a:solidFill>
              <a:schemeClr val="accen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 name="Google Shape;1359;p58"/>
          <p:cNvGrpSpPr/>
          <p:nvPr/>
        </p:nvGrpSpPr>
        <p:grpSpPr>
          <a:xfrm>
            <a:off x="3913350" y="2691813"/>
            <a:ext cx="1317303" cy="1317600"/>
            <a:chOff x="3913350" y="2691813"/>
            <a:chExt cx="1317303" cy="1317600"/>
          </a:xfrm>
        </p:grpSpPr>
        <p:sp>
          <p:nvSpPr>
            <p:cNvPr id="1360" name="Google Shape;1360;p58"/>
            <p:cNvSpPr/>
            <p:nvPr/>
          </p:nvSpPr>
          <p:spPr>
            <a:xfrm>
              <a:off x="3960325" y="2760112"/>
              <a:ext cx="1211400" cy="1211100"/>
            </a:xfrm>
            <a:prstGeom prst="ellipse">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1361" name="Google Shape;1361;p58"/>
            <p:cNvSpPr/>
            <p:nvPr/>
          </p:nvSpPr>
          <p:spPr>
            <a:xfrm>
              <a:off x="3913350" y="2691813"/>
              <a:ext cx="1317300" cy="1317600"/>
            </a:xfrm>
            <a:prstGeom prst="blockArc">
              <a:avLst>
                <a:gd fmla="val 8735102" name="adj1"/>
                <a:gd fmla="val 594" name="adj2"/>
                <a:gd fmla="val 8817"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1362" name="Google Shape;1362;p58"/>
            <p:cNvSpPr/>
            <p:nvPr/>
          </p:nvSpPr>
          <p:spPr>
            <a:xfrm flipH="1" rot="-5400000">
              <a:off x="5141853" y="3290329"/>
              <a:ext cx="57000" cy="120600"/>
            </a:xfrm>
            <a:prstGeom prst="ellipse">
              <a:avLst/>
            </a:prstGeom>
            <a:solidFill>
              <a:schemeClr val="dk2"/>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 name="Google Shape;1363;p58"/>
          <p:cNvGrpSpPr/>
          <p:nvPr/>
        </p:nvGrpSpPr>
        <p:grpSpPr>
          <a:xfrm>
            <a:off x="6294050" y="2691813"/>
            <a:ext cx="1317311" cy="1317600"/>
            <a:chOff x="6294050" y="2691813"/>
            <a:chExt cx="1317311" cy="1317600"/>
          </a:xfrm>
        </p:grpSpPr>
        <p:sp>
          <p:nvSpPr>
            <p:cNvPr id="1364" name="Google Shape;1364;p58"/>
            <p:cNvSpPr/>
            <p:nvPr/>
          </p:nvSpPr>
          <p:spPr>
            <a:xfrm>
              <a:off x="6341025" y="2760112"/>
              <a:ext cx="1211400" cy="1211100"/>
            </a:xfrm>
            <a:prstGeom prst="ellipse">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1365" name="Google Shape;1365;p58"/>
            <p:cNvSpPr/>
            <p:nvPr/>
          </p:nvSpPr>
          <p:spPr>
            <a:xfrm>
              <a:off x="6294050" y="2691813"/>
              <a:ext cx="1317300" cy="1317600"/>
            </a:xfrm>
            <a:prstGeom prst="blockArc">
              <a:avLst>
                <a:gd fmla="val 3707839" name="adj1"/>
                <a:gd fmla="val 594" name="adj2"/>
                <a:gd fmla="val 8817" name="adj3"/>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1366" name="Google Shape;1366;p58"/>
            <p:cNvSpPr/>
            <p:nvPr/>
          </p:nvSpPr>
          <p:spPr>
            <a:xfrm flipH="1" rot="-5400000">
              <a:off x="7522561" y="3290329"/>
              <a:ext cx="57000" cy="120600"/>
            </a:xfrm>
            <a:prstGeom prst="ellipse">
              <a:avLst/>
            </a:prstGeom>
            <a:solidFill>
              <a:schemeClr val="accent2"/>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7" name="Google Shape;1367;p58"/>
          <p:cNvSpPr txBox="1"/>
          <p:nvPr>
            <p:ph type="title"/>
          </p:nvPr>
        </p:nvSpPr>
        <p:spPr>
          <a:xfrm>
            <a:off x="4572000" y="538175"/>
            <a:ext cx="3857400" cy="479400"/>
          </a:xfrm>
          <a:prstGeom prst="rect">
            <a:avLst/>
          </a:prstGeom>
        </p:spPr>
        <p:txBody>
          <a:bodyPr anchorCtr="0" anchor="t" bIns="0" lIns="0" spcFirstLastPara="1" rIns="0" wrap="square" tIns="0">
            <a:noAutofit/>
          </a:bodyPr>
          <a:lstStyle/>
          <a:p>
            <a:pPr indent="0" lvl="0" marL="0" rtl="0" algn="r">
              <a:spcBef>
                <a:spcPts val="0"/>
              </a:spcBef>
              <a:spcAft>
                <a:spcPts val="0"/>
              </a:spcAft>
              <a:buNone/>
            </a:pPr>
            <a:r>
              <a:rPr lang="en"/>
              <a:t>HOW</a:t>
            </a:r>
            <a:r>
              <a:rPr lang="en"/>
              <a:t> ABOUT SOME PERCENTAGES?</a:t>
            </a:r>
            <a:endParaRPr/>
          </a:p>
        </p:txBody>
      </p:sp>
      <p:sp>
        <p:nvSpPr>
          <p:cNvPr id="1368" name="Google Shape;1368;p58"/>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 </a:t>
            </a:r>
            <a:fld id="{00000000-1234-1234-1234-123412341234}" type="slidenum">
              <a:rPr lang="en"/>
              <a:t>‹#›</a:t>
            </a:fld>
            <a:r>
              <a:rPr lang="en"/>
              <a:t>.</a:t>
            </a:r>
            <a:endParaRPr/>
          </a:p>
        </p:txBody>
      </p:sp>
      <p:sp>
        <p:nvSpPr>
          <p:cNvPr id="1369" name="Google Shape;1369;p58"/>
          <p:cNvSpPr txBox="1"/>
          <p:nvPr>
            <p:ph idx="4294967295" type="title"/>
          </p:nvPr>
        </p:nvSpPr>
        <p:spPr>
          <a:xfrm>
            <a:off x="1789950" y="3150550"/>
            <a:ext cx="790800" cy="430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sz="2400">
                <a:solidFill>
                  <a:schemeClr val="accent1"/>
                </a:solidFill>
              </a:rPr>
              <a:t>6</a:t>
            </a:r>
            <a:r>
              <a:rPr lang="en" sz="2400">
                <a:solidFill>
                  <a:schemeClr val="accent1"/>
                </a:solidFill>
              </a:rPr>
              <a:t>5%</a:t>
            </a:r>
            <a:endParaRPr sz="2400">
              <a:solidFill>
                <a:schemeClr val="accent1"/>
              </a:solidFill>
            </a:endParaRPr>
          </a:p>
        </p:txBody>
      </p:sp>
      <p:sp>
        <p:nvSpPr>
          <p:cNvPr id="1370" name="Google Shape;1370;p58"/>
          <p:cNvSpPr txBox="1"/>
          <p:nvPr>
            <p:ph idx="4294967295" type="subTitle"/>
          </p:nvPr>
        </p:nvSpPr>
        <p:spPr>
          <a:xfrm>
            <a:off x="6028400" y="2030300"/>
            <a:ext cx="1848600" cy="521100"/>
          </a:xfrm>
          <a:prstGeom prst="rect">
            <a:avLst/>
          </a:prstGeom>
        </p:spPr>
        <p:txBody>
          <a:bodyPr anchorCtr="0" anchor="ctr" bIns="0" lIns="0" spcFirstLastPara="1" rIns="0" wrap="square" tIns="0">
            <a:noAutofit/>
          </a:bodyPr>
          <a:lstStyle/>
          <a:p>
            <a:pPr indent="0" lvl="0" marL="0" rtl="0" algn="ctr">
              <a:spcBef>
                <a:spcPts val="0"/>
              </a:spcBef>
              <a:spcAft>
                <a:spcPts val="1600"/>
              </a:spcAft>
              <a:buNone/>
            </a:pPr>
            <a:r>
              <a:rPr b="0" lang="en"/>
              <a:t>Venus has a very beautiful name</a:t>
            </a:r>
            <a:endParaRPr b="0" sz="1400"/>
          </a:p>
        </p:txBody>
      </p:sp>
      <p:sp>
        <p:nvSpPr>
          <p:cNvPr id="1371" name="Google Shape;1371;p58"/>
          <p:cNvSpPr txBox="1"/>
          <p:nvPr>
            <p:ph idx="4294967295" type="title"/>
          </p:nvPr>
        </p:nvSpPr>
        <p:spPr>
          <a:xfrm>
            <a:off x="4176600" y="3150550"/>
            <a:ext cx="790800" cy="430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sz="2400"/>
              <a:t>5</a:t>
            </a:r>
            <a:r>
              <a:rPr lang="en" sz="2400"/>
              <a:t>3%</a:t>
            </a:r>
            <a:endParaRPr sz="2400"/>
          </a:p>
        </p:txBody>
      </p:sp>
      <p:sp>
        <p:nvSpPr>
          <p:cNvPr id="1372" name="Google Shape;1372;p58"/>
          <p:cNvSpPr txBox="1"/>
          <p:nvPr>
            <p:ph idx="4294967295" type="title"/>
          </p:nvPr>
        </p:nvSpPr>
        <p:spPr>
          <a:xfrm>
            <a:off x="6563250" y="3150550"/>
            <a:ext cx="790800" cy="430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sz="2400">
                <a:solidFill>
                  <a:schemeClr val="accent2"/>
                </a:solidFill>
              </a:rPr>
              <a:t>85%</a:t>
            </a:r>
            <a:endParaRPr sz="2400">
              <a:solidFill>
                <a:schemeClr val="accent2"/>
              </a:solidFill>
            </a:endParaRPr>
          </a:p>
        </p:txBody>
      </p:sp>
      <p:sp>
        <p:nvSpPr>
          <p:cNvPr id="1373" name="Google Shape;1373;p58"/>
          <p:cNvSpPr txBox="1"/>
          <p:nvPr>
            <p:ph idx="4294967295" type="subTitle"/>
          </p:nvPr>
        </p:nvSpPr>
        <p:spPr>
          <a:xfrm>
            <a:off x="1261025" y="2030300"/>
            <a:ext cx="1848600" cy="521100"/>
          </a:xfrm>
          <a:prstGeom prst="rect">
            <a:avLst/>
          </a:prstGeom>
        </p:spPr>
        <p:txBody>
          <a:bodyPr anchorCtr="0" anchor="ctr" bIns="0" lIns="0" spcFirstLastPara="1" rIns="0" wrap="square" tIns="0">
            <a:noAutofit/>
          </a:bodyPr>
          <a:lstStyle/>
          <a:p>
            <a:pPr indent="0" lvl="0" marL="0" rtl="0" algn="ctr">
              <a:spcBef>
                <a:spcPts val="0"/>
              </a:spcBef>
              <a:spcAft>
                <a:spcPts val="1600"/>
              </a:spcAft>
              <a:buNone/>
            </a:pPr>
            <a:r>
              <a:rPr b="0" lang="en"/>
              <a:t>Mars is </a:t>
            </a:r>
            <a:r>
              <a:rPr b="0" lang="en"/>
              <a:t>actually </a:t>
            </a:r>
            <a:r>
              <a:rPr b="0" lang="en"/>
              <a:t>a cold place</a:t>
            </a:r>
            <a:endParaRPr b="0" sz="1400"/>
          </a:p>
        </p:txBody>
      </p:sp>
      <p:sp>
        <p:nvSpPr>
          <p:cNvPr id="1374" name="Google Shape;1374;p58"/>
          <p:cNvSpPr txBox="1"/>
          <p:nvPr>
            <p:ph idx="4294967295" type="subTitle"/>
          </p:nvPr>
        </p:nvSpPr>
        <p:spPr>
          <a:xfrm>
            <a:off x="6034375" y="4179900"/>
            <a:ext cx="1848600" cy="430200"/>
          </a:xfrm>
          <a:prstGeom prst="rect">
            <a:avLst/>
          </a:prstGeom>
        </p:spPr>
        <p:txBody>
          <a:bodyPr anchorCtr="0" anchor="t" bIns="0" lIns="0" spcFirstLastPara="1" rIns="0" wrap="square" tIns="0">
            <a:noAutofit/>
          </a:bodyPr>
          <a:lstStyle/>
          <a:p>
            <a:pPr indent="0" lvl="0" marL="0" rtl="0" algn="ctr">
              <a:spcBef>
                <a:spcPts val="0"/>
              </a:spcBef>
              <a:spcAft>
                <a:spcPts val="1600"/>
              </a:spcAft>
              <a:buNone/>
            </a:pPr>
            <a:r>
              <a:rPr lang="en" sz="2400">
                <a:solidFill>
                  <a:schemeClr val="accent2"/>
                </a:solidFill>
                <a:latin typeface="Khand"/>
                <a:ea typeface="Khand"/>
                <a:cs typeface="Khand"/>
                <a:sym typeface="Khand"/>
              </a:rPr>
              <a:t>2020</a:t>
            </a:r>
            <a:endParaRPr sz="2400">
              <a:solidFill>
                <a:schemeClr val="accent2"/>
              </a:solidFill>
              <a:latin typeface="Khand"/>
              <a:ea typeface="Khand"/>
              <a:cs typeface="Khand"/>
              <a:sym typeface="Khand"/>
            </a:endParaRPr>
          </a:p>
        </p:txBody>
      </p:sp>
      <p:sp>
        <p:nvSpPr>
          <p:cNvPr id="1375" name="Google Shape;1375;p58"/>
          <p:cNvSpPr txBox="1"/>
          <p:nvPr>
            <p:ph idx="4294967295" type="subTitle"/>
          </p:nvPr>
        </p:nvSpPr>
        <p:spPr>
          <a:xfrm>
            <a:off x="3647700" y="4179900"/>
            <a:ext cx="1848600" cy="430200"/>
          </a:xfrm>
          <a:prstGeom prst="rect">
            <a:avLst/>
          </a:prstGeom>
        </p:spPr>
        <p:txBody>
          <a:bodyPr anchorCtr="0" anchor="t" bIns="0" lIns="0" spcFirstLastPara="1" rIns="0" wrap="square" tIns="0">
            <a:noAutofit/>
          </a:bodyPr>
          <a:lstStyle/>
          <a:p>
            <a:pPr indent="0" lvl="0" marL="0" rtl="0" algn="ctr">
              <a:spcBef>
                <a:spcPts val="0"/>
              </a:spcBef>
              <a:spcAft>
                <a:spcPts val="1600"/>
              </a:spcAft>
              <a:buNone/>
            </a:pPr>
            <a:r>
              <a:rPr lang="en" sz="2400">
                <a:latin typeface="Khand"/>
                <a:ea typeface="Khand"/>
                <a:cs typeface="Khand"/>
                <a:sym typeface="Khand"/>
              </a:rPr>
              <a:t>2015</a:t>
            </a:r>
            <a:endParaRPr sz="2400">
              <a:latin typeface="Khand"/>
              <a:ea typeface="Khand"/>
              <a:cs typeface="Khand"/>
              <a:sym typeface="Khand"/>
            </a:endParaRPr>
          </a:p>
        </p:txBody>
      </p:sp>
      <p:sp>
        <p:nvSpPr>
          <p:cNvPr id="1376" name="Google Shape;1376;p58"/>
          <p:cNvSpPr txBox="1"/>
          <p:nvPr>
            <p:ph idx="4294967295" type="subTitle"/>
          </p:nvPr>
        </p:nvSpPr>
        <p:spPr>
          <a:xfrm>
            <a:off x="1267000" y="4179900"/>
            <a:ext cx="1848600" cy="430200"/>
          </a:xfrm>
          <a:prstGeom prst="rect">
            <a:avLst/>
          </a:prstGeom>
        </p:spPr>
        <p:txBody>
          <a:bodyPr anchorCtr="0" anchor="t" bIns="0" lIns="0" spcFirstLastPara="1" rIns="0" wrap="square" tIns="0">
            <a:noAutofit/>
          </a:bodyPr>
          <a:lstStyle/>
          <a:p>
            <a:pPr indent="0" lvl="0" marL="0" rtl="0" algn="ctr">
              <a:spcBef>
                <a:spcPts val="0"/>
              </a:spcBef>
              <a:spcAft>
                <a:spcPts val="1600"/>
              </a:spcAft>
              <a:buNone/>
            </a:pPr>
            <a:r>
              <a:rPr lang="en" sz="2400">
                <a:solidFill>
                  <a:schemeClr val="accent1"/>
                </a:solidFill>
                <a:latin typeface="Khand"/>
                <a:ea typeface="Khand"/>
                <a:cs typeface="Khand"/>
                <a:sym typeface="Khand"/>
              </a:rPr>
              <a:t>2010</a:t>
            </a:r>
            <a:endParaRPr sz="2400">
              <a:solidFill>
                <a:schemeClr val="accent1"/>
              </a:solidFill>
              <a:latin typeface="Khand"/>
              <a:ea typeface="Khand"/>
              <a:cs typeface="Khand"/>
              <a:sym typeface="Khand"/>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80" name="Shape 1380"/>
        <p:cNvGrpSpPr/>
        <p:nvPr/>
      </p:nvGrpSpPr>
      <p:grpSpPr>
        <a:xfrm>
          <a:off x="0" y="0"/>
          <a:ext cx="0" cy="0"/>
          <a:chOff x="0" y="0"/>
          <a:chExt cx="0" cy="0"/>
        </a:xfrm>
      </p:grpSpPr>
      <p:sp>
        <p:nvSpPr>
          <p:cNvPr id="1381" name="Google Shape;1381;p59"/>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 </a:t>
            </a:r>
            <a:fld id="{00000000-1234-1234-1234-123412341234}" type="slidenum">
              <a:rPr lang="en"/>
              <a:t>‹#›</a:t>
            </a:fld>
            <a:r>
              <a:rPr lang="en"/>
              <a:t>.</a:t>
            </a:r>
            <a:endParaRPr/>
          </a:p>
        </p:txBody>
      </p:sp>
      <p:sp>
        <p:nvSpPr>
          <p:cNvPr id="1382" name="Google Shape;1382;p59"/>
          <p:cNvSpPr txBox="1"/>
          <p:nvPr>
            <p:ph type="title"/>
          </p:nvPr>
        </p:nvSpPr>
        <p:spPr>
          <a:xfrm>
            <a:off x="714375" y="538175"/>
            <a:ext cx="7758000" cy="4794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REINFORCE THE CONCEPTS USING INFOGRAPHICS!</a:t>
            </a:r>
            <a:endParaRPr/>
          </a:p>
        </p:txBody>
      </p:sp>
      <p:sp>
        <p:nvSpPr>
          <p:cNvPr id="1383" name="Google Shape;1383;p59"/>
          <p:cNvSpPr txBox="1"/>
          <p:nvPr>
            <p:ph idx="1" type="subTitle"/>
          </p:nvPr>
        </p:nvSpPr>
        <p:spPr>
          <a:xfrm>
            <a:off x="720000" y="1815425"/>
            <a:ext cx="2396700" cy="523200"/>
          </a:xfrm>
          <a:prstGeom prst="rect">
            <a:avLst/>
          </a:prstGeom>
        </p:spPr>
        <p:txBody>
          <a:bodyPr anchorCtr="0" anchor="t" bIns="0" lIns="0" spcFirstLastPara="1" rIns="0" wrap="square" tIns="0">
            <a:noAutofit/>
          </a:bodyPr>
          <a:lstStyle/>
          <a:p>
            <a:pPr indent="0" lvl="0" marL="0" rtl="0" algn="r">
              <a:spcBef>
                <a:spcPts val="0"/>
              </a:spcBef>
              <a:spcAft>
                <a:spcPts val="1600"/>
              </a:spcAft>
              <a:buNone/>
            </a:pPr>
            <a:r>
              <a:rPr lang="en"/>
              <a:t>MARS</a:t>
            </a:r>
            <a:endParaRPr/>
          </a:p>
        </p:txBody>
      </p:sp>
      <p:sp>
        <p:nvSpPr>
          <p:cNvPr id="1384" name="Google Shape;1384;p59"/>
          <p:cNvSpPr txBox="1"/>
          <p:nvPr>
            <p:ph idx="2" type="subTitle"/>
          </p:nvPr>
        </p:nvSpPr>
        <p:spPr>
          <a:xfrm>
            <a:off x="6027286" y="1815425"/>
            <a:ext cx="2396700" cy="523200"/>
          </a:xfrm>
          <a:prstGeom prst="rect">
            <a:avLst/>
          </a:prstGeom>
        </p:spPr>
        <p:txBody>
          <a:bodyPr anchorCtr="0" anchor="t" bIns="0" lIns="0" spcFirstLastPara="1" rIns="0" wrap="square" tIns="0">
            <a:noAutofit/>
          </a:bodyPr>
          <a:lstStyle/>
          <a:p>
            <a:pPr indent="0" lvl="0" marL="0" rtl="0" algn="l">
              <a:spcBef>
                <a:spcPts val="0"/>
              </a:spcBef>
              <a:spcAft>
                <a:spcPts val="1600"/>
              </a:spcAft>
              <a:buNone/>
            </a:pPr>
            <a:r>
              <a:rPr lang="en"/>
              <a:t>VENUS</a:t>
            </a:r>
            <a:endParaRPr/>
          </a:p>
        </p:txBody>
      </p:sp>
      <p:sp>
        <p:nvSpPr>
          <p:cNvPr id="1385" name="Google Shape;1385;p59"/>
          <p:cNvSpPr txBox="1"/>
          <p:nvPr>
            <p:ph idx="3" type="subTitle"/>
          </p:nvPr>
        </p:nvSpPr>
        <p:spPr>
          <a:xfrm>
            <a:off x="720035" y="2156150"/>
            <a:ext cx="2396700" cy="577800"/>
          </a:xfrm>
          <a:prstGeom prst="rect">
            <a:avLst/>
          </a:prstGeom>
        </p:spPr>
        <p:txBody>
          <a:bodyPr anchorCtr="0" anchor="t" bIns="0" lIns="0" spcFirstLastPara="1" rIns="0" wrap="square" tIns="0">
            <a:noAutofit/>
          </a:bodyPr>
          <a:lstStyle/>
          <a:p>
            <a:pPr indent="0" lvl="0" marL="0" rtl="0" algn="r">
              <a:spcBef>
                <a:spcPts val="0"/>
              </a:spcBef>
              <a:spcAft>
                <a:spcPts val="1600"/>
              </a:spcAft>
              <a:buNone/>
            </a:pPr>
            <a:r>
              <a:rPr lang="en"/>
              <a:t>Despite being red, Mars is actually a cold place</a:t>
            </a:r>
            <a:endParaRPr/>
          </a:p>
        </p:txBody>
      </p:sp>
      <p:sp>
        <p:nvSpPr>
          <p:cNvPr id="1386" name="Google Shape;1386;p59"/>
          <p:cNvSpPr txBox="1"/>
          <p:nvPr>
            <p:ph idx="4" type="subTitle"/>
          </p:nvPr>
        </p:nvSpPr>
        <p:spPr>
          <a:xfrm>
            <a:off x="6027250" y="2156150"/>
            <a:ext cx="2396700" cy="577800"/>
          </a:xfrm>
          <a:prstGeom prst="rect">
            <a:avLst/>
          </a:prstGeom>
        </p:spPr>
        <p:txBody>
          <a:bodyPr anchorCtr="0" anchor="t" bIns="0" lIns="0" spcFirstLastPara="1" rIns="0" wrap="square" tIns="0">
            <a:noAutofit/>
          </a:bodyPr>
          <a:lstStyle/>
          <a:p>
            <a:pPr indent="0" lvl="0" marL="0" rtl="0" algn="l">
              <a:spcBef>
                <a:spcPts val="0"/>
              </a:spcBef>
              <a:spcAft>
                <a:spcPts val="1600"/>
              </a:spcAft>
              <a:buNone/>
            </a:pPr>
            <a:r>
              <a:rPr lang="en"/>
              <a:t>Venus is the second planet from the Sun</a:t>
            </a:r>
            <a:endParaRPr/>
          </a:p>
        </p:txBody>
      </p:sp>
      <p:sp>
        <p:nvSpPr>
          <p:cNvPr id="1387" name="Google Shape;1387;p59"/>
          <p:cNvSpPr txBox="1"/>
          <p:nvPr>
            <p:ph idx="5" type="subTitle"/>
          </p:nvPr>
        </p:nvSpPr>
        <p:spPr>
          <a:xfrm>
            <a:off x="720000" y="3161582"/>
            <a:ext cx="2396700" cy="523200"/>
          </a:xfrm>
          <a:prstGeom prst="rect">
            <a:avLst/>
          </a:prstGeom>
        </p:spPr>
        <p:txBody>
          <a:bodyPr anchorCtr="0" anchor="t" bIns="0" lIns="0" spcFirstLastPara="1" rIns="0" wrap="square" tIns="0">
            <a:noAutofit/>
          </a:bodyPr>
          <a:lstStyle/>
          <a:p>
            <a:pPr indent="0" lvl="0" marL="0" rtl="0" algn="r">
              <a:spcBef>
                <a:spcPts val="0"/>
              </a:spcBef>
              <a:spcAft>
                <a:spcPts val="1600"/>
              </a:spcAft>
              <a:buNone/>
            </a:pPr>
            <a:r>
              <a:rPr lang="en"/>
              <a:t>JUPITER</a:t>
            </a:r>
            <a:endParaRPr/>
          </a:p>
        </p:txBody>
      </p:sp>
      <p:sp>
        <p:nvSpPr>
          <p:cNvPr id="1388" name="Google Shape;1388;p59"/>
          <p:cNvSpPr txBox="1"/>
          <p:nvPr>
            <p:ph idx="6" type="subTitle"/>
          </p:nvPr>
        </p:nvSpPr>
        <p:spPr>
          <a:xfrm>
            <a:off x="6027286" y="3161575"/>
            <a:ext cx="2396700" cy="523200"/>
          </a:xfrm>
          <a:prstGeom prst="rect">
            <a:avLst/>
          </a:prstGeom>
        </p:spPr>
        <p:txBody>
          <a:bodyPr anchorCtr="0" anchor="t" bIns="0" lIns="0" spcFirstLastPara="1" rIns="0" wrap="square" tIns="0">
            <a:noAutofit/>
          </a:bodyPr>
          <a:lstStyle/>
          <a:p>
            <a:pPr indent="0" lvl="0" marL="0" rtl="0" algn="l">
              <a:spcBef>
                <a:spcPts val="0"/>
              </a:spcBef>
              <a:spcAft>
                <a:spcPts val="1600"/>
              </a:spcAft>
              <a:buNone/>
            </a:pPr>
            <a:r>
              <a:rPr lang="en"/>
              <a:t>MERCURY</a:t>
            </a:r>
            <a:endParaRPr/>
          </a:p>
        </p:txBody>
      </p:sp>
      <p:sp>
        <p:nvSpPr>
          <p:cNvPr id="1389" name="Google Shape;1389;p59"/>
          <p:cNvSpPr txBox="1"/>
          <p:nvPr>
            <p:ph idx="7" type="subTitle"/>
          </p:nvPr>
        </p:nvSpPr>
        <p:spPr>
          <a:xfrm>
            <a:off x="720035" y="3502300"/>
            <a:ext cx="2396700" cy="577800"/>
          </a:xfrm>
          <a:prstGeom prst="rect">
            <a:avLst/>
          </a:prstGeom>
        </p:spPr>
        <p:txBody>
          <a:bodyPr anchorCtr="0" anchor="t" bIns="0" lIns="0" spcFirstLastPara="1" rIns="0" wrap="square" tIns="0">
            <a:noAutofit/>
          </a:bodyPr>
          <a:lstStyle/>
          <a:p>
            <a:pPr indent="0" lvl="0" marL="0" rtl="0" algn="r">
              <a:spcBef>
                <a:spcPts val="0"/>
              </a:spcBef>
              <a:spcAft>
                <a:spcPts val="1600"/>
              </a:spcAft>
              <a:buNone/>
            </a:pPr>
            <a:r>
              <a:rPr lang="en"/>
              <a:t>It’s the biggest planet in the Solar System</a:t>
            </a:r>
            <a:endParaRPr/>
          </a:p>
        </p:txBody>
      </p:sp>
      <p:sp>
        <p:nvSpPr>
          <p:cNvPr id="1390" name="Google Shape;1390;p59"/>
          <p:cNvSpPr txBox="1"/>
          <p:nvPr>
            <p:ph idx="8" type="subTitle"/>
          </p:nvPr>
        </p:nvSpPr>
        <p:spPr>
          <a:xfrm>
            <a:off x="6027250" y="3502300"/>
            <a:ext cx="2396700" cy="577800"/>
          </a:xfrm>
          <a:prstGeom prst="rect">
            <a:avLst/>
          </a:prstGeom>
        </p:spPr>
        <p:txBody>
          <a:bodyPr anchorCtr="0" anchor="t" bIns="0" lIns="0" spcFirstLastPara="1" rIns="0" wrap="square" tIns="0">
            <a:noAutofit/>
          </a:bodyPr>
          <a:lstStyle/>
          <a:p>
            <a:pPr indent="0" lvl="0" marL="0" rtl="0" algn="l">
              <a:spcBef>
                <a:spcPts val="0"/>
              </a:spcBef>
              <a:spcAft>
                <a:spcPts val="1600"/>
              </a:spcAft>
              <a:buNone/>
            </a:pPr>
            <a:r>
              <a:rPr lang="en"/>
              <a:t>Mercury is the smallest planet in the Solar System</a:t>
            </a:r>
            <a:endParaRPr/>
          </a:p>
        </p:txBody>
      </p:sp>
      <p:grpSp>
        <p:nvGrpSpPr>
          <p:cNvPr id="1391" name="Google Shape;1391;p59"/>
          <p:cNvGrpSpPr/>
          <p:nvPr/>
        </p:nvGrpSpPr>
        <p:grpSpPr>
          <a:xfrm>
            <a:off x="3320825" y="1320527"/>
            <a:ext cx="2534125" cy="3906798"/>
            <a:chOff x="3320825" y="1320527"/>
            <a:chExt cx="2534125" cy="3906798"/>
          </a:xfrm>
        </p:grpSpPr>
        <p:cxnSp>
          <p:nvCxnSpPr>
            <p:cNvPr id="1392" name="Google Shape;1392;p59"/>
            <p:cNvCxnSpPr/>
            <p:nvPr/>
          </p:nvCxnSpPr>
          <p:spPr>
            <a:xfrm flipH="1">
              <a:off x="3320825" y="1564350"/>
              <a:ext cx="539700" cy="375000"/>
            </a:xfrm>
            <a:prstGeom prst="bentConnector3">
              <a:avLst>
                <a:gd fmla="val 50000" name="adj1"/>
              </a:avLst>
            </a:prstGeom>
            <a:noFill/>
            <a:ln cap="flat" cmpd="sng" w="19050">
              <a:solidFill>
                <a:schemeClr val="accent2"/>
              </a:solidFill>
              <a:prstDash val="solid"/>
              <a:round/>
              <a:headEnd len="med" w="med" type="oval"/>
              <a:tailEnd len="med" w="med" type="oval"/>
            </a:ln>
          </p:spPr>
        </p:cxnSp>
        <p:cxnSp>
          <p:nvCxnSpPr>
            <p:cNvPr id="1393" name="Google Shape;1393;p59"/>
            <p:cNvCxnSpPr/>
            <p:nvPr/>
          </p:nvCxnSpPr>
          <p:spPr>
            <a:xfrm flipH="1" rot="10800000">
              <a:off x="5269350" y="1966950"/>
              <a:ext cx="585600" cy="246900"/>
            </a:xfrm>
            <a:prstGeom prst="bentConnector3">
              <a:avLst>
                <a:gd fmla="val 50000" name="adj1"/>
              </a:avLst>
            </a:prstGeom>
            <a:noFill/>
            <a:ln cap="flat" cmpd="sng" w="19050">
              <a:solidFill>
                <a:schemeClr val="accent2"/>
              </a:solidFill>
              <a:prstDash val="solid"/>
              <a:round/>
              <a:headEnd len="med" w="med" type="oval"/>
              <a:tailEnd len="med" w="med" type="oval"/>
            </a:ln>
          </p:spPr>
        </p:cxnSp>
        <p:grpSp>
          <p:nvGrpSpPr>
            <p:cNvPr id="1394" name="Google Shape;1394;p59"/>
            <p:cNvGrpSpPr/>
            <p:nvPr/>
          </p:nvGrpSpPr>
          <p:grpSpPr>
            <a:xfrm>
              <a:off x="3927871" y="1320527"/>
              <a:ext cx="720329" cy="3906600"/>
              <a:chOff x="3927871" y="1320527"/>
              <a:chExt cx="720329" cy="3906600"/>
            </a:xfrm>
          </p:grpSpPr>
          <p:grpSp>
            <p:nvGrpSpPr>
              <p:cNvPr id="1395" name="Google Shape;1395;p59"/>
              <p:cNvGrpSpPr/>
              <p:nvPr/>
            </p:nvGrpSpPr>
            <p:grpSpPr>
              <a:xfrm>
                <a:off x="3927871" y="1815417"/>
                <a:ext cx="720329" cy="3411711"/>
                <a:chOff x="5225071" y="1510617"/>
                <a:chExt cx="720329" cy="3411711"/>
              </a:xfrm>
            </p:grpSpPr>
            <p:sp>
              <p:nvSpPr>
                <p:cNvPr id="1396" name="Google Shape;1396;p59"/>
                <p:cNvSpPr txBox="1"/>
                <p:nvPr/>
              </p:nvSpPr>
              <p:spPr>
                <a:xfrm flipH="1">
                  <a:off x="5225100" y="1609427"/>
                  <a:ext cx="720300" cy="3312900"/>
                </a:xfrm>
                <a:prstGeom prst="rect">
                  <a:avLst/>
                </a:prstGeom>
                <a:solidFill>
                  <a:schemeClr val="accent1"/>
                </a:solidFill>
                <a:ln cap="flat" cmpd="sng" w="38100">
                  <a:solidFill>
                    <a:schemeClr val="lt1"/>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a:latin typeface="Sintony"/>
                    <a:ea typeface="Sintony"/>
                    <a:cs typeface="Sintony"/>
                    <a:sym typeface="Sintony"/>
                  </a:endParaRPr>
                </a:p>
              </p:txBody>
            </p:sp>
            <p:sp>
              <p:nvSpPr>
                <p:cNvPr id="1397" name="Google Shape;1397;p59"/>
                <p:cNvSpPr/>
                <p:nvPr/>
              </p:nvSpPr>
              <p:spPr>
                <a:xfrm flipH="1">
                  <a:off x="5225071" y="1510617"/>
                  <a:ext cx="720300" cy="170100"/>
                </a:xfrm>
                <a:prstGeom prst="ellipse">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 name="Google Shape;1398;p59"/>
              <p:cNvGrpSpPr/>
              <p:nvPr/>
            </p:nvGrpSpPr>
            <p:grpSpPr>
              <a:xfrm>
                <a:off x="4012668" y="1320527"/>
                <a:ext cx="550736" cy="494897"/>
                <a:chOff x="3994368" y="1320527"/>
                <a:chExt cx="550736" cy="494897"/>
              </a:xfrm>
            </p:grpSpPr>
            <p:sp>
              <p:nvSpPr>
                <p:cNvPr id="1399" name="Google Shape;1399;p59"/>
                <p:cNvSpPr/>
                <p:nvPr/>
              </p:nvSpPr>
              <p:spPr>
                <a:xfrm rot="-5400000">
                  <a:off x="4056796" y="1326972"/>
                  <a:ext cx="494753" cy="481863"/>
                </a:xfrm>
                <a:prstGeom prst="ellipse">
                  <a:avLst/>
                </a:prstGeom>
                <a:solidFill>
                  <a:schemeClr val="accent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9"/>
                <p:cNvSpPr/>
                <p:nvPr/>
              </p:nvSpPr>
              <p:spPr>
                <a:xfrm rot="-5400000">
                  <a:off x="3987918" y="1327174"/>
                  <a:ext cx="494700" cy="481800"/>
                </a:xfrm>
                <a:prstGeom prst="ellipse">
                  <a:avLst/>
                </a:prstGeom>
                <a:solidFill>
                  <a:schemeClr val="accent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1" name="Google Shape;1401;p59"/>
                <p:cNvGrpSpPr/>
                <p:nvPr/>
              </p:nvGrpSpPr>
              <p:grpSpPr>
                <a:xfrm>
                  <a:off x="4096457" y="1428987"/>
                  <a:ext cx="277686" cy="278175"/>
                  <a:chOff x="2456200" y="1499225"/>
                  <a:chExt cx="2698600" cy="2703350"/>
                </a:xfrm>
              </p:grpSpPr>
              <p:sp>
                <p:nvSpPr>
                  <p:cNvPr id="1402" name="Google Shape;1402;p59"/>
                  <p:cNvSpPr/>
                  <p:nvPr/>
                </p:nvSpPr>
                <p:spPr>
                  <a:xfrm>
                    <a:off x="2665850" y="2004600"/>
                    <a:ext cx="826500" cy="562450"/>
                  </a:xfrm>
                  <a:custGeom>
                    <a:rect b="b" l="l" r="r" t="t"/>
                    <a:pathLst>
                      <a:path extrusionOk="0" h="22498" w="33060">
                        <a:moveTo>
                          <a:pt x="16541" y="1"/>
                        </a:moveTo>
                        <a:lnTo>
                          <a:pt x="1" y="16541"/>
                        </a:lnTo>
                        <a:lnTo>
                          <a:pt x="5979" y="22498"/>
                        </a:lnTo>
                        <a:lnTo>
                          <a:pt x="16541" y="11936"/>
                        </a:lnTo>
                        <a:lnTo>
                          <a:pt x="27103" y="22498"/>
                        </a:lnTo>
                        <a:lnTo>
                          <a:pt x="33059" y="16541"/>
                        </a:lnTo>
                        <a:lnTo>
                          <a:pt x="165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9"/>
                  <p:cNvSpPr/>
                  <p:nvPr/>
                </p:nvSpPr>
                <p:spPr>
                  <a:xfrm>
                    <a:off x="3908475" y="1499225"/>
                    <a:ext cx="1246325" cy="2703350"/>
                  </a:xfrm>
                  <a:custGeom>
                    <a:rect b="b" l="l" r="r" t="t"/>
                    <a:pathLst>
                      <a:path extrusionOk="0" h="108134" w="49853">
                        <a:moveTo>
                          <a:pt x="24926" y="8450"/>
                        </a:moveTo>
                        <a:cubicBezTo>
                          <a:pt x="34686" y="8450"/>
                          <a:pt x="40326" y="11301"/>
                          <a:pt x="41297" y="12674"/>
                        </a:cubicBezTo>
                        <a:cubicBezTo>
                          <a:pt x="40326" y="14026"/>
                          <a:pt x="34686" y="16899"/>
                          <a:pt x="24926" y="16899"/>
                        </a:cubicBezTo>
                        <a:cubicBezTo>
                          <a:pt x="15146" y="16899"/>
                          <a:pt x="9527" y="14026"/>
                          <a:pt x="8534" y="12674"/>
                        </a:cubicBezTo>
                        <a:cubicBezTo>
                          <a:pt x="9527" y="11301"/>
                          <a:pt x="15146" y="8450"/>
                          <a:pt x="24926" y="8450"/>
                        </a:cubicBezTo>
                        <a:close/>
                        <a:moveTo>
                          <a:pt x="41403" y="22455"/>
                        </a:moveTo>
                        <a:lnTo>
                          <a:pt x="41403" y="29215"/>
                        </a:lnTo>
                        <a:cubicBezTo>
                          <a:pt x="40706" y="30503"/>
                          <a:pt x="35045" y="33587"/>
                          <a:pt x="24926" y="33587"/>
                        </a:cubicBezTo>
                        <a:cubicBezTo>
                          <a:pt x="14808" y="33587"/>
                          <a:pt x="9126" y="30503"/>
                          <a:pt x="8450" y="29215"/>
                        </a:cubicBezTo>
                        <a:lnTo>
                          <a:pt x="8450" y="22455"/>
                        </a:lnTo>
                        <a:cubicBezTo>
                          <a:pt x="8513" y="22476"/>
                          <a:pt x="8598" y="22518"/>
                          <a:pt x="8682" y="22561"/>
                        </a:cubicBezTo>
                        <a:cubicBezTo>
                          <a:pt x="13097" y="24356"/>
                          <a:pt x="18843" y="25349"/>
                          <a:pt x="24926" y="25349"/>
                        </a:cubicBezTo>
                        <a:cubicBezTo>
                          <a:pt x="30968" y="25349"/>
                          <a:pt x="36756" y="24356"/>
                          <a:pt x="41149" y="22561"/>
                        </a:cubicBezTo>
                        <a:cubicBezTo>
                          <a:pt x="41234" y="22518"/>
                          <a:pt x="41318" y="22476"/>
                          <a:pt x="41403" y="22455"/>
                        </a:cubicBezTo>
                        <a:close/>
                        <a:moveTo>
                          <a:pt x="41403" y="39143"/>
                        </a:moveTo>
                        <a:lnTo>
                          <a:pt x="41403" y="46114"/>
                        </a:lnTo>
                        <a:cubicBezTo>
                          <a:pt x="40706" y="47402"/>
                          <a:pt x="35045" y="50486"/>
                          <a:pt x="24926" y="50486"/>
                        </a:cubicBezTo>
                        <a:cubicBezTo>
                          <a:pt x="14808" y="50486"/>
                          <a:pt x="9126" y="47402"/>
                          <a:pt x="8450" y="46114"/>
                        </a:cubicBezTo>
                        <a:lnTo>
                          <a:pt x="8450" y="39143"/>
                        </a:lnTo>
                        <a:cubicBezTo>
                          <a:pt x="8513" y="39164"/>
                          <a:pt x="8598" y="39206"/>
                          <a:pt x="8682" y="39248"/>
                        </a:cubicBezTo>
                        <a:cubicBezTo>
                          <a:pt x="13097" y="41044"/>
                          <a:pt x="18864" y="42037"/>
                          <a:pt x="24926" y="42037"/>
                        </a:cubicBezTo>
                        <a:cubicBezTo>
                          <a:pt x="30989" y="42037"/>
                          <a:pt x="36756" y="41044"/>
                          <a:pt x="41149" y="39248"/>
                        </a:cubicBezTo>
                        <a:cubicBezTo>
                          <a:pt x="41234" y="39206"/>
                          <a:pt x="41318" y="39164"/>
                          <a:pt x="41403" y="39143"/>
                        </a:cubicBezTo>
                        <a:close/>
                        <a:moveTo>
                          <a:pt x="41403" y="56042"/>
                        </a:moveTo>
                        <a:lnTo>
                          <a:pt x="41403" y="62379"/>
                        </a:lnTo>
                        <a:cubicBezTo>
                          <a:pt x="40706" y="63668"/>
                          <a:pt x="35045" y="66731"/>
                          <a:pt x="24926" y="66731"/>
                        </a:cubicBezTo>
                        <a:cubicBezTo>
                          <a:pt x="14808" y="66731"/>
                          <a:pt x="9126" y="63668"/>
                          <a:pt x="8450" y="62379"/>
                        </a:cubicBezTo>
                        <a:lnTo>
                          <a:pt x="8450" y="56042"/>
                        </a:lnTo>
                        <a:cubicBezTo>
                          <a:pt x="8513" y="56063"/>
                          <a:pt x="8598" y="56105"/>
                          <a:pt x="8682" y="56148"/>
                        </a:cubicBezTo>
                        <a:cubicBezTo>
                          <a:pt x="13097" y="57943"/>
                          <a:pt x="18864" y="58936"/>
                          <a:pt x="24926" y="58936"/>
                        </a:cubicBezTo>
                        <a:cubicBezTo>
                          <a:pt x="30989" y="58936"/>
                          <a:pt x="36756" y="57943"/>
                          <a:pt x="41149" y="56148"/>
                        </a:cubicBezTo>
                        <a:cubicBezTo>
                          <a:pt x="41234" y="56105"/>
                          <a:pt x="41318" y="56063"/>
                          <a:pt x="41403" y="56042"/>
                        </a:cubicBezTo>
                        <a:close/>
                        <a:moveTo>
                          <a:pt x="41403" y="72308"/>
                        </a:moveTo>
                        <a:lnTo>
                          <a:pt x="41403" y="78645"/>
                        </a:lnTo>
                        <a:cubicBezTo>
                          <a:pt x="40706" y="79933"/>
                          <a:pt x="35045" y="83017"/>
                          <a:pt x="24926" y="83017"/>
                        </a:cubicBezTo>
                        <a:cubicBezTo>
                          <a:pt x="14808" y="83017"/>
                          <a:pt x="9126" y="79933"/>
                          <a:pt x="8450" y="78645"/>
                        </a:cubicBezTo>
                        <a:lnTo>
                          <a:pt x="8450" y="72308"/>
                        </a:lnTo>
                        <a:cubicBezTo>
                          <a:pt x="8513" y="72329"/>
                          <a:pt x="8598" y="72371"/>
                          <a:pt x="8682" y="72413"/>
                        </a:cubicBezTo>
                        <a:cubicBezTo>
                          <a:pt x="13097" y="74209"/>
                          <a:pt x="18864" y="75202"/>
                          <a:pt x="24926" y="75202"/>
                        </a:cubicBezTo>
                        <a:cubicBezTo>
                          <a:pt x="30989" y="75202"/>
                          <a:pt x="36756" y="74209"/>
                          <a:pt x="41149" y="72413"/>
                        </a:cubicBezTo>
                        <a:cubicBezTo>
                          <a:pt x="41234" y="72371"/>
                          <a:pt x="41318" y="72329"/>
                          <a:pt x="41403" y="72308"/>
                        </a:cubicBezTo>
                        <a:close/>
                        <a:moveTo>
                          <a:pt x="41403" y="88573"/>
                        </a:moveTo>
                        <a:lnTo>
                          <a:pt x="41403" y="95333"/>
                        </a:lnTo>
                        <a:cubicBezTo>
                          <a:pt x="40706" y="96642"/>
                          <a:pt x="35023" y="99684"/>
                          <a:pt x="24926" y="99684"/>
                        </a:cubicBezTo>
                        <a:cubicBezTo>
                          <a:pt x="14808" y="99684"/>
                          <a:pt x="9147" y="96642"/>
                          <a:pt x="8450" y="95333"/>
                        </a:cubicBezTo>
                        <a:lnTo>
                          <a:pt x="8450" y="88573"/>
                        </a:lnTo>
                        <a:cubicBezTo>
                          <a:pt x="8513" y="88594"/>
                          <a:pt x="8598" y="88636"/>
                          <a:pt x="8682" y="88679"/>
                        </a:cubicBezTo>
                        <a:cubicBezTo>
                          <a:pt x="13097" y="90474"/>
                          <a:pt x="18864" y="91467"/>
                          <a:pt x="24926" y="91467"/>
                        </a:cubicBezTo>
                        <a:cubicBezTo>
                          <a:pt x="30989" y="91467"/>
                          <a:pt x="36756" y="90474"/>
                          <a:pt x="41149" y="88679"/>
                        </a:cubicBezTo>
                        <a:cubicBezTo>
                          <a:pt x="41234" y="88636"/>
                          <a:pt x="41318" y="88594"/>
                          <a:pt x="41403" y="88573"/>
                        </a:cubicBezTo>
                        <a:close/>
                        <a:moveTo>
                          <a:pt x="24926" y="0"/>
                        </a:moveTo>
                        <a:cubicBezTo>
                          <a:pt x="18843" y="0"/>
                          <a:pt x="13097" y="972"/>
                          <a:pt x="8682" y="2788"/>
                        </a:cubicBezTo>
                        <a:cubicBezTo>
                          <a:pt x="1120" y="5873"/>
                          <a:pt x="0" y="10309"/>
                          <a:pt x="0" y="12674"/>
                        </a:cubicBezTo>
                        <a:lnTo>
                          <a:pt x="0" y="95481"/>
                        </a:lnTo>
                        <a:cubicBezTo>
                          <a:pt x="0" y="97846"/>
                          <a:pt x="1120" y="102261"/>
                          <a:pt x="8682" y="105367"/>
                        </a:cubicBezTo>
                        <a:cubicBezTo>
                          <a:pt x="13097" y="107162"/>
                          <a:pt x="18864" y="108134"/>
                          <a:pt x="24926" y="108134"/>
                        </a:cubicBezTo>
                        <a:cubicBezTo>
                          <a:pt x="30989" y="108134"/>
                          <a:pt x="36756" y="107162"/>
                          <a:pt x="41149" y="105367"/>
                        </a:cubicBezTo>
                        <a:cubicBezTo>
                          <a:pt x="48712" y="102261"/>
                          <a:pt x="49852" y="97846"/>
                          <a:pt x="49852" y="95459"/>
                        </a:cubicBezTo>
                        <a:lnTo>
                          <a:pt x="49852" y="12674"/>
                        </a:lnTo>
                        <a:cubicBezTo>
                          <a:pt x="49852" y="10309"/>
                          <a:pt x="48712" y="5873"/>
                          <a:pt x="41149" y="2788"/>
                        </a:cubicBezTo>
                        <a:cubicBezTo>
                          <a:pt x="36756" y="972"/>
                          <a:pt x="30989" y="0"/>
                          <a:pt x="249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9"/>
                  <p:cNvSpPr/>
                  <p:nvPr/>
                </p:nvSpPr>
                <p:spPr>
                  <a:xfrm>
                    <a:off x="2456200" y="2745525"/>
                    <a:ext cx="1246325" cy="1457050"/>
                  </a:xfrm>
                  <a:custGeom>
                    <a:rect b="b" l="l" r="r" t="t"/>
                    <a:pathLst>
                      <a:path extrusionOk="0" h="58282" w="49853">
                        <a:moveTo>
                          <a:pt x="24927" y="8450"/>
                        </a:moveTo>
                        <a:cubicBezTo>
                          <a:pt x="34686" y="8450"/>
                          <a:pt x="40305" y="11302"/>
                          <a:pt x="41298" y="12654"/>
                        </a:cubicBezTo>
                        <a:cubicBezTo>
                          <a:pt x="41298" y="12675"/>
                          <a:pt x="41298" y="12675"/>
                          <a:pt x="41277" y="12696"/>
                        </a:cubicBezTo>
                        <a:cubicBezTo>
                          <a:pt x="41277" y="12717"/>
                          <a:pt x="41255" y="12738"/>
                          <a:pt x="41234" y="12760"/>
                        </a:cubicBezTo>
                        <a:cubicBezTo>
                          <a:pt x="41213" y="12781"/>
                          <a:pt x="41192" y="12802"/>
                          <a:pt x="41171" y="12844"/>
                        </a:cubicBezTo>
                        <a:cubicBezTo>
                          <a:pt x="41150" y="12865"/>
                          <a:pt x="41129" y="12886"/>
                          <a:pt x="41108" y="12907"/>
                        </a:cubicBezTo>
                        <a:cubicBezTo>
                          <a:pt x="41065" y="12929"/>
                          <a:pt x="41044" y="12950"/>
                          <a:pt x="41023" y="12971"/>
                        </a:cubicBezTo>
                        <a:cubicBezTo>
                          <a:pt x="41002" y="13013"/>
                          <a:pt x="40960" y="13034"/>
                          <a:pt x="40939" y="13055"/>
                        </a:cubicBezTo>
                        <a:cubicBezTo>
                          <a:pt x="40917" y="13076"/>
                          <a:pt x="40875" y="13098"/>
                          <a:pt x="40854" y="13140"/>
                        </a:cubicBezTo>
                        <a:cubicBezTo>
                          <a:pt x="40812" y="13161"/>
                          <a:pt x="40791" y="13182"/>
                          <a:pt x="40748" y="13203"/>
                        </a:cubicBezTo>
                        <a:cubicBezTo>
                          <a:pt x="40727" y="13245"/>
                          <a:pt x="40685" y="13267"/>
                          <a:pt x="40643" y="13288"/>
                        </a:cubicBezTo>
                        <a:cubicBezTo>
                          <a:pt x="40601" y="13309"/>
                          <a:pt x="40579" y="13351"/>
                          <a:pt x="40537" y="13372"/>
                        </a:cubicBezTo>
                        <a:cubicBezTo>
                          <a:pt x="40495" y="13393"/>
                          <a:pt x="40453" y="13436"/>
                          <a:pt x="40410" y="13457"/>
                        </a:cubicBezTo>
                        <a:cubicBezTo>
                          <a:pt x="40368" y="13478"/>
                          <a:pt x="40326" y="13520"/>
                          <a:pt x="40305" y="13541"/>
                        </a:cubicBezTo>
                        <a:cubicBezTo>
                          <a:pt x="40241" y="13562"/>
                          <a:pt x="40199" y="13605"/>
                          <a:pt x="40157" y="13626"/>
                        </a:cubicBezTo>
                        <a:cubicBezTo>
                          <a:pt x="40115" y="13668"/>
                          <a:pt x="40072" y="13689"/>
                          <a:pt x="40030" y="13710"/>
                        </a:cubicBezTo>
                        <a:cubicBezTo>
                          <a:pt x="39967" y="13752"/>
                          <a:pt x="39903" y="13774"/>
                          <a:pt x="39861" y="13816"/>
                        </a:cubicBezTo>
                        <a:cubicBezTo>
                          <a:pt x="39819" y="13837"/>
                          <a:pt x="39777" y="13858"/>
                          <a:pt x="39734" y="13879"/>
                        </a:cubicBezTo>
                        <a:cubicBezTo>
                          <a:pt x="39671" y="13921"/>
                          <a:pt x="39608" y="13964"/>
                          <a:pt x="39544" y="13985"/>
                        </a:cubicBezTo>
                        <a:cubicBezTo>
                          <a:pt x="39502" y="14006"/>
                          <a:pt x="39439" y="14048"/>
                          <a:pt x="39396" y="14069"/>
                        </a:cubicBezTo>
                        <a:cubicBezTo>
                          <a:pt x="39333" y="14090"/>
                          <a:pt x="39249" y="14133"/>
                          <a:pt x="39185" y="14175"/>
                        </a:cubicBezTo>
                        <a:cubicBezTo>
                          <a:pt x="39143" y="14196"/>
                          <a:pt x="39101" y="14217"/>
                          <a:pt x="39037" y="14238"/>
                        </a:cubicBezTo>
                        <a:cubicBezTo>
                          <a:pt x="38953" y="14281"/>
                          <a:pt x="38847" y="14344"/>
                          <a:pt x="38763" y="14386"/>
                        </a:cubicBezTo>
                        <a:cubicBezTo>
                          <a:pt x="38721" y="14386"/>
                          <a:pt x="38699" y="14407"/>
                          <a:pt x="38657" y="14428"/>
                        </a:cubicBezTo>
                        <a:cubicBezTo>
                          <a:pt x="38530" y="14492"/>
                          <a:pt x="38383" y="14534"/>
                          <a:pt x="38256" y="14597"/>
                        </a:cubicBezTo>
                        <a:cubicBezTo>
                          <a:pt x="38214" y="14619"/>
                          <a:pt x="38192" y="14619"/>
                          <a:pt x="38171" y="14640"/>
                        </a:cubicBezTo>
                        <a:cubicBezTo>
                          <a:pt x="38045" y="14682"/>
                          <a:pt x="37939" y="14745"/>
                          <a:pt x="37812" y="14788"/>
                        </a:cubicBezTo>
                        <a:cubicBezTo>
                          <a:pt x="37749" y="14809"/>
                          <a:pt x="37707" y="14830"/>
                          <a:pt x="37643" y="14851"/>
                        </a:cubicBezTo>
                        <a:cubicBezTo>
                          <a:pt x="37559" y="14893"/>
                          <a:pt x="37453" y="14935"/>
                          <a:pt x="37347" y="14957"/>
                        </a:cubicBezTo>
                        <a:cubicBezTo>
                          <a:pt x="37284" y="14999"/>
                          <a:pt x="37221" y="15020"/>
                          <a:pt x="37157" y="15041"/>
                        </a:cubicBezTo>
                        <a:cubicBezTo>
                          <a:pt x="37052" y="15062"/>
                          <a:pt x="36946" y="15104"/>
                          <a:pt x="36862" y="15147"/>
                        </a:cubicBezTo>
                        <a:cubicBezTo>
                          <a:pt x="36777" y="15168"/>
                          <a:pt x="36714" y="15189"/>
                          <a:pt x="36629" y="15210"/>
                        </a:cubicBezTo>
                        <a:cubicBezTo>
                          <a:pt x="36545" y="15252"/>
                          <a:pt x="36439" y="15273"/>
                          <a:pt x="36334" y="15316"/>
                        </a:cubicBezTo>
                        <a:cubicBezTo>
                          <a:pt x="36249" y="15337"/>
                          <a:pt x="36186" y="15358"/>
                          <a:pt x="36101" y="15379"/>
                        </a:cubicBezTo>
                        <a:cubicBezTo>
                          <a:pt x="35996" y="15421"/>
                          <a:pt x="35890" y="15442"/>
                          <a:pt x="35784" y="15485"/>
                        </a:cubicBezTo>
                        <a:cubicBezTo>
                          <a:pt x="35700" y="15506"/>
                          <a:pt x="35615" y="15527"/>
                          <a:pt x="35531" y="15548"/>
                        </a:cubicBezTo>
                        <a:cubicBezTo>
                          <a:pt x="35425" y="15590"/>
                          <a:pt x="35320" y="15611"/>
                          <a:pt x="35214" y="15632"/>
                        </a:cubicBezTo>
                        <a:cubicBezTo>
                          <a:pt x="35129" y="15675"/>
                          <a:pt x="35024" y="15696"/>
                          <a:pt x="34939" y="15717"/>
                        </a:cubicBezTo>
                        <a:cubicBezTo>
                          <a:pt x="34834" y="15738"/>
                          <a:pt x="34728" y="15780"/>
                          <a:pt x="34622" y="15801"/>
                        </a:cubicBezTo>
                        <a:cubicBezTo>
                          <a:pt x="34517" y="15823"/>
                          <a:pt x="34432" y="15844"/>
                          <a:pt x="34327" y="15865"/>
                        </a:cubicBezTo>
                        <a:cubicBezTo>
                          <a:pt x="34221" y="15886"/>
                          <a:pt x="34094" y="15928"/>
                          <a:pt x="33989" y="15949"/>
                        </a:cubicBezTo>
                        <a:cubicBezTo>
                          <a:pt x="33883" y="15970"/>
                          <a:pt x="33799" y="15992"/>
                          <a:pt x="33693" y="16013"/>
                        </a:cubicBezTo>
                        <a:cubicBezTo>
                          <a:pt x="33566" y="16034"/>
                          <a:pt x="33461" y="16055"/>
                          <a:pt x="33334" y="16097"/>
                        </a:cubicBezTo>
                        <a:cubicBezTo>
                          <a:pt x="33228" y="16118"/>
                          <a:pt x="33123" y="16139"/>
                          <a:pt x="33017" y="16161"/>
                        </a:cubicBezTo>
                        <a:cubicBezTo>
                          <a:pt x="32890" y="16182"/>
                          <a:pt x="32764" y="16203"/>
                          <a:pt x="32658" y="16224"/>
                        </a:cubicBezTo>
                        <a:cubicBezTo>
                          <a:pt x="32552" y="16245"/>
                          <a:pt x="32426" y="16266"/>
                          <a:pt x="32320" y="16287"/>
                        </a:cubicBezTo>
                        <a:cubicBezTo>
                          <a:pt x="32193" y="16308"/>
                          <a:pt x="32066" y="16330"/>
                          <a:pt x="31940" y="16351"/>
                        </a:cubicBezTo>
                        <a:cubicBezTo>
                          <a:pt x="31834" y="16372"/>
                          <a:pt x="31729" y="16393"/>
                          <a:pt x="31602" y="16393"/>
                        </a:cubicBezTo>
                        <a:cubicBezTo>
                          <a:pt x="31475" y="16414"/>
                          <a:pt x="31348" y="16435"/>
                          <a:pt x="31200" y="16456"/>
                        </a:cubicBezTo>
                        <a:cubicBezTo>
                          <a:pt x="31095" y="16477"/>
                          <a:pt x="30968" y="16499"/>
                          <a:pt x="30862" y="16499"/>
                        </a:cubicBezTo>
                        <a:cubicBezTo>
                          <a:pt x="30715" y="16520"/>
                          <a:pt x="30588" y="16541"/>
                          <a:pt x="30440" y="16562"/>
                        </a:cubicBezTo>
                        <a:cubicBezTo>
                          <a:pt x="30313" y="16583"/>
                          <a:pt x="30208" y="16583"/>
                          <a:pt x="30081" y="16604"/>
                        </a:cubicBezTo>
                        <a:cubicBezTo>
                          <a:pt x="29954" y="16625"/>
                          <a:pt x="29806" y="16625"/>
                          <a:pt x="29658" y="16646"/>
                        </a:cubicBezTo>
                        <a:cubicBezTo>
                          <a:pt x="29532" y="16668"/>
                          <a:pt x="29405" y="16668"/>
                          <a:pt x="29278" y="16689"/>
                        </a:cubicBezTo>
                        <a:cubicBezTo>
                          <a:pt x="29130" y="16710"/>
                          <a:pt x="28982" y="16710"/>
                          <a:pt x="28835" y="16731"/>
                        </a:cubicBezTo>
                        <a:lnTo>
                          <a:pt x="28454" y="16752"/>
                        </a:lnTo>
                        <a:cubicBezTo>
                          <a:pt x="28306" y="16773"/>
                          <a:pt x="28137" y="16773"/>
                          <a:pt x="27968" y="16794"/>
                        </a:cubicBezTo>
                        <a:cubicBezTo>
                          <a:pt x="27863" y="16794"/>
                          <a:pt x="27736" y="16815"/>
                          <a:pt x="27609" y="16815"/>
                        </a:cubicBezTo>
                        <a:cubicBezTo>
                          <a:pt x="27440" y="16837"/>
                          <a:pt x="27271" y="16837"/>
                          <a:pt x="27081" y="16837"/>
                        </a:cubicBezTo>
                        <a:cubicBezTo>
                          <a:pt x="26976" y="16858"/>
                          <a:pt x="26849" y="16858"/>
                          <a:pt x="26743" y="16858"/>
                        </a:cubicBezTo>
                        <a:cubicBezTo>
                          <a:pt x="26532" y="16858"/>
                          <a:pt x="26342" y="16879"/>
                          <a:pt x="26131" y="16879"/>
                        </a:cubicBezTo>
                        <a:lnTo>
                          <a:pt x="25835" y="16879"/>
                        </a:lnTo>
                        <a:cubicBezTo>
                          <a:pt x="25518" y="16900"/>
                          <a:pt x="25222" y="16900"/>
                          <a:pt x="24906" y="16900"/>
                        </a:cubicBezTo>
                        <a:cubicBezTo>
                          <a:pt x="24589" y="16900"/>
                          <a:pt x="24293" y="16900"/>
                          <a:pt x="23976" y="16879"/>
                        </a:cubicBezTo>
                        <a:lnTo>
                          <a:pt x="23680" y="16879"/>
                        </a:lnTo>
                        <a:cubicBezTo>
                          <a:pt x="23469" y="16879"/>
                          <a:pt x="23279" y="16858"/>
                          <a:pt x="23089" y="16858"/>
                        </a:cubicBezTo>
                        <a:cubicBezTo>
                          <a:pt x="22962" y="16858"/>
                          <a:pt x="22856" y="16858"/>
                          <a:pt x="22730" y="16837"/>
                        </a:cubicBezTo>
                        <a:cubicBezTo>
                          <a:pt x="22561" y="16837"/>
                          <a:pt x="22371" y="16837"/>
                          <a:pt x="22202" y="16815"/>
                        </a:cubicBezTo>
                        <a:cubicBezTo>
                          <a:pt x="22075" y="16815"/>
                          <a:pt x="21969" y="16794"/>
                          <a:pt x="21843" y="16794"/>
                        </a:cubicBezTo>
                        <a:cubicBezTo>
                          <a:pt x="21674" y="16773"/>
                          <a:pt x="21505" y="16773"/>
                          <a:pt x="21357" y="16752"/>
                        </a:cubicBezTo>
                        <a:lnTo>
                          <a:pt x="20998" y="16731"/>
                        </a:lnTo>
                        <a:lnTo>
                          <a:pt x="20533" y="16689"/>
                        </a:lnTo>
                        <a:cubicBezTo>
                          <a:pt x="20406" y="16668"/>
                          <a:pt x="20279" y="16668"/>
                          <a:pt x="20174" y="16646"/>
                        </a:cubicBezTo>
                        <a:cubicBezTo>
                          <a:pt x="20026" y="16625"/>
                          <a:pt x="19878" y="16625"/>
                          <a:pt x="19730" y="16604"/>
                        </a:cubicBezTo>
                        <a:cubicBezTo>
                          <a:pt x="19603" y="16583"/>
                          <a:pt x="19498" y="16583"/>
                          <a:pt x="19371" y="16562"/>
                        </a:cubicBezTo>
                        <a:cubicBezTo>
                          <a:pt x="19244" y="16541"/>
                          <a:pt x="19096" y="16520"/>
                          <a:pt x="18949" y="16499"/>
                        </a:cubicBezTo>
                        <a:cubicBezTo>
                          <a:pt x="18843" y="16499"/>
                          <a:pt x="18716" y="16477"/>
                          <a:pt x="18611" y="16456"/>
                        </a:cubicBezTo>
                        <a:cubicBezTo>
                          <a:pt x="18484" y="16435"/>
                          <a:pt x="18336" y="16414"/>
                          <a:pt x="18209" y="16393"/>
                        </a:cubicBezTo>
                        <a:cubicBezTo>
                          <a:pt x="18104" y="16372"/>
                          <a:pt x="17977" y="16372"/>
                          <a:pt x="17871" y="16351"/>
                        </a:cubicBezTo>
                        <a:cubicBezTo>
                          <a:pt x="17745" y="16330"/>
                          <a:pt x="17618" y="16308"/>
                          <a:pt x="17491" y="16287"/>
                        </a:cubicBezTo>
                        <a:cubicBezTo>
                          <a:pt x="17385" y="16266"/>
                          <a:pt x="17280" y="16245"/>
                          <a:pt x="17174" y="16224"/>
                        </a:cubicBezTo>
                        <a:cubicBezTo>
                          <a:pt x="17047" y="16203"/>
                          <a:pt x="16921" y="16182"/>
                          <a:pt x="16794" y="16161"/>
                        </a:cubicBezTo>
                        <a:cubicBezTo>
                          <a:pt x="16688" y="16139"/>
                          <a:pt x="16583" y="16118"/>
                          <a:pt x="16477" y="16097"/>
                        </a:cubicBezTo>
                        <a:cubicBezTo>
                          <a:pt x="16371" y="16076"/>
                          <a:pt x="16245" y="16034"/>
                          <a:pt x="16118" y="16013"/>
                        </a:cubicBezTo>
                        <a:cubicBezTo>
                          <a:pt x="16033" y="15992"/>
                          <a:pt x="15928" y="15970"/>
                          <a:pt x="15822" y="15949"/>
                        </a:cubicBezTo>
                        <a:cubicBezTo>
                          <a:pt x="15717" y="15928"/>
                          <a:pt x="15590" y="15886"/>
                          <a:pt x="15484" y="15865"/>
                        </a:cubicBezTo>
                        <a:cubicBezTo>
                          <a:pt x="15400" y="15844"/>
                          <a:pt x="15294" y="15823"/>
                          <a:pt x="15210" y="15801"/>
                        </a:cubicBezTo>
                        <a:cubicBezTo>
                          <a:pt x="15083" y="15759"/>
                          <a:pt x="14977" y="15738"/>
                          <a:pt x="14872" y="15717"/>
                        </a:cubicBezTo>
                        <a:lnTo>
                          <a:pt x="14597" y="15632"/>
                        </a:lnTo>
                        <a:cubicBezTo>
                          <a:pt x="14491" y="15611"/>
                          <a:pt x="14386" y="15590"/>
                          <a:pt x="14280" y="15548"/>
                        </a:cubicBezTo>
                        <a:lnTo>
                          <a:pt x="14027" y="15485"/>
                        </a:lnTo>
                        <a:cubicBezTo>
                          <a:pt x="13921" y="15442"/>
                          <a:pt x="13815" y="15421"/>
                          <a:pt x="13710" y="15379"/>
                        </a:cubicBezTo>
                        <a:cubicBezTo>
                          <a:pt x="13625" y="15358"/>
                          <a:pt x="13562" y="15337"/>
                          <a:pt x="13477" y="15316"/>
                        </a:cubicBezTo>
                        <a:cubicBezTo>
                          <a:pt x="13372" y="15273"/>
                          <a:pt x="13287" y="15252"/>
                          <a:pt x="13182" y="15210"/>
                        </a:cubicBezTo>
                        <a:cubicBezTo>
                          <a:pt x="13097" y="15189"/>
                          <a:pt x="13034" y="15168"/>
                          <a:pt x="12971" y="15147"/>
                        </a:cubicBezTo>
                        <a:cubicBezTo>
                          <a:pt x="12865" y="15104"/>
                          <a:pt x="12759" y="15062"/>
                          <a:pt x="12654" y="15041"/>
                        </a:cubicBezTo>
                        <a:cubicBezTo>
                          <a:pt x="12590" y="15020"/>
                          <a:pt x="12527" y="14999"/>
                          <a:pt x="12464" y="14957"/>
                        </a:cubicBezTo>
                        <a:cubicBezTo>
                          <a:pt x="12358" y="14935"/>
                          <a:pt x="12252" y="14893"/>
                          <a:pt x="12168" y="14851"/>
                        </a:cubicBezTo>
                        <a:cubicBezTo>
                          <a:pt x="12104" y="14830"/>
                          <a:pt x="12062" y="14809"/>
                          <a:pt x="11999" y="14788"/>
                        </a:cubicBezTo>
                        <a:cubicBezTo>
                          <a:pt x="11872" y="14745"/>
                          <a:pt x="11766" y="14682"/>
                          <a:pt x="11640" y="14640"/>
                        </a:cubicBezTo>
                        <a:cubicBezTo>
                          <a:pt x="11619" y="14619"/>
                          <a:pt x="11597" y="14619"/>
                          <a:pt x="11555" y="14597"/>
                        </a:cubicBezTo>
                        <a:cubicBezTo>
                          <a:pt x="11428" y="14534"/>
                          <a:pt x="11281" y="14492"/>
                          <a:pt x="11154" y="14428"/>
                        </a:cubicBezTo>
                        <a:cubicBezTo>
                          <a:pt x="11112" y="14407"/>
                          <a:pt x="11090" y="14386"/>
                          <a:pt x="11048" y="14386"/>
                        </a:cubicBezTo>
                        <a:cubicBezTo>
                          <a:pt x="10964" y="14323"/>
                          <a:pt x="10858" y="14281"/>
                          <a:pt x="10774" y="14238"/>
                        </a:cubicBezTo>
                        <a:cubicBezTo>
                          <a:pt x="10710" y="14217"/>
                          <a:pt x="10668" y="14196"/>
                          <a:pt x="10626" y="14175"/>
                        </a:cubicBezTo>
                        <a:cubicBezTo>
                          <a:pt x="10562" y="14133"/>
                          <a:pt x="10478" y="14112"/>
                          <a:pt x="10415" y="14069"/>
                        </a:cubicBezTo>
                        <a:cubicBezTo>
                          <a:pt x="10372" y="14048"/>
                          <a:pt x="10330" y="14006"/>
                          <a:pt x="10267" y="13985"/>
                        </a:cubicBezTo>
                        <a:cubicBezTo>
                          <a:pt x="10203" y="13964"/>
                          <a:pt x="10140" y="13921"/>
                          <a:pt x="10077" y="13879"/>
                        </a:cubicBezTo>
                        <a:cubicBezTo>
                          <a:pt x="10034" y="13858"/>
                          <a:pt x="9992" y="13837"/>
                          <a:pt x="9950" y="13816"/>
                        </a:cubicBezTo>
                        <a:cubicBezTo>
                          <a:pt x="9886" y="13774"/>
                          <a:pt x="9844" y="13752"/>
                          <a:pt x="9781" y="13710"/>
                        </a:cubicBezTo>
                        <a:cubicBezTo>
                          <a:pt x="9739" y="13689"/>
                          <a:pt x="9696" y="13668"/>
                          <a:pt x="9654" y="13626"/>
                        </a:cubicBezTo>
                        <a:lnTo>
                          <a:pt x="9506" y="13541"/>
                        </a:lnTo>
                        <a:cubicBezTo>
                          <a:pt x="9485" y="13520"/>
                          <a:pt x="9443" y="13499"/>
                          <a:pt x="9401" y="13457"/>
                        </a:cubicBezTo>
                        <a:cubicBezTo>
                          <a:pt x="9358" y="13436"/>
                          <a:pt x="9316" y="13393"/>
                          <a:pt x="9274" y="13372"/>
                        </a:cubicBezTo>
                        <a:cubicBezTo>
                          <a:pt x="9232" y="13351"/>
                          <a:pt x="9210" y="13330"/>
                          <a:pt x="9168" y="13288"/>
                        </a:cubicBezTo>
                        <a:cubicBezTo>
                          <a:pt x="9126" y="13267"/>
                          <a:pt x="9084" y="13224"/>
                          <a:pt x="9063" y="13203"/>
                        </a:cubicBezTo>
                        <a:cubicBezTo>
                          <a:pt x="9020" y="13182"/>
                          <a:pt x="8999" y="13161"/>
                          <a:pt x="8978" y="13140"/>
                        </a:cubicBezTo>
                        <a:cubicBezTo>
                          <a:pt x="8936" y="13098"/>
                          <a:pt x="8894" y="13076"/>
                          <a:pt x="8872" y="13055"/>
                        </a:cubicBezTo>
                        <a:cubicBezTo>
                          <a:pt x="8851" y="13034"/>
                          <a:pt x="8809" y="13013"/>
                          <a:pt x="8788" y="12971"/>
                        </a:cubicBezTo>
                        <a:cubicBezTo>
                          <a:pt x="8767" y="12950"/>
                          <a:pt x="8746" y="12929"/>
                          <a:pt x="8703" y="12907"/>
                        </a:cubicBezTo>
                        <a:cubicBezTo>
                          <a:pt x="8682" y="12886"/>
                          <a:pt x="8661" y="12865"/>
                          <a:pt x="8640" y="12844"/>
                        </a:cubicBezTo>
                        <a:cubicBezTo>
                          <a:pt x="8619" y="12802"/>
                          <a:pt x="8598" y="12781"/>
                          <a:pt x="8577" y="12760"/>
                        </a:cubicBezTo>
                        <a:cubicBezTo>
                          <a:pt x="8556" y="12738"/>
                          <a:pt x="8556" y="12717"/>
                          <a:pt x="8535" y="12696"/>
                        </a:cubicBezTo>
                        <a:cubicBezTo>
                          <a:pt x="8513" y="12696"/>
                          <a:pt x="8513" y="12675"/>
                          <a:pt x="8513" y="12654"/>
                        </a:cubicBezTo>
                        <a:cubicBezTo>
                          <a:pt x="9527" y="11302"/>
                          <a:pt x="15146" y="8450"/>
                          <a:pt x="24927" y="8450"/>
                        </a:cubicBezTo>
                        <a:close/>
                        <a:moveTo>
                          <a:pt x="41403" y="22456"/>
                        </a:moveTo>
                        <a:lnTo>
                          <a:pt x="41403" y="28793"/>
                        </a:lnTo>
                        <a:cubicBezTo>
                          <a:pt x="40706" y="30081"/>
                          <a:pt x="35045" y="33165"/>
                          <a:pt x="24927" y="33165"/>
                        </a:cubicBezTo>
                        <a:cubicBezTo>
                          <a:pt x="14808" y="33165"/>
                          <a:pt x="9126" y="30081"/>
                          <a:pt x="8450" y="28793"/>
                        </a:cubicBezTo>
                        <a:lnTo>
                          <a:pt x="8450" y="22456"/>
                        </a:lnTo>
                        <a:cubicBezTo>
                          <a:pt x="8513" y="22477"/>
                          <a:pt x="8598" y="22519"/>
                          <a:pt x="8682" y="22561"/>
                        </a:cubicBezTo>
                        <a:cubicBezTo>
                          <a:pt x="13097" y="24357"/>
                          <a:pt x="18864" y="25350"/>
                          <a:pt x="24927" y="25350"/>
                        </a:cubicBezTo>
                        <a:cubicBezTo>
                          <a:pt x="30989" y="25350"/>
                          <a:pt x="36756" y="24357"/>
                          <a:pt x="41150" y="22561"/>
                        </a:cubicBezTo>
                        <a:cubicBezTo>
                          <a:pt x="41234" y="22519"/>
                          <a:pt x="41319" y="22477"/>
                          <a:pt x="41403" y="22456"/>
                        </a:cubicBezTo>
                        <a:close/>
                        <a:moveTo>
                          <a:pt x="41403" y="38721"/>
                        </a:moveTo>
                        <a:lnTo>
                          <a:pt x="41403" y="45481"/>
                        </a:lnTo>
                        <a:cubicBezTo>
                          <a:pt x="40706" y="46790"/>
                          <a:pt x="35024" y="49853"/>
                          <a:pt x="24927" y="49853"/>
                        </a:cubicBezTo>
                        <a:cubicBezTo>
                          <a:pt x="14808" y="49853"/>
                          <a:pt x="9147" y="46790"/>
                          <a:pt x="8450" y="45481"/>
                        </a:cubicBezTo>
                        <a:lnTo>
                          <a:pt x="8450" y="38721"/>
                        </a:lnTo>
                        <a:cubicBezTo>
                          <a:pt x="8513" y="38742"/>
                          <a:pt x="8598" y="38784"/>
                          <a:pt x="8682" y="38827"/>
                        </a:cubicBezTo>
                        <a:cubicBezTo>
                          <a:pt x="13097" y="40622"/>
                          <a:pt x="18864" y="41615"/>
                          <a:pt x="24927" y="41615"/>
                        </a:cubicBezTo>
                        <a:cubicBezTo>
                          <a:pt x="30989" y="41615"/>
                          <a:pt x="36756" y="40622"/>
                          <a:pt x="41150" y="38827"/>
                        </a:cubicBezTo>
                        <a:cubicBezTo>
                          <a:pt x="41234" y="38784"/>
                          <a:pt x="41319" y="38742"/>
                          <a:pt x="41403" y="38721"/>
                        </a:cubicBezTo>
                        <a:close/>
                        <a:moveTo>
                          <a:pt x="24927" y="1"/>
                        </a:moveTo>
                        <a:cubicBezTo>
                          <a:pt x="18843" y="1"/>
                          <a:pt x="13097" y="972"/>
                          <a:pt x="8682" y="2789"/>
                        </a:cubicBezTo>
                        <a:cubicBezTo>
                          <a:pt x="1120" y="5873"/>
                          <a:pt x="0" y="10309"/>
                          <a:pt x="0" y="12675"/>
                        </a:cubicBezTo>
                        <a:cubicBezTo>
                          <a:pt x="0" y="12865"/>
                          <a:pt x="0" y="13076"/>
                          <a:pt x="22" y="13309"/>
                        </a:cubicBezTo>
                        <a:lnTo>
                          <a:pt x="0" y="13309"/>
                        </a:lnTo>
                        <a:lnTo>
                          <a:pt x="0" y="45629"/>
                        </a:lnTo>
                        <a:cubicBezTo>
                          <a:pt x="0" y="47994"/>
                          <a:pt x="1120" y="52409"/>
                          <a:pt x="8682" y="55515"/>
                        </a:cubicBezTo>
                        <a:cubicBezTo>
                          <a:pt x="13097" y="57310"/>
                          <a:pt x="18864" y="58282"/>
                          <a:pt x="24927" y="58282"/>
                        </a:cubicBezTo>
                        <a:cubicBezTo>
                          <a:pt x="30989" y="58282"/>
                          <a:pt x="36756" y="57310"/>
                          <a:pt x="41150" y="55515"/>
                        </a:cubicBezTo>
                        <a:cubicBezTo>
                          <a:pt x="48712" y="52409"/>
                          <a:pt x="49853" y="47994"/>
                          <a:pt x="49853" y="45607"/>
                        </a:cubicBezTo>
                        <a:lnTo>
                          <a:pt x="49853" y="13309"/>
                        </a:lnTo>
                        <a:lnTo>
                          <a:pt x="49811" y="13309"/>
                        </a:lnTo>
                        <a:cubicBezTo>
                          <a:pt x="49832" y="13076"/>
                          <a:pt x="49853" y="12865"/>
                          <a:pt x="49853" y="12675"/>
                        </a:cubicBezTo>
                        <a:cubicBezTo>
                          <a:pt x="49853" y="10309"/>
                          <a:pt x="48712" y="5873"/>
                          <a:pt x="41150" y="2789"/>
                        </a:cubicBezTo>
                        <a:cubicBezTo>
                          <a:pt x="36756" y="972"/>
                          <a:pt x="30989" y="1"/>
                          <a:pt x="249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05" name="Google Shape;1405;p59"/>
            <p:cNvGrpSpPr/>
            <p:nvPr/>
          </p:nvGrpSpPr>
          <p:grpSpPr>
            <a:xfrm>
              <a:off x="4483571" y="1906752"/>
              <a:ext cx="720329" cy="3320324"/>
              <a:chOff x="4483571" y="1906752"/>
              <a:chExt cx="720329" cy="3320324"/>
            </a:xfrm>
          </p:grpSpPr>
          <p:grpSp>
            <p:nvGrpSpPr>
              <p:cNvPr id="1406" name="Google Shape;1406;p59"/>
              <p:cNvGrpSpPr/>
              <p:nvPr/>
            </p:nvGrpSpPr>
            <p:grpSpPr>
              <a:xfrm>
                <a:off x="4483571" y="2401642"/>
                <a:ext cx="720329" cy="2825435"/>
                <a:chOff x="5225071" y="2096842"/>
                <a:chExt cx="720329" cy="2825435"/>
              </a:xfrm>
            </p:grpSpPr>
            <p:sp>
              <p:nvSpPr>
                <p:cNvPr id="1407" name="Google Shape;1407;p59"/>
                <p:cNvSpPr txBox="1"/>
                <p:nvPr/>
              </p:nvSpPr>
              <p:spPr>
                <a:xfrm flipH="1">
                  <a:off x="5225100" y="2189577"/>
                  <a:ext cx="720300" cy="2732700"/>
                </a:xfrm>
                <a:prstGeom prst="rect">
                  <a:avLst/>
                </a:prstGeom>
                <a:solidFill>
                  <a:schemeClr val="accent1"/>
                </a:solidFill>
                <a:ln cap="flat" cmpd="sng" w="38100">
                  <a:solidFill>
                    <a:schemeClr val="lt1"/>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a:latin typeface="Sintony"/>
                    <a:ea typeface="Sintony"/>
                    <a:cs typeface="Sintony"/>
                    <a:sym typeface="Sintony"/>
                  </a:endParaRPr>
                </a:p>
              </p:txBody>
            </p:sp>
            <p:sp>
              <p:nvSpPr>
                <p:cNvPr id="1408" name="Google Shape;1408;p59"/>
                <p:cNvSpPr/>
                <p:nvPr/>
              </p:nvSpPr>
              <p:spPr>
                <a:xfrm flipH="1">
                  <a:off x="5225071" y="2096842"/>
                  <a:ext cx="720300" cy="170100"/>
                </a:xfrm>
                <a:prstGeom prst="ellipse">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 name="Google Shape;1409;p59"/>
              <p:cNvGrpSpPr/>
              <p:nvPr/>
            </p:nvGrpSpPr>
            <p:grpSpPr>
              <a:xfrm>
                <a:off x="4568368" y="1906752"/>
                <a:ext cx="550736" cy="494897"/>
                <a:chOff x="4568368" y="1906752"/>
                <a:chExt cx="550736" cy="494897"/>
              </a:xfrm>
            </p:grpSpPr>
            <p:sp>
              <p:nvSpPr>
                <p:cNvPr id="1410" name="Google Shape;1410;p59"/>
                <p:cNvSpPr/>
                <p:nvPr/>
              </p:nvSpPr>
              <p:spPr>
                <a:xfrm rot="-5400000">
                  <a:off x="4630796" y="1913197"/>
                  <a:ext cx="494753" cy="481863"/>
                </a:xfrm>
                <a:prstGeom prst="ellipse">
                  <a:avLst/>
                </a:prstGeom>
                <a:solidFill>
                  <a:schemeClr val="accent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9"/>
                <p:cNvSpPr/>
                <p:nvPr/>
              </p:nvSpPr>
              <p:spPr>
                <a:xfrm rot="-5400000">
                  <a:off x="4561918" y="1913399"/>
                  <a:ext cx="494700" cy="481800"/>
                </a:xfrm>
                <a:prstGeom prst="ellipse">
                  <a:avLst/>
                </a:prstGeom>
                <a:solidFill>
                  <a:schemeClr val="accent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2" name="Google Shape;1412;p59"/>
                <p:cNvGrpSpPr/>
                <p:nvPr/>
              </p:nvGrpSpPr>
              <p:grpSpPr>
                <a:xfrm>
                  <a:off x="4683975" y="2029134"/>
                  <a:ext cx="250649" cy="250330"/>
                  <a:chOff x="2456200" y="1499225"/>
                  <a:chExt cx="2703875" cy="2703350"/>
                </a:xfrm>
              </p:grpSpPr>
              <p:sp>
                <p:nvSpPr>
                  <p:cNvPr id="1413" name="Google Shape;1413;p59"/>
                  <p:cNvSpPr/>
                  <p:nvPr/>
                </p:nvSpPr>
                <p:spPr>
                  <a:xfrm>
                    <a:off x="2456200" y="1499225"/>
                    <a:ext cx="2703875" cy="2703350"/>
                  </a:xfrm>
                  <a:custGeom>
                    <a:rect b="b" l="l" r="r" t="t"/>
                    <a:pathLst>
                      <a:path extrusionOk="0" h="108134" w="108155">
                        <a:moveTo>
                          <a:pt x="83207" y="58302"/>
                        </a:moveTo>
                        <a:cubicBezTo>
                          <a:pt x="92988" y="58302"/>
                          <a:pt x="98607" y="61154"/>
                          <a:pt x="99600" y="62506"/>
                        </a:cubicBezTo>
                        <a:cubicBezTo>
                          <a:pt x="99600" y="62527"/>
                          <a:pt x="99600" y="62527"/>
                          <a:pt x="99578" y="62548"/>
                        </a:cubicBezTo>
                        <a:cubicBezTo>
                          <a:pt x="99578" y="62569"/>
                          <a:pt x="99557" y="62590"/>
                          <a:pt x="99536" y="62612"/>
                        </a:cubicBezTo>
                        <a:cubicBezTo>
                          <a:pt x="99515" y="62633"/>
                          <a:pt x="99494" y="62654"/>
                          <a:pt x="99473" y="62696"/>
                        </a:cubicBezTo>
                        <a:cubicBezTo>
                          <a:pt x="99452" y="62717"/>
                          <a:pt x="99431" y="62738"/>
                          <a:pt x="99409" y="62759"/>
                        </a:cubicBezTo>
                        <a:cubicBezTo>
                          <a:pt x="99367" y="62781"/>
                          <a:pt x="99346" y="62802"/>
                          <a:pt x="99325" y="62823"/>
                        </a:cubicBezTo>
                        <a:cubicBezTo>
                          <a:pt x="99304" y="62865"/>
                          <a:pt x="99262" y="62886"/>
                          <a:pt x="99240" y="62907"/>
                        </a:cubicBezTo>
                        <a:cubicBezTo>
                          <a:pt x="99219" y="62928"/>
                          <a:pt x="99177" y="62950"/>
                          <a:pt x="99156" y="62992"/>
                        </a:cubicBezTo>
                        <a:cubicBezTo>
                          <a:pt x="99114" y="63013"/>
                          <a:pt x="99093" y="63034"/>
                          <a:pt x="99050" y="63055"/>
                        </a:cubicBezTo>
                        <a:cubicBezTo>
                          <a:pt x="99029" y="63097"/>
                          <a:pt x="98987" y="63119"/>
                          <a:pt x="98945" y="63140"/>
                        </a:cubicBezTo>
                        <a:cubicBezTo>
                          <a:pt x="98902" y="63161"/>
                          <a:pt x="98881" y="63203"/>
                          <a:pt x="98839" y="63224"/>
                        </a:cubicBezTo>
                        <a:cubicBezTo>
                          <a:pt x="98797" y="63245"/>
                          <a:pt x="98755" y="63288"/>
                          <a:pt x="98712" y="63309"/>
                        </a:cubicBezTo>
                        <a:cubicBezTo>
                          <a:pt x="98670" y="63330"/>
                          <a:pt x="98628" y="63372"/>
                          <a:pt x="98607" y="63393"/>
                        </a:cubicBezTo>
                        <a:cubicBezTo>
                          <a:pt x="98543" y="63414"/>
                          <a:pt x="98501" y="63457"/>
                          <a:pt x="98459" y="63478"/>
                        </a:cubicBezTo>
                        <a:cubicBezTo>
                          <a:pt x="98417" y="63520"/>
                          <a:pt x="98374" y="63541"/>
                          <a:pt x="98332" y="63562"/>
                        </a:cubicBezTo>
                        <a:cubicBezTo>
                          <a:pt x="98269" y="63604"/>
                          <a:pt x="98226" y="63626"/>
                          <a:pt x="98163" y="63668"/>
                        </a:cubicBezTo>
                        <a:cubicBezTo>
                          <a:pt x="98121" y="63689"/>
                          <a:pt x="98079" y="63710"/>
                          <a:pt x="98036" y="63731"/>
                        </a:cubicBezTo>
                        <a:cubicBezTo>
                          <a:pt x="97973" y="63773"/>
                          <a:pt x="97910" y="63816"/>
                          <a:pt x="97846" y="63837"/>
                        </a:cubicBezTo>
                        <a:cubicBezTo>
                          <a:pt x="97804" y="63858"/>
                          <a:pt x="97741" y="63900"/>
                          <a:pt x="97698" y="63921"/>
                        </a:cubicBezTo>
                        <a:cubicBezTo>
                          <a:pt x="97635" y="63942"/>
                          <a:pt x="97551" y="63985"/>
                          <a:pt x="97487" y="64027"/>
                        </a:cubicBezTo>
                        <a:cubicBezTo>
                          <a:pt x="97445" y="64048"/>
                          <a:pt x="97403" y="64069"/>
                          <a:pt x="97339" y="64090"/>
                        </a:cubicBezTo>
                        <a:cubicBezTo>
                          <a:pt x="97255" y="64133"/>
                          <a:pt x="97149" y="64196"/>
                          <a:pt x="97065" y="64238"/>
                        </a:cubicBezTo>
                        <a:cubicBezTo>
                          <a:pt x="97022" y="64238"/>
                          <a:pt x="97001" y="64259"/>
                          <a:pt x="96959" y="64280"/>
                        </a:cubicBezTo>
                        <a:cubicBezTo>
                          <a:pt x="96832" y="64344"/>
                          <a:pt x="96684" y="64386"/>
                          <a:pt x="96558" y="64449"/>
                        </a:cubicBezTo>
                        <a:cubicBezTo>
                          <a:pt x="96515" y="64471"/>
                          <a:pt x="96494" y="64471"/>
                          <a:pt x="96473" y="64492"/>
                        </a:cubicBezTo>
                        <a:cubicBezTo>
                          <a:pt x="96346" y="64534"/>
                          <a:pt x="96241" y="64597"/>
                          <a:pt x="96114" y="64640"/>
                        </a:cubicBezTo>
                        <a:cubicBezTo>
                          <a:pt x="96051" y="64661"/>
                          <a:pt x="96008" y="64682"/>
                          <a:pt x="95945" y="64703"/>
                        </a:cubicBezTo>
                        <a:cubicBezTo>
                          <a:pt x="95861" y="64745"/>
                          <a:pt x="95755" y="64787"/>
                          <a:pt x="95649" y="64809"/>
                        </a:cubicBezTo>
                        <a:cubicBezTo>
                          <a:pt x="95586" y="64851"/>
                          <a:pt x="95523" y="64872"/>
                          <a:pt x="95459" y="64893"/>
                        </a:cubicBezTo>
                        <a:cubicBezTo>
                          <a:pt x="95354" y="64914"/>
                          <a:pt x="95248" y="64956"/>
                          <a:pt x="95142" y="64999"/>
                        </a:cubicBezTo>
                        <a:cubicBezTo>
                          <a:pt x="95079" y="65020"/>
                          <a:pt x="95016" y="65041"/>
                          <a:pt x="94931" y="65062"/>
                        </a:cubicBezTo>
                        <a:cubicBezTo>
                          <a:pt x="94826" y="65104"/>
                          <a:pt x="94741" y="65125"/>
                          <a:pt x="94635" y="65168"/>
                        </a:cubicBezTo>
                        <a:cubicBezTo>
                          <a:pt x="94551" y="65189"/>
                          <a:pt x="94466" y="65210"/>
                          <a:pt x="94403" y="65231"/>
                        </a:cubicBezTo>
                        <a:cubicBezTo>
                          <a:pt x="94297" y="65273"/>
                          <a:pt x="94192" y="65294"/>
                          <a:pt x="94086" y="65337"/>
                        </a:cubicBezTo>
                        <a:cubicBezTo>
                          <a:pt x="94002" y="65358"/>
                          <a:pt x="93917" y="65379"/>
                          <a:pt x="93833" y="65400"/>
                        </a:cubicBezTo>
                        <a:cubicBezTo>
                          <a:pt x="93727" y="65442"/>
                          <a:pt x="93621" y="65463"/>
                          <a:pt x="93516" y="65484"/>
                        </a:cubicBezTo>
                        <a:cubicBezTo>
                          <a:pt x="93431" y="65527"/>
                          <a:pt x="93326" y="65548"/>
                          <a:pt x="93241" y="65569"/>
                        </a:cubicBezTo>
                        <a:cubicBezTo>
                          <a:pt x="93136" y="65590"/>
                          <a:pt x="93030" y="65632"/>
                          <a:pt x="92903" y="65653"/>
                        </a:cubicBezTo>
                        <a:cubicBezTo>
                          <a:pt x="92819" y="65675"/>
                          <a:pt x="92713" y="65696"/>
                          <a:pt x="92629" y="65717"/>
                        </a:cubicBezTo>
                        <a:cubicBezTo>
                          <a:pt x="92502" y="65738"/>
                          <a:pt x="92396" y="65780"/>
                          <a:pt x="92270" y="65801"/>
                        </a:cubicBezTo>
                        <a:cubicBezTo>
                          <a:pt x="92185" y="65822"/>
                          <a:pt x="92079" y="65844"/>
                          <a:pt x="91974" y="65865"/>
                        </a:cubicBezTo>
                        <a:cubicBezTo>
                          <a:pt x="91868" y="65886"/>
                          <a:pt x="91741" y="65907"/>
                          <a:pt x="91615" y="65949"/>
                        </a:cubicBezTo>
                        <a:cubicBezTo>
                          <a:pt x="91530" y="65970"/>
                          <a:pt x="91425" y="65991"/>
                          <a:pt x="91319" y="66013"/>
                        </a:cubicBezTo>
                        <a:cubicBezTo>
                          <a:pt x="91192" y="66034"/>
                          <a:pt x="91065" y="66055"/>
                          <a:pt x="90939" y="66076"/>
                        </a:cubicBezTo>
                        <a:cubicBezTo>
                          <a:pt x="90833" y="66097"/>
                          <a:pt x="90727" y="66118"/>
                          <a:pt x="90622" y="66139"/>
                        </a:cubicBezTo>
                        <a:cubicBezTo>
                          <a:pt x="90495" y="66160"/>
                          <a:pt x="90368" y="66182"/>
                          <a:pt x="90242" y="66203"/>
                        </a:cubicBezTo>
                        <a:cubicBezTo>
                          <a:pt x="90115" y="66224"/>
                          <a:pt x="90009" y="66245"/>
                          <a:pt x="89904" y="66245"/>
                        </a:cubicBezTo>
                        <a:cubicBezTo>
                          <a:pt x="89777" y="66266"/>
                          <a:pt x="89629" y="66287"/>
                          <a:pt x="89502" y="66308"/>
                        </a:cubicBezTo>
                        <a:cubicBezTo>
                          <a:pt x="89397" y="66329"/>
                          <a:pt x="89270" y="66351"/>
                          <a:pt x="89164" y="66351"/>
                        </a:cubicBezTo>
                        <a:cubicBezTo>
                          <a:pt x="89016" y="66372"/>
                          <a:pt x="88869" y="66393"/>
                          <a:pt x="88742" y="66414"/>
                        </a:cubicBezTo>
                        <a:cubicBezTo>
                          <a:pt x="88615" y="66435"/>
                          <a:pt x="88509" y="66435"/>
                          <a:pt x="88383" y="66456"/>
                        </a:cubicBezTo>
                        <a:cubicBezTo>
                          <a:pt x="88235" y="66477"/>
                          <a:pt x="88087" y="66477"/>
                          <a:pt x="87939" y="66498"/>
                        </a:cubicBezTo>
                        <a:cubicBezTo>
                          <a:pt x="87834" y="66520"/>
                          <a:pt x="87707" y="66520"/>
                          <a:pt x="87580" y="66541"/>
                        </a:cubicBezTo>
                        <a:cubicBezTo>
                          <a:pt x="87432" y="66562"/>
                          <a:pt x="87284" y="66562"/>
                          <a:pt x="87136" y="66583"/>
                        </a:cubicBezTo>
                        <a:cubicBezTo>
                          <a:pt x="87010" y="66583"/>
                          <a:pt x="86883" y="66604"/>
                          <a:pt x="86756" y="66604"/>
                        </a:cubicBezTo>
                        <a:cubicBezTo>
                          <a:pt x="86608" y="66625"/>
                          <a:pt x="86439" y="66625"/>
                          <a:pt x="86270" y="66646"/>
                        </a:cubicBezTo>
                        <a:cubicBezTo>
                          <a:pt x="86165" y="66646"/>
                          <a:pt x="86038" y="66667"/>
                          <a:pt x="85911" y="66667"/>
                        </a:cubicBezTo>
                        <a:cubicBezTo>
                          <a:pt x="85742" y="66689"/>
                          <a:pt x="85573" y="66689"/>
                          <a:pt x="85383" y="66689"/>
                        </a:cubicBezTo>
                        <a:cubicBezTo>
                          <a:pt x="85278" y="66710"/>
                          <a:pt x="85151" y="66710"/>
                          <a:pt x="85045" y="66710"/>
                        </a:cubicBezTo>
                        <a:cubicBezTo>
                          <a:pt x="84834" y="66710"/>
                          <a:pt x="84644" y="66731"/>
                          <a:pt x="84433" y="66731"/>
                        </a:cubicBezTo>
                        <a:lnTo>
                          <a:pt x="84137" y="66731"/>
                        </a:lnTo>
                        <a:cubicBezTo>
                          <a:pt x="83841" y="66752"/>
                          <a:pt x="83524" y="66752"/>
                          <a:pt x="83207" y="66752"/>
                        </a:cubicBezTo>
                        <a:cubicBezTo>
                          <a:pt x="82891" y="66752"/>
                          <a:pt x="82595" y="66752"/>
                          <a:pt x="82278" y="66731"/>
                        </a:cubicBezTo>
                        <a:lnTo>
                          <a:pt x="81982" y="66731"/>
                        </a:lnTo>
                        <a:cubicBezTo>
                          <a:pt x="81792" y="66731"/>
                          <a:pt x="81581" y="66710"/>
                          <a:pt x="81391" y="66710"/>
                        </a:cubicBezTo>
                        <a:cubicBezTo>
                          <a:pt x="81264" y="66710"/>
                          <a:pt x="81158" y="66710"/>
                          <a:pt x="81032" y="66689"/>
                        </a:cubicBezTo>
                        <a:cubicBezTo>
                          <a:pt x="80863" y="66689"/>
                          <a:pt x="80673" y="66689"/>
                          <a:pt x="80504" y="66667"/>
                        </a:cubicBezTo>
                        <a:cubicBezTo>
                          <a:pt x="80377" y="66667"/>
                          <a:pt x="80271" y="66646"/>
                          <a:pt x="80144" y="66646"/>
                        </a:cubicBezTo>
                        <a:cubicBezTo>
                          <a:pt x="79975" y="66625"/>
                          <a:pt x="79806" y="66625"/>
                          <a:pt x="79659" y="66604"/>
                        </a:cubicBezTo>
                        <a:cubicBezTo>
                          <a:pt x="79532" y="66604"/>
                          <a:pt x="79405" y="66583"/>
                          <a:pt x="79299" y="66583"/>
                        </a:cubicBezTo>
                        <a:cubicBezTo>
                          <a:pt x="79130" y="66562"/>
                          <a:pt x="78983" y="66562"/>
                          <a:pt x="78835" y="66541"/>
                        </a:cubicBezTo>
                        <a:cubicBezTo>
                          <a:pt x="78708" y="66520"/>
                          <a:pt x="78602" y="66520"/>
                          <a:pt x="78476" y="66498"/>
                        </a:cubicBezTo>
                        <a:cubicBezTo>
                          <a:pt x="78328" y="66477"/>
                          <a:pt x="78180" y="66477"/>
                          <a:pt x="78032" y="66456"/>
                        </a:cubicBezTo>
                        <a:cubicBezTo>
                          <a:pt x="77905" y="66435"/>
                          <a:pt x="77800" y="66435"/>
                          <a:pt x="77673" y="66414"/>
                        </a:cubicBezTo>
                        <a:cubicBezTo>
                          <a:pt x="77546" y="66393"/>
                          <a:pt x="77398" y="66372"/>
                          <a:pt x="77272" y="66351"/>
                        </a:cubicBezTo>
                        <a:cubicBezTo>
                          <a:pt x="77145" y="66351"/>
                          <a:pt x="77039" y="66329"/>
                          <a:pt x="76912" y="66308"/>
                        </a:cubicBezTo>
                        <a:cubicBezTo>
                          <a:pt x="76786" y="66287"/>
                          <a:pt x="76659" y="66266"/>
                          <a:pt x="76511" y="66245"/>
                        </a:cubicBezTo>
                        <a:cubicBezTo>
                          <a:pt x="76406" y="66224"/>
                          <a:pt x="76300" y="66224"/>
                          <a:pt x="76194" y="66203"/>
                        </a:cubicBezTo>
                        <a:cubicBezTo>
                          <a:pt x="76046" y="66182"/>
                          <a:pt x="75920" y="66160"/>
                          <a:pt x="75793" y="66139"/>
                        </a:cubicBezTo>
                        <a:cubicBezTo>
                          <a:pt x="75687" y="66118"/>
                          <a:pt x="75582" y="66097"/>
                          <a:pt x="75476" y="66076"/>
                        </a:cubicBezTo>
                        <a:cubicBezTo>
                          <a:pt x="75349" y="66055"/>
                          <a:pt x="75223" y="66034"/>
                          <a:pt x="75096" y="66013"/>
                        </a:cubicBezTo>
                        <a:cubicBezTo>
                          <a:pt x="75011" y="65991"/>
                          <a:pt x="74906" y="65970"/>
                          <a:pt x="74800" y="65949"/>
                        </a:cubicBezTo>
                        <a:cubicBezTo>
                          <a:pt x="74673" y="65928"/>
                          <a:pt x="74547" y="65886"/>
                          <a:pt x="74441" y="65865"/>
                        </a:cubicBezTo>
                        <a:cubicBezTo>
                          <a:pt x="74335" y="65844"/>
                          <a:pt x="74230" y="65822"/>
                          <a:pt x="74145" y="65801"/>
                        </a:cubicBezTo>
                        <a:cubicBezTo>
                          <a:pt x="74019" y="65780"/>
                          <a:pt x="73913" y="65738"/>
                          <a:pt x="73786" y="65717"/>
                        </a:cubicBezTo>
                        <a:cubicBezTo>
                          <a:pt x="73702" y="65696"/>
                          <a:pt x="73596" y="65675"/>
                          <a:pt x="73512" y="65653"/>
                        </a:cubicBezTo>
                        <a:cubicBezTo>
                          <a:pt x="73406" y="65611"/>
                          <a:pt x="73300" y="65590"/>
                          <a:pt x="73174" y="65569"/>
                        </a:cubicBezTo>
                        <a:lnTo>
                          <a:pt x="72920" y="65484"/>
                        </a:lnTo>
                        <a:cubicBezTo>
                          <a:pt x="72793" y="65463"/>
                          <a:pt x="72688" y="65442"/>
                          <a:pt x="72582" y="65400"/>
                        </a:cubicBezTo>
                        <a:lnTo>
                          <a:pt x="72329" y="65337"/>
                        </a:lnTo>
                        <a:cubicBezTo>
                          <a:pt x="72223" y="65294"/>
                          <a:pt x="72117" y="65273"/>
                          <a:pt x="72033" y="65231"/>
                        </a:cubicBezTo>
                        <a:cubicBezTo>
                          <a:pt x="71948" y="65210"/>
                          <a:pt x="71864" y="65189"/>
                          <a:pt x="71779" y="65168"/>
                        </a:cubicBezTo>
                        <a:cubicBezTo>
                          <a:pt x="71674" y="65125"/>
                          <a:pt x="71589" y="65104"/>
                          <a:pt x="71484" y="65062"/>
                        </a:cubicBezTo>
                        <a:cubicBezTo>
                          <a:pt x="71420" y="65041"/>
                          <a:pt x="71336" y="65020"/>
                          <a:pt x="71272" y="64999"/>
                        </a:cubicBezTo>
                        <a:cubicBezTo>
                          <a:pt x="71167" y="64956"/>
                          <a:pt x="71061" y="64914"/>
                          <a:pt x="70977" y="64893"/>
                        </a:cubicBezTo>
                        <a:cubicBezTo>
                          <a:pt x="70913" y="64872"/>
                          <a:pt x="70829" y="64851"/>
                          <a:pt x="70765" y="64809"/>
                        </a:cubicBezTo>
                        <a:cubicBezTo>
                          <a:pt x="70681" y="64787"/>
                          <a:pt x="70575" y="64745"/>
                          <a:pt x="70470" y="64703"/>
                        </a:cubicBezTo>
                        <a:cubicBezTo>
                          <a:pt x="70427" y="64682"/>
                          <a:pt x="70364" y="64661"/>
                          <a:pt x="70301" y="64640"/>
                        </a:cubicBezTo>
                        <a:cubicBezTo>
                          <a:pt x="70195" y="64597"/>
                          <a:pt x="70068" y="64534"/>
                          <a:pt x="69963" y="64492"/>
                        </a:cubicBezTo>
                        <a:cubicBezTo>
                          <a:pt x="69920" y="64471"/>
                          <a:pt x="69899" y="64471"/>
                          <a:pt x="69878" y="64449"/>
                        </a:cubicBezTo>
                        <a:cubicBezTo>
                          <a:pt x="69730" y="64386"/>
                          <a:pt x="69604" y="64344"/>
                          <a:pt x="69456" y="64280"/>
                        </a:cubicBezTo>
                        <a:cubicBezTo>
                          <a:pt x="69435" y="64259"/>
                          <a:pt x="69392" y="64238"/>
                          <a:pt x="69371" y="64238"/>
                        </a:cubicBezTo>
                        <a:cubicBezTo>
                          <a:pt x="69266" y="64175"/>
                          <a:pt x="69181" y="64133"/>
                          <a:pt x="69076" y="64090"/>
                        </a:cubicBezTo>
                        <a:cubicBezTo>
                          <a:pt x="69033" y="64069"/>
                          <a:pt x="68991" y="64048"/>
                          <a:pt x="68949" y="64027"/>
                        </a:cubicBezTo>
                        <a:cubicBezTo>
                          <a:pt x="68864" y="63985"/>
                          <a:pt x="68801" y="63964"/>
                          <a:pt x="68716" y="63921"/>
                        </a:cubicBezTo>
                        <a:cubicBezTo>
                          <a:pt x="68674" y="63900"/>
                          <a:pt x="68632" y="63858"/>
                          <a:pt x="68590" y="63837"/>
                        </a:cubicBezTo>
                        <a:cubicBezTo>
                          <a:pt x="68526" y="63816"/>
                          <a:pt x="68463" y="63773"/>
                          <a:pt x="68400" y="63731"/>
                        </a:cubicBezTo>
                        <a:cubicBezTo>
                          <a:pt x="68357" y="63710"/>
                          <a:pt x="68315" y="63689"/>
                          <a:pt x="68273" y="63668"/>
                        </a:cubicBezTo>
                        <a:cubicBezTo>
                          <a:pt x="68209" y="63626"/>
                          <a:pt x="68146" y="63604"/>
                          <a:pt x="68104" y="63562"/>
                        </a:cubicBezTo>
                        <a:cubicBezTo>
                          <a:pt x="68062" y="63541"/>
                          <a:pt x="68019" y="63520"/>
                          <a:pt x="67977" y="63478"/>
                        </a:cubicBezTo>
                        <a:cubicBezTo>
                          <a:pt x="67914" y="63457"/>
                          <a:pt x="67871" y="63414"/>
                          <a:pt x="67829" y="63393"/>
                        </a:cubicBezTo>
                        <a:cubicBezTo>
                          <a:pt x="67787" y="63372"/>
                          <a:pt x="67745" y="63351"/>
                          <a:pt x="67702" y="63309"/>
                        </a:cubicBezTo>
                        <a:cubicBezTo>
                          <a:pt x="67660" y="63288"/>
                          <a:pt x="67618" y="63245"/>
                          <a:pt x="67576" y="63224"/>
                        </a:cubicBezTo>
                        <a:cubicBezTo>
                          <a:pt x="67555" y="63203"/>
                          <a:pt x="67512" y="63182"/>
                          <a:pt x="67470" y="63140"/>
                        </a:cubicBezTo>
                        <a:cubicBezTo>
                          <a:pt x="67449" y="63119"/>
                          <a:pt x="67407" y="63076"/>
                          <a:pt x="67364" y="63055"/>
                        </a:cubicBezTo>
                        <a:cubicBezTo>
                          <a:pt x="67343" y="63034"/>
                          <a:pt x="67301" y="63013"/>
                          <a:pt x="67280" y="62992"/>
                        </a:cubicBezTo>
                        <a:cubicBezTo>
                          <a:pt x="67238" y="62950"/>
                          <a:pt x="67217" y="62928"/>
                          <a:pt x="67174" y="62907"/>
                        </a:cubicBezTo>
                        <a:cubicBezTo>
                          <a:pt x="67153" y="62886"/>
                          <a:pt x="67132" y="62865"/>
                          <a:pt x="67111" y="62823"/>
                        </a:cubicBezTo>
                        <a:cubicBezTo>
                          <a:pt x="67069" y="62802"/>
                          <a:pt x="67048" y="62781"/>
                          <a:pt x="67027" y="62759"/>
                        </a:cubicBezTo>
                        <a:cubicBezTo>
                          <a:pt x="67005" y="62738"/>
                          <a:pt x="66984" y="62717"/>
                          <a:pt x="66963" y="62696"/>
                        </a:cubicBezTo>
                        <a:cubicBezTo>
                          <a:pt x="66942" y="62654"/>
                          <a:pt x="66921" y="62633"/>
                          <a:pt x="66900" y="62612"/>
                        </a:cubicBezTo>
                        <a:cubicBezTo>
                          <a:pt x="66879" y="62590"/>
                          <a:pt x="66858" y="62569"/>
                          <a:pt x="66836" y="62548"/>
                        </a:cubicBezTo>
                        <a:cubicBezTo>
                          <a:pt x="66836" y="62548"/>
                          <a:pt x="66836" y="62527"/>
                          <a:pt x="66815" y="62506"/>
                        </a:cubicBezTo>
                        <a:cubicBezTo>
                          <a:pt x="67808" y="61154"/>
                          <a:pt x="73448" y="58302"/>
                          <a:pt x="83207" y="58302"/>
                        </a:cubicBezTo>
                        <a:close/>
                        <a:moveTo>
                          <a:pt x="99705" y="72308"/>
                        </a:moveTo>
                        <a:lnTo>
                          <a:pt x="99705" y="78645"/>
                        </a:lnTo>
                        <a:cubicBezTo>
                          <a:pt x="99008" y="79933"/>
                          <a:pt x="93326" y="83017"/>
                          <a:pt x="83229" y="83017"/>
                        </a:cubicBezTo>
                        <a:cubicBezTo>
                          <a:pt x="73110" y="83017"/>
                          <a:pt x="67428" y="79933"/>
                          <a:pt x="66752" y="78645"/>
                        </a:cubicBezTo>
                        <a:lnTo>
                          <a:pt x="66752" y="72308"/>
                        </a:lnTo>
                        <a:cubicBezTo>
                          <a:pt x="66815" y="72329"/>
                          <a:pt x="66900" y="72371"/>
                          <a:pt x="66984" y="72413"/>
                        </a:cubicBezTo>
                        <a:cubicBezTo>
                          <a:pt x="71399" y="74209"/>
                          <a:pt x="77145" y="75202"/>
                          <a:pt x="83229" y="75202"/>
                        </a:cubicBezTo>
                        <a:cubicBezTo>
                          <a:pt x="89291" y="75202"/>
                          <a:pt x="95058" y="74209"/>
                          <a:pt x="99452" y="72413"/>
                        </a:cubicBezTo>
                        <a:cubicBezTo>
                          <a:pt x="99536" y="72371"/>
                          <a:pt x="99621" y="72329"/>
                          <a:pt x="99705" y="72308"/>
                        </a:cubicBezTo>
                        <a:close/>
                        <a:moveTo>
                          <a:pt x="48585" y="8450"/>
                        </a:moveTo>
                        <a:cubicBezTo>
                          <a:pt x="70702" y="8450"/>
                          <a:pt x="88721" y="26447"/>
                          <a:pt x="88721" y="48585"/>
                        </a:cubicBezTo>
                        <a:cubicBezTo>
                          <a:pt x="88721" y="49092"/>
                          <a:pt x="88700" y="49599"/>
                          <a:pt x="88678" y="50127"/>
                        </a:cubicBezTo>
                        <a:cubicBezTo>
                          <a:pt x="86904" y="49937"/>
                          <a:pt x="85087" y="49832"/>
                          <a:pt x="83229" y="49832"/>
                        </a:cubicBezTo>
                        <a:cubicBezTo>
                          <a:pt x="77166" y="49832"/>
                          <a:pt x="71399" y="50824"/>
                          <a:pt x="66984" y="52620"/>
                        </a:cubicBezTo>
                        <a:cubicBezTo>
                          <a:pt x="59422" y="55725"/>
                          <a:pt x="58302" y="60161"/>
                          <a:pt x="58302" y="62527"/>
                        </a:cubicBezTo>
                        <a:cubicBezTo>
                          <a:pt x="58302" y="62717"/>
                          <a:pt x="58302" y="62928"/>
                          <a:pt x="58323" y="63161"/>
                        </a:cubicBezTo>
                        <a:lnTo>
                          <a:pt x="58302" y="63161"/>
                        </a:lnTo>
                        <a:lnTo>
                          <a:pt x="58302" y="87517"/>
                        </a:lnTo>
                        <a:cubicBezTo>
                          <a:pt x="55134" y="88320"/>
                          <a:pt x="51881" y="88721"/>
                          <a:pt x="48585" y="88721"/>
                        </a:cubicBezTo>
                        <a:cubicBezTo>
                          <a:pt x="26448" y="88721"/>
                          <a:pt x="8450" y="70702"/>
                          <a:pt x="8450" y="48585"/>
                        </a:cubicBezTo>
                        <a:cubicBezTo>
                          <a:pt x="8450" y="26447"/>
                          <a:pt x="26448" y="8450"/>
                          <a:pt x="48585" y="8450"/>
                        </a:cubicBezTo>
                        <a:close/>
                        <a:moveTo>
                          <a:pt x="99705" y="88573"/>
                        </a:moveTo>
                        <a:lnTo>
                          <a:pt x="99705" y="95333"/>
                        </a:lnTo>
                        <a:cubicBezTo>
                          <a:pt x="99008" y="96642"/>
                          <a:pt x="93326" y="99705"/>
                          <a:pt x="83229" y="99705"/>
                        </a:cubicBezTo>
                        <a:cubicBezTo>
                          <a:pt x="73110" y="99705"/>
                          <a:pt x="67449" y="96642"/>
                          <a:pt x="66752" y="95333"/>
                        </a:cubicBezTo>
                        <a:lnTo>
                          <a:pt x="66752" y="88573"/>
                        </a:lnTo>
                        <a:cubicBezTo>
                          <a:pt x="66815" y="88594"/>
                          <a:pt x="66900" y="88636"/>
                          <a:pt x="66984" y="88679"/>
                        </a:cubicBezTo>
                        <a:cubicBezTo>
                          <a:pt x="71399" y="90474"/>
                          <a:pt x="77145" y="91467"/>
                          <a:pt x="83229" y="91467"/>
                        </a:cubicBezTo>
                        <a:cubicBezTo>
                          <a:pt x="89291" y="91467"/>
                          <a:pt x="95058" y="90474"/>
                          <a:pt x="99452" y="88679"/>
                        </a:cubicBezTo>
                        <a:cubicBezTo>
                          <a:pt x="99536" y="88636"/>
                          <a:pt x="99621" y="88594"/>
                          <a:pt x="99705" y="88573"/>
                        </a:cubicBezTo>
                        <a:close/>
                        <a:moveTo>
                          <a:pt x="48585" y="0"/>
                        </a:moveTo>
                        <a:cubicBezTo>
                          <a:pt x="35594" y="0"/>
                          <a:pt x="23406" y="5049"/>
                          <a:pt x="14217" y="14217"/>
                        </a:cubicBezTo>
                        <a:cubicBezTo>
                          <a:pt x="5049" y="23405"/>
                          <a:pt x="0" y="35594"/>
                          <a:pt x="0" y="48585"/>
                        </a:cubicBezTo>
                        <a:cubicBezTo>
                          <a:pt x="0" y="61555"/>
                          <a:pt x="5049" y="73765"/>
                          <a:pt x="14217" y="82933"/>
                        </a:cubicBezTo>
                        <a:cubicBezTo>
                          <a:pt x="23406" y="92101"/>
                          <a:pt x="35594" y="97170"/>
                          <a:pt x="48585" y="97170"/>
                        </a:cubicBezTo>
                        <a:cubicBezTo>
                          <a:pt x="51860" y="97170"/>
                          <a:pt x="55134" y="96832"/>
                          <a:pt x="58323" y="96178"/>
                        </a:cubicBezTo>
                        <a:cubicBezTo>
                          <a:pt x="58556" y="98649"/>
                          <a:pt x="60119" y="102557"/>
                          <a:pt x="66984" y="105367"/>
                        </a:cubicBezTo>
                        <a:cubicBezTo>
                          <a:pt x="71399" y="107162"/>
                          <a:pt x="77145" y="108134"/>
                          <a:pt x="83229" y="108134"/>
                        </a:cubicBezTo>
                        <a:cubicBezTo>
                          <a:pt x="89291" y="108134"/>
                          <a:pt x="95058" y="107162"/>
                          <a:pt x="99452" y="105367"/>
                        </a:cubicBezTo>
                        <a:cubicBezTo>
                          <a:pt x="107014" y="102261"/>
                          <a:pt x="108155" y="97846"/>
                          <a:pt x="108155" y="95459"/>
                        </a:cubicBezTo>
                        <a:lnTo>
                          <a:pt x="108155" y="63161"/>
                        </a:lnTo>
                        <a:lnTo>
                          <a:pt x="108112" y="63161"/>
                        </a:lnTo>
                        <a:cubicBezTo>
                          <a:pt x="108134" y="62928"/>
                          <a:pt x="108155" y="62717"/>
                          <a:pt x="108155" y="62527"/>
                        </a:cubicBezTo>
                        <a:cubicBezTo>
                          <a:pt x="108155" y="60140"/>
                          <a:pt x="107014" y="55725"/>
                          <a:pt x="99452" y="52641"/>
                        </a:cubicBezTo>
                        <a:cubicBezTo>
                          <a:pt x="98691" y="52324"/>
                          <a:pt x="97888" y="52028"/>
                          <a:pt x="97044" y="51775"/>
                        </a:cubicBezTo>
                        <a:cubicBezTo>
                          <a:pt x="97128" y="50719"/>
                          <a:pt x="97149" y="49641"/>
                          <a:pt x="97149" y="48585"/>
                        </a:cubicBezTo>
                        <a:cubicBezTo>
                          <a:pt x="97149" y="35594"/>
                          <a:pt x="92101" y="23405"/>
                          <a:pt x="82933" y="14217"/>
                        </a:cubicBezTo>
                        <a:cubicBezTo>
                          <a:pt x="73744" y="5049"/>
                          <a:pt x="61555" y="0"/>
                          <a:pt x="485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9"/>
                  <p:cNvSpPr/>
                  <p:nvPr/>
                </p:nvSpPr>
                <p:spPr>
                  <a:xfrm>
                    <a:off x="3089925" y="1921700"/>
                    <a:ext cx="686550" cy="897800"/>
                  </a:xfrm>
                  <a:custGeom>
                    <a:rect b="b" l="l" r="r" t="t"/>
                    <a:pathLst>
                      <a:path extrusionOk="0" h="35912" w="27462">
                        <a:moveTo>
                          <a:pt x="19012" y="0"/>
                        </a:moveTo>
                        <a:lnTo>
                          <a:pt x="19012" y="27461"/>
                        </a:lnTo>
                        <a:lnTo>
                          <a:pt x="0" y="27461"/>
                        </a:lnTo>
                        <a:lnTo>
                          <a:pt x="0" y="35911"/>
                        </a:lnTo>
                        <a:lnTo>
                          <a:pt x="27461" y="35911"/>
                        </a:lnTo>
                        <a:lnTo>
                          <a:pt x="2746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15" name="Google Shape;1415;p59"/>
            <p:cNvGrpSpPr/>
            <p:nvPr/>
          </p:nvGrpSpPr>
          <p:grpSpPr>
            <a:xfrm>
              <a:off x="5063721" y="2666677"/>
              <a:ext cx="720329" cy="2560648"/>
              <a:chOff x="5063721" y="2666677"/>
              <a:chExt cx="720329" cy="2560648"/>
            </a:xfrm>
          </p:grpSpPr>
          <p:grpSp>
            <p:nvGrpSpPr>
              <p:cNvPr id="1416" name="Google Shape;1416;p59"/>
              <p:cNvGrpSpPr/>
              <p:nvPr/>
            </p:nvGrpSpPr>
            <p:grpSpPr>
              <a:xfrm>
                <a:off x="5063721" y="3161567"/>
                <a:ext cx="720329" cy="2065759"/>
                <a:chOff x="5225071" y="2856767"/>
                <a:chExt cx="720329" cy="2065759"/>
              </a:xfrm>
            </p:grpSpPr>
            <p:sp>
              <p:nvSpPr>
                <p:cNvPr id="1417" name="Google Shape;1417;p59"/>
                <p:cNvSpPr txBox="1"/>
                <p:nvPr/>
              </p:nvSpPr>
              <p:spPr>
                <a:xfrm flipH="1">
                  <a:off x="5225100" y="2939526"/>
                  <a:ext cx="720300" cy="1983000"/>
                </a:xfrm>
                <a:prstGeom prst="rect">
                  <a:avLst/>
                </a:prstGeom>
                <a:solidFill>
                  <a:schemeClr val="accent1"/>
                </a:solidFill>
                <a:ln cap="flat" cmpd="sng" w="38100">
                  <a:solidFill>
                    <a:schemeClr val="lt1"/>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a:latin typeface="Sintony"/>
                    <a:ea typeface="Sintony"/>
                    <a:cs typeface="Sintony"/>
                    <a:sym typeface="Sintony"/>
                  </a:endParaRPr>
                </a:p>
              </p:txBody>
            </p:sp>
            <p:sp>
              <p:nvSpPr>
                <p:cNvPr id="1418" name="Google Shape;1418;p59"/>
                <p:cNvSpPr/>
                <p:nvPr/>
              </p:nvSpPr>
              <p:spPr>
                <a:xfrm flipH="1">
                  <a:off x="5225071" y="2856767"/>
                  <a:ext cx="720300" cy="170100"/>
                </a:xfrm>
                <a:prstGeom prst="ellipse">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 name="Google Shape;1419;p59"/>
              <p:cNvGrpSpPr/>
              <p:nvPr/>
            </p:nvGrpSpPr>
            <p:grpSpPr>
              <a:xfrm>
                <a:off x="5148518" y="2666677"/>
                <a:ext cx="550736" cy="494897"/>
                <a:chOff x="5148518" y="2666677"/>
                <a:chExt cx="550736" cy="494897"/>
              </a:xfrm>
            </p:grpSpPr>
            <p:sp>
              <p:nvSpPr>
                <p:cNvPr id="1420" name="Google Shape;1420;p59"/>
                <p:cNvSpPr/>
                <p:nvPr/>
              </p:nvSpPr>
              <p:spPr>
                <a:xfrm rot="-5400000">
                  <a:off x="5210946" y="2673122"/>
                  <a:ext cx="494753" cy="481863"/>
                </a:xfrm>
                <a:prstGeom prst="ellipse">
                  <a:avLst/>
                </a:prstGeom>
                <a:solidFill>
                  <a:schemeClr val="accent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9"/>
                <p:cNvSpPr/>
                <p:nvPr/>
              </p:nvSpPr>
              <p:spPr>
                <a:xfrm rot="-5400000">
                  <a:off x="5142068" y="2673324"/>
                  <a:ext cx="494700" cy="481800"/>
                </a:xfrm>
                <a:prstGeom prst="ellipse">
                  <a:avLst/>
                </a:prstGeom>
                <a:solidFill>
                  <a:schemeClr val="accent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2" name="Google Shape;1422;p59"/>
                <p:cNvGrpSpPr/>
                <p:nvPr/>
              </p:nvGrpSpPr>
              <p:grpSpPr>
                <a:xfrm>
                  <a:off x="5257170" y="2785728"/>
                  <a:ext cx="257089" cy="256991"/>
                  <a:chOff x="2456200" y="1505550"/>
                  <a:chExt cx="2703350" cy="2702325"/>
                </a:xfrm>
              </p:grpSpPr>
              <p:sp>
                <p:nvSpPr>
                  <p:cNvPr id="1423" name="Google Shape;1423;p59"/>
                  <p:cNvSpPr/>
                  <p:nvPr/>
                </p:nvSpPr>
                <p:spPr>
                  <a:xfrm>
                    <a:off x="3075125" y="2991625"/>
                    <a:ext cx="211275" cy="1216250"/>
                  </a:xfrm>
                  <a:custGeom>
                    <a:rect b="b" l="l" r="r" t="t"/>
                    <a:pathLst>
                      <a:path extrusionOk="0" h="48650" w="8451">
                        <a:moveTo>
                          <a:pt x="8450" y="0"/>
                        </a:moveTo>
                        <a:lnTo>
                          <a:pt x="1" y="8619"/>
                        </a:lnTo>
                        <a:lnTo>
                          <a:pt x="1" y="48649"/>
                        </a:lnTo>
                        <a:lnTo>
                          <a:pt x="8450" y="48649"/>
                        </a:lnTo>
                        <a:lnTo>
                          <a:pt x="845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9"/>
                  <p:cNvSpPr/>
                  <p:nvPr/>
                </p:nvSpPr>
                <p:spPr>
                  <a:xfrm>
                    <a:off x="3487050" y="2916625"/>
                    <a:ext cx="210725" cy="1291250"/>
                  </a:xfrm>
                  <a:custGeom>
                    <a:rect b="b" l="l" r="r" t="t"/>
                    <a:pathLst>
                      <a:path extrusionOk="0" h="51650" w="8429">
                        <a:moveTo>
                          <a:pt x="0" y="1"/>
                        </a:moveTo>
                        <a:lnTo>
                          <a:pt x="0" y="51649"/>
                        </a:lnTo>
                        <a:lnTo>
                          <a:pt x="8429" y="51649"/>
                        </a:lnTo>
                        <a:lnTo>
                          <a:pt x="8429" y="8450"/>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9"/>
                  <p:cNvSpPr/>
                  <p:nvPr/>
                </p:nvSpPr>
                <p:spPr>
                  <a:xfrm>
                    <a:off x="2658450" y="3416750"/>
                    <a:ext cx="210750" cy="791125"/>
                  </a:xfrm>
                  <a:custGeom>
                    <a:rect b="b" l="l" r="r" t="t"/>
                    <a:pathLst>
                      <a:path extrusionOk="0" h="31645" w="8430">
                        <a:moveTo>
                          <a:pt x="8429" y="0"/>
                        </a:moveTo>
                        <a:lnTo>
                          <a:pt x="1" y="8619"/>
                        </a:lnTo>
                        <a:lnTo>
                          <a:pt x="1" y="31644"/>
                        </a:lnTo>
                        <a:lnTo>
                          <a:pt x="8429" y="31644"/>
                        </a:lnTo>
                        <a:lnTo>
                          <a:pt x="842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9"/>
                  <p:cNvSpPr/>
                  <p:nvPr/>
                </p:nvSpPr>
                <p:spPr>
                  <a:xfrm>
                    <a:off x="2456200" y="1505550"/>
                    <a:ext cx="2703350" cy="1883750"/>
                  </a:xfrm>
                  <a:custGeom>
                    <a:rect b="b" l="l" r="r" t="t"/>
                    <a:pathLst>
                      <a:path extrusionOk="0" h="75350" w="108134">
                        <a:moveTo>
                          <a:pt x="82806" y="1"/>
                        </a:moveTo>
                        <a:lnTo>
                          <a:pt x="82806" y="8450"/>
                        </a:lnTo>
                        <a:lnTo>
                          <a:pt x="93938" y="8450"/>
                        </a:lnTo>
                        <a:lnTo>
                          <a:pt x="55535" y="46854"/>
                        </a:lnTo>
                        <a:lnTo>
                          <a:pt x="38488" y="29828"/>
                        </a:lnTo>
                        <a:lnTo>
                          <a:pt x="0" y="69477"/>
                        </a:lnTo>
                        <a:lnTo>
                          <a:pt x="6042" y="75350"/>
                        </a:lnTo>
                        <a:lnTo>
                          <a:pt x="38573" y="41847"/>
                        </a:lnTo>
                        <a:lnTo>
                          <a:pt x="55535" y="58810"/>
                        </a:lnTo>
                        <a:lnTo>
                          <a:pt x="99705" y="14618"/>
                        </a:lnTo>
                        <a:lnTo>
                          <a:pt x="99705" y="25117"/>
                        </a:lnTo>
                        <a:lnTo>
                          <a:pt x="108134" y="25117"/>
                        </a:lnTo>
                        <a:lnTo>
                          <a:pt x="1081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9"/>
                  <p:cNvSpPr/>
                  <p:nvPr/>
                </p:nvSpPr>
                <p:spPr>
                  <a:xfrm>
                    <a:off x="4732300" y="2355275"/>
                    <a:ext cx="211250" cy="1852050"/>
                  </a:xfrm>
                  <a:custGeom>
                    <a:rect b="b" l="l" r="r" t="t"/>
                    <a:pathLst>
                      <a:path extrusionOk="0" h="74082" w="8450">
                        <a:moveTo>
                          <a:pt x="1247" y="0"/>
                        </a:moveTo>
                        <a:lnTo>
                          <a:pt x="0" y="1225"/>
                        </a:lnTo>
                        <a:lnTo>
                          <a:pt x="0" y="74082"/>
                        </a:lnTo>
                        <a:lnTo>
                          <a:pt x="8450" y="74082"/>
                        </a:lnTo>
                        <a:lnTo>
                          <a:pt x="845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9"/>
                  <p:cNvSpPr/>
                  <p:nvPr/>
                </p:nvSpPr>
                <p:spPr>
                  <a:xfrm>
                    <a:off x="3898425" y="3009050"/>
                    <a:ext cx="211275" cy="1198825"/>
                  </a:xfrm>
                  <a:custGeom>
                    <a:rect b="b" l="l" r="r" t="t"/>
                    <a:pathLst>
                      <a:path extrusionOk="0" h="47953" w="8451">
                        <a:moveTo>
                          <a:pt x="8450" y="1"/>
                        </a:moveTo>
                        <a:lnTo>
                          <a:pt x="1" y="8429"/>
                        </a:lnTo>
                        <a:lnTo>
                          <a:pt x="1" y="47952"/>
                        </a:lnTo>
                        <a:lnTo>
                          <a:pt x="8450" y="47952"/>
                        </a:lnTo>
                        <a:lnTo>
                          <a:pt x="845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9"/>
                  <p:cNvSpPr/>
                  <p:nvPr/>
                </p:nvSpPr>
                <p:spPr>
                  <a:xfrm>
                    <a:off x="4315625" y="2591850"/>
                    <a:ext cx="210750" cy="1616025"/>
                  </a:xfrm>
                  <a:custGeom>
                    <a:rect b="b" l="l" r="r" t="t"/>
                    <a:pathLst>
                      <a:path extrusionOk="0" h="64641" w="8430">
                        <a:moveTo>
                          <a:pt x="8429" y="1"/>
                        </a:moveTo>
                        <a:lnTo>
                          <a:pt x="1" y="8450"/>
                        </a:lnTo>
                        <a:lnTo>
                          <a:pt x="1" y="64640"/>
                        </a:lnTo>
                        <a:lnTo>
                          <a:pt x="8429" y="64640"/>
                        </a:lnTo>
                        <a:lnTo>
                          <a:pt x="842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30" name="Google Shape;1430;p59"/>
            <p:cNvGrpSpPr/>
            <p:nvPr/>
          </p:nvGrpSpPr>
          <p:grpSpPr>
            <a:xfrm>
              <a:off x="3359946" y="3120502"/>
              <a:ext cx="720329" cy="2106696"/>
              <a:chOff x="3359946" y="3120502"/>
              <a:chExt cx="720329" cy="2106696"/>
            </a:xfrm>
          </p:grpSpPr>
          <p:grpSp>
            <p:nvGrpSpPr>
              <p:cNvPr id="1431" name="Google Shape;1431;p59"/>
              <p:cNvGrpSpPr/>
              <p:nvPr/>
            </p:nvGrpSpPr>
            <p:grpSpPr>
              <a:xfrm>
                <a:off x="3359946" y="3615392"/>
                <a:ext cx="720329" cy="1611806"/>
                <a:chOff x="5225071" y="3310592"/>
                <a:chExt cx="720329" cy="1611806"/>
              </a:xfrm>
            </p:grpSpPr>
            <p:sp>
              <p:nvSpPr>
                <p:cNvPr id="1432" name="Google Shape;1432;p59"/>
                <p:cNvSpPr txBox="1"/>
                <p:nvPr/>
              </p:nvSpPr>
              <p:spPr>
                <a:xfrm flipH="1">
                  <a:off x="5225100" y="3394198"/>
                  <a:ext cx="720300" cy="1528200"/>
                </a:xfrm>
                <a:prstGeom prst="rect">
                  <a:avLst/>
                </a:prstGeom>
                <a:solidFill>
                  <a:schemeClr val="accent1"/>
                </a:solidFill>
                <a:ln cap="flat" cmpd="sng" w="38100">
                  <a:solidFill>
                    <a:schemeClr val="lt1"/>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a:latin typeface="Sintony"/>
                    <a:ea typeface="Sintony"/>
                    <a:cs typeface="Sintony"/>
                    <a:sym typeface="Sintony"/>
                  </a:endParaRPr>
                </a:p>
              </p:txBody>
            </p:sp>
            <p:sp>
              <p:nvSpPr>
                <p:cNvPr id="1433" name="Google Shape;1433;p59"/>
                <p:cNvSpPr/>
                <p:nvPr/>
              </p:nvSpPr>
              <p:spPr>
                <a:xfrm flipH="1">
                  <a:off x="5225071" y="3310592"/>
                  <a:ext cx="720300" cy="170100"/>
                </a:xfrm>
                <a:prstGeom prst="ellipse">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 name="Google Shape;1434;p59"/>
              <p:cNvGrpSpPr/>
              <p:nvPr/>
            </p:nvGrpSpPr>
            <p:grpSpPr>
              <a:xfrm>
                <a:off x="3444743" y="3120502"/>
                <a:ext cx="550736" cy="494897"/>
                <a:chOff x="3444743" y="3120502"/>
                <a:chExt cx="550736" cy="494897"/>
              </a:xfrm>
            </p:grpSpPr>
            <p:sp>
              <p:nvSpPr>
                <p:cNvPr id="1435" name="Google Shape;1435;p59"/>
                <p:cNvSpPr/>
                <p:nvPr/>
              </p:nvSpPr>
              <p:spPr>
                <a:xfrm rot="-5400000">
                  <a:off x="3507171" y="3126947"/>
                  <a:ext cx="494753" cy="481863"/>
                </a:xfrm>
                <a:prstGeom prst="ellipse">
                  <a:avLst/>
                </a:prstGeom>
                <a:solidFill>
                  <a:schemeClr val="accent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9"/>
                <p:cNvSpPr/>
                <p:nvPr/>
              </p:nvSpPr>
              <p:spPr>
                <a:xfrm rot="-5400000">
                  <a:off x="3438293" y="3127149"/>
                  <a:ext cx="494700" cy="481800"/>
                </a:xfrm>
                <a:prstGeom prst="ellipse">
                  <a:avLst/>
                </a:prstGeom>
                <a:solidFill>
                  <a:schemeClr val="accent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7" name="Google Shape;1437;p59"/>
                <p:cNvGrpSpPr/>
                <p:nvPr/>
              </p:nvGrpSpPr>
              <p:grpSpPr>
                <a:xfrm>
                  <a:off x="3558592" y="3240967"/>
                  <a:ext cx="254164" cy="254164"/>
                  <a:chOff x="2456200" y="1499225"/>
                  <a:chExt cx="2703875" cy="2703875"/>
                </a:xfrm>
              </p:grpSpPr>
              <p:sp>
                <p:nvSpPr>
                  <p:cNvPr id="1438" name="Google Shape;1438;p59"/>
                  <p:cNvSpPr/>
                  <p:nvPr/>
                </p:nvSpPr>
                <p:spPr>
                  <a:xfrm>
                    <a:off x="2456200" y="1499225"/>
                    <a:ext cx="2703875" cy="2703875"/>
                  </a:xfrm>
                  <a:custGeom>
                    <a:rect b="b" l="l" r="r" t="t"/>
                    <a:pathLst>
                      <a:path extrusionOk="0" h="108155" w="108155">
                        <a:moveTo>
                          <a:pt x="53148" y="50698"/>
                        </a:moveTo>
                        <a:cubicBezTo>
                          <a:pt x="51078" y="52535"/>
                          <a:pt x="49240" y="54669"/>
                          <a:pt x="47698" y="57014"/>
                        </a:cubicBezTo>
                        <a:lnTo>
                          <a:pt x="46473" y="54373"/>
                        </a:lnTo>
                        <a:cubicBezTo>
                          <a:pt x="46684" y="52197"/>
                          <a:pt x="49451" y="50867"/>
                          <a:pt x="51479" y="50698"/>
                        </a:cubicBezTo>
                        <a:close/>
                        <a:moveTo>
                          <a:pt x="75201" y="50698"/>
                        </a:moveTo>
                        <a:cubicBezTo>
                          <a:pt x="85785" y="50698"/>
                          <a:pt x="94847" y="57457"/>
                          <a:pt x="98248" y="66900"/>
                        </a:cubicBezTo>
                        <a:lnTo>
                          <a:pt x="99283" y="70744"/>
                        </a:lnTo>
                        <a:cubicBezTo>
                          <a:pt x="99557" y="72181"/>
                          <a:pt x="99705" y="73681"/>
                          <a:pt x="99705" y="75202"/>
                        </a:cubicBezTo>
                        <a:cubicBezTo>
                          <a:pt x="99705" y="88700"/>
                          <a:pt x="88700" y="99705"/>
                          <a:pt x="75201" y="99705"/>
                        </a:cubicBezTo>
                        <a:cubicBezTo>
                          <a:pt x="65653" y="99705"/>
                          <a:pt x="57204" y="94276"/>
                          <a:pt x="53148" y="85911"/>
                        </a:cubicBezTo>
                        <a:cubicBezTo>
                          <a:pt x="53824" y="85193"/>
                          <a:pt x="54394" y="84369"/>
                          <a:pt x="54838" y="83482"/>
                        </a:cubicBezTo>
                        <a:cubicBezTo>
                          <a:pt x="56296" y="80504"/>
                          <a:pt x="56317" y="76828"/>
                          <a:pt x="54859" y="72561"/>
                        </a:cubicBezTo>
                        <a:lnTo>
                          <a:pt x="54796" y="72350"/>
                        </a:lnTo>
                        <a:lnTo>
                          <a:pt x="52198" y="66731"/>
                        </a:lnTo>
                        <a:cubicBezTo>
                          <a:pt x="55725" y="57119"/>
                          <a:pt x="64893" y="50698"/>
                          <a:pt x="75201" y="50698"/>
                        </a:cubicBezTo>
                        <a:close/>
                        <a:moveTo>
                          <a:pt x="0" y="0"/>
                        </a:moveTo>
                        <a:lnTo>
                          <a:pt x="0" y="8450"/>
                        </a:lnTo>
                        <a:lnTo>
                          <a:pt x="53782" y="8450"/>
                        </a:lnTo>
                        <a:cubicBezTo>
                          <a:pt x="55725" y="8450"/>
                          <a:pt x="57626" y="9105"/>
                          <a:pt x="59126" y="10330"/>
                        </a:cubicBezTo>
                        <a:lnTo>
                          <a:pt x="87559" y="33460"/>
                        </a:lnTo>
                        <a:cubicBezTo>
                          <a:pt x="88932" y="34580"/>
                          <a:pt x="89883" y="36059"/>
                          <a:pt x="90368" y="37749"/>
                        </a:cubicBezTo>
                        <a:lnTo>
                          <a:pt x="92988" y="47466"/>
                        </a:lnTo>
                        <a:cubicBezTo>
                          <a:pt x="87855" y="44170"/>
                          <a:pt x="81750" y="42248"/>
                          <a:pt x="75201" y="42248"/>
                        </a:cubicBezTo>
                        <a:lnTo>
                          <a:pt x="51036" y="42248"/>
                        </a:lnTo>
                        <a:cubicBezTo>
                          <a:pt x="48057" y="42438"/>
                          <a:pt x="45015" y="43600"/>
                          <a:pt x="42692" y="45417"/>
                        </a:cubicBezTo>
                        <a:cubicBezTo>
                          <a:pt x="39798" y="47677"/>
                          <a:pt x="38150" y="50782"/>
                          <a:pt x="38023" y="54204"/>
                        </a:cubicBezTo>
                        <a:cubicBezTo>
                          <a:pt x="37981" y="55239"/>
                          <a:pt x="38150" y="56274"/>
                          <a:pt x="38573" y="57373"/>
                        </a:cubicBezTo>
                        <a:lnTo>
                          <a:pt x="38615" y="57521"/>
                        </a:lnTo>
                        <a:lnTo>
                          <a:pt x="46917" y="75476"/>
                        </a:lnTo>
                        <a:cubicBezTo>
                          <a:pt x="47550" y="77377"/>
                          <a:pt x="47656" y="78919"/>
                          <a:pt x="47255" y="79743"/>
                        </a:cubicBezTo>
                        <a:cubicBezTo>
                          <a:pt x="46980" y="80292"/>
                          <a:pt x="46304" y="80757"/>
                          <a:pt x="45248" y="81095"/>
                        </a:cubicBezTo>
                        <a:cubicBezTo>
                          <a:pt x="44329" y="81401"/>
                          <a:pt x="43727" y="81491"/>
                          <a:pt x="43326" y="81491"/>
                        </a:cubicBezTo>
                        <a:cubicBezTo>
                          <a:pt x="42924" y="81491"/>
                          <a:pt x="42723" y="81401"/>
                          <a:pt x="42607" y="81349"/>
                        </a:cubicBezTo>
                        <a:cubicBezTo>
                          <a:pt x="42016" y="81074"/>
                          <a:pt x="41002" y="80208"/>
                          <a:pt x="39565" y="77694"/>
                        </a:cubicBezTo>
                        <a:lnTo>
                          <a:pt x="39460" y="77525"/>
                        </a:lnTo>
                        <a:lnTo>
                          <a:pt x="19646" y="49515"/>
                        </a:lnTo>
                        <a:lnTo>
                          <a:pt x="19625" y="49472"/>
                        </a:lnTo>
                        <a:cubicBezTo>
                          <a:pt x="17702" y="46811"/>
                          <a:pt x="16667" y="43790"/>
                          <a:pt x="16667" y="40769"/>
                        </a:cubicBezTo>
                        <a:lnTo>
                          <a:pt x="16667" y="36545"/>
                        </a:lnTo>
                        <a:lnTo>
                          <a:pt x="0" y="36545"/>
                        </a:lnTo>
                        <a:lnTo>
                          <a:pt x="0" y="44994"/>
                        </a:lnTo>
                        <a:lnTo>
                          <a:pt x="8640" y="44994"/>
                        </a:lnTo>
                        <a:cubicBezTo>
                          <a:pt x="9274" y="48311"/>
                          <a:pt x="10668" y="51522"/>
                          <a:pt x="12759" y="54415"/>
                        </a:cubicBezTo>
                        <a:lnTo>
                          <a:pt x="32341" y="82088"/>
                        </a:lnTo>
                        <a:cubicBezTo>
                          <a:pt x="34580" y="85932"/>
                          <a:pt x="37791" y="89946"/>
                          <a:pt x="43326" y="89946"/>
                        </a:cubicBezTo>
                        <a:cubicBezTo>
                          <a:pt x="44044" y="89946"/>
                          <a:pt x="44804" y="89862"/>
                          <a:pt x="45607" y="89735"/>
                        </a:cubicBezTo>
                        <a:cubicBezTo>
                          <a:pt x="47888" y="94403"/>
                          <a:pt x="51268" y="98480"/>
                          <a:pt x="55535" y="101649"/>
                        </a:cubicBezTo>
                        <a:cubicBezTo>
                          <a:pt x="61239" y="105895"/>
                          <a:pt x="68040" y="108155"/>
                          <a:pt x="75201" y="108155"/>
                        </a:cubicBezTo>
                        <a:cubicBezTo>
                          <a:pt x="93368" y="108155"/>
                          <a:pt x="108155" y="93368"/>
                          <a:pt x="108155" y="75202"/>
                        </a:cubicBezTo>
                        <a:cubicBezTo>
                          <a:pt x="108155" y="73089"/>
                          <a:pt x="107943" y="71019"/>
                          <a:pt x="107563" y="69033"/>
                        </a:cubicBezTo>
                        <a:lnTo>
                          <a:pt x="107584" y="69012"/>
                        </a:lnTo>
                        <a:lnTo>
                          <a:pt x="107521" y="68843"/>
                        </a:lnTo>
                        <a:cubicBezTo>
                          <a:pt x="107225" y="67322"/>
                          <a:pt x="106824" y="65822"/>
                          <a:pt x="106317" y="64386"/>
                        </a:cubicBezTo>
                        <a:lnTo>
                          <a:pt x="98522" y="35531"/>
                        </a:lnTo>
                        <a:lnTo>
                          <a:pt x="98501" y="35488"/>
                        </a:lnTo>
                        <a:cubicBezTo>
                          <a:pt x="97572" y="32109"/>
                          <a:pt x="95628" y="29130"/>
                          <a:pt x="92882" y="26912"/>
                        </a:cubicBezTo>
                        <a:lnTo>
                          <a:pt x="64449" y="3781"/>
                        </a:lnTo>
                        <a:cubicBezTo>
                          <a:pt x="61450" y="1331"/>
                          <a:pt x="57669" y="0"/>
                          <a:pt x="537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9"/>
                  <p:cNvSpPr/>
                  <p:nvPr/>
                </p:nvSpPr>
                <p:spPr>
                  <a:xfrm>
                    <a:off x="4072175" y="2983175"/>
                    <a:ext cx="422500" cy="813300"/>
                  </a:xfrm>
                  <a:custGeom>
                    <a:rect b="b" l="l" r="r" t="t"/>
                    <a:pathLst>
                      <a:path extrusionOk="0" h="32532" w="16900">
                        <a:moveTo>
                          <a:pt x="8450" y="1"/>
                        </a:moveTo>
                        <a:cubicBezTo>
                          <a:pt x="8450" y="4648"/>
                          <a:pt x="4648" y="8450"/>
                          <a:pt x="1" y="8450"/>
                        </a:cubicBezTo>
                        <a:lnTo>
                          <a:pt x="1" y="16900"/>
                        </a:lnTo>
                        <a:cubicBezTo>
                          <a:pt x="3063" y="16900"/>
                          <a:pt x="5957" y="16055"/>
                          <a:pt x="8450" y="14618"/>
                        </a:cubicBezTo>
                        <a:lnTo>
                          <a:pt x="8450" y="32531"/>
                        </a:lnTo>
                        <a:lnTo>
                          <a:pt x="16900" y="32531"/>
                        </a:lnTo>
                        <a:lnTo>
                          <a:pt x="1690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cxnSp>
          <p:nvCxnSpPr>
            <p:cNvPr id="1440" name="Google Shape;1440;p59"/>
            <p:cNvCxnSpPr/>
            <p:nvPr/>
          </p:nvCxnSpPr>
          <p:spPr>
            <a:xfrm flipH="1">
              <a:off x="3742675" y="3813400"/>
              <a:ext cx="1662600" cy="1174500"/>
            </a:xfrm>
            <a:prstGeom prst="straightConnector1">
              <a:avLst/>
            </a:prstGeom>
            <a:noFill/>
            <a:ln cap="flat" cmpd="sng" w="19050">
              <a:solidFill>
                <a:schemeClr val="accent2"/>
              </a:solidFill>
              <a:prstDash val="solid"/>
              <a:round/>
              <a:headEnd len="med" w="med" type="oval"/>
              <a:tailEnd len="med" w="med" type="oval"/>
            </a:ln>
          </p:spPr>
        </p:cxnSp>
        <p:cxnSp>
          <p:nvCxnSpPr>
            <p:cNvPr id="1441" name="Google Shape;1441;p59"/>
            <p:cNvCxnSpPr/>
            <p:nvPr/>
          </p:nvCxnSpPr>
          <p:spPr>
            <a:xfrm>
              <a:off x="4789750" y="3176650"/>
              <a:ext cx="516600" cy="537600"/>
            </a:xfrm>
            <a:prstGeom prst="straightConnector1">
              <a:avLst/>
            </a:prstGeom>
            <a:noFill/>
            <a:ln cap="flat" cmpd="sng" w="19050">
              <a:solidFill>
                <a:schemeClr val="accent2"/>
              </a:solidFill>
              <a:prstDash val="solid"/>
              <a:round/>
              <a:headEnd len="med" w="med" type="oval"/>
              <a:tailEnd len="med" w="med" type="oval"/>
            </a:ln>
          </p:spPr>
        </p:cxnSp>
        <p:cxnSp>
          <p:nvCxnSpPr>
            <p:cNvPr id="1442" name="Google Shape;1442;p59"/>
            <p:cNvCxnSpPr/>
            <p:nvPr/>
          </p:nvCxnSpPr>
          <p:spPr>
            <a:xfrm>
              <a:off x="4080275" y="2455025"/>
              <a:ext cx="615600" cy="629700"/>
            </a:xfrm>
            <a:prstGeom prst="straightConnector1">
              <a:avLst/>
            </a:prstGeom>
            <a:noFill/>
            <a:ln cap="flat" cmpd="sng" w="19050">
              <a:solidFill>
                <a:schemeClr val="accent2"/>
              </a:solidFill>
              <a:prstDash val="solid"/>
              <a:round/>
              <a:headEnd len="med" w="med" type="oval"/>
              <a:tailEnd len="med" w="med" type="oval"/>
            </a:ln>
          </p:spPr>
        </p:cxn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6" name="Shape 1446"/>
        <p:cNvGrpSpPr/>
        <p:nvPr/>
      </p:nvGrpSpPr>
      <p:grpSpPr>
        <a:xfrm>
          <a:off x="0" y="0"/>
          <a:ext cx="0" cy="0"/>
          <a:chOff x="0" y="0"/>
          <a:chExt cx="0" cy="0"/>
        </a:xfrm>
      </p:grpSpPr>
      <p:sp>
        <p:nvSpPr>
          <p:cNvPr id="1447" name="Google Shape;1447;p60"/>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 </a:t>
            </a:r>
            <a:fld id="{00000000-1234-1234-1234-123412341234}" type="slidenum">
              <a:rPr lang="en"/>
              <a:t>‹#›</a:t>
            </a:fld>
            <a:r>
              <a:rPr lang="en"/>
              <a:t>.</a:t>
            </a:r>
            <a:endParaRPr/>
          </a:p>
        </p:txBody>
      </p:sp>
      <p:sp>
        <p:nvSpPr>
          <p:cNvPr id="1448" name="Google Shape;1448;p60"/>
          <p:cNvSpPr txBox="1"/>
          <p:nvPr>
            <p:ph type="title"/>
          </p:nvPr>
        </p:nvSpPr>
        <p:spPr>
          <a:xfrm>
            <a:off x="2045500" y="538175"/>
            <a:ext cx="5095800" cy="8067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SOMETIMES, REVIEWING CONCEPTS IS A GOOD IDEA</a:t>
            </a:r>
            <a:endParaRPr/>
          </a:p>
        </p:txBody>
      </p:sp>
      <p:sp>
        <p:nvSpPr>
          <p:cNvPr id="1449" name="Google Shape;1449;p60"/>
          <p:cNvSpPr txBox="1"/>
          <p:nvPr>
            <p:ph idx="1" type="subTitle"/>
          </p:nvPr>
        </p:nvSpPr>
        <p:spPr>
          <a:xfrm>
            <a:off x="718275" y="2648342"/>
            <a:ext cx="2002500" cy="431100"/>
          </a:xfrm>
          <a:prstGeom prst="rect">
            <a:avLst/>
          </a:prstGeom>
        </p:spPr>
        <p:txBody>
          <a:bodyPr anchorCtr="0" anchor="t" bIns="0" lIns="0" spcFirstLastPara="1" rIns="0" wrap="square" tIns="0">
            <a:noAutofit/>
          </a:bodyPr>
          <a:lstStyle/>
          <a:p>
            <a:pPr indent="0" lvl="0" marL="0" rtl="0" algn="ctr">
              <a:spcBef>
                <a:spcPts val="0"/>
              </a:spcBef>
              <a:spcAft>
                <a:spcPts val="1600"/>
              </a:spcAft>
              <a:buNone/>
            </a:pPr>
            <a:r>
              <a:rPr lang="en"/>
              <a:t>Mercury is the closest planet to the Sun</a:t>
            </a:r>
            <a:endParaRPr/>
          </a:p>
        </p:txBody>
      </p:sp>
      <p:sp>
        <p:nvSpPr>
          <p:cNvPr id="1450" name="Google Shape;1450;p60"/>
          <p:cNvSpPr txBox="1"/>
          <p:nvPr>
            <p:ph idx="2" type="title"/>
          </p:nvPr>
        </p:nvSpPr>
        <p:spPr>
          <a:xfrm>
            <a:off x="722376" y="2064056"/>
            <a:ext cx="2002500" cy="3201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01</a:t>
            </a:r>
            <a:endParaRPr/>
          </a:p>
        </p:txBody>
      </p:sp>
      <p:sp>
        <p:nvSpPr>
          <p:cNvPr id="1451" name="Google Shape;1451;p60"/>
          <p:cNvSpPr txBox="1"/>
          <p:nvPr>
            <p:ph idx="3" type="title"/>
          </p:nvPr>
        </p:nvSpPr>
        <p:spPr>
          <a:xfrm>
            <a:off x="722376" y="3626593"/>
            <a:ext cx="2002500" cy="3201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04</a:t>
            </a:r>
            <a:endParaRPr/>
          </a:p>
        </p:txBody>
      </p:sp>
      <p:sp>
        <p:nvSpPr>
          <p:cNvPr id="1452" name="Google Shape;1452;p60"/>
          <p:cNvSpPr txBox="1"/>
          <p:nvPr>
            <p:ph idx="4" type="subTitle"/>
          </p:nvPr>
        </p:nvSpPr>
        <p:spPr>
          <a:xfrm>
            <a:off x="718275" y="4178980"/>
            <a:ext cx="2002500" cy="431100"/>
          </a:xfrm>
          <a:prstGeom prst="rect">
            <a:avLst/>
          </a:prstGeom>
        </p:spPr>
        <p:txBody>
          <a:bodyPr anchorCtr="0" anchor="t" bIns="0" lIns="0" spcFirstLastPara="1" rIns="0" wrap="square" tIns="0">
            <a:noAutofit/>
          </a:bodyPr>
          <a:lstStyle/>
          <a:p>
            <a:pPr indent="0" lvl="0" marL="0" rtl="0" algn="ctr">
              <a:spcBef>
                <a:spcPts val="0"/>
              </a:spcBef>
              <a:spcAft>
                <a:spcPts val="1600"/>
              </a:spcAft>
              <a:buNone/>
            </a:pPr>
            <a:r>
              <a:rPr lang="en"/>
              <a:t>Jupiter is the biggest planet of them all</a:t>
            </a:r>
            <a:endParaRPr/>
          </a:p>
        </p:txBody>
      </p:sp>
      <p:sp>
        <p:nvSpPr>
          <p:cNvPr id="1453" name="Google Shape;1453;p60"/>
          <p:cNvSpPr txBox="1"/>
          <p:nvPr>
            <p:ph idx="5" type="subTitle"/>
          </p:nvPr>
        </p:nvSpPr>
        <p:spPr>
          <a:xfrm>
            <a:off x="3568700" y="2648342"/>
            <a:ext cx="2002500" cy="431100"/>
          </a:xfrm>
          <a:prstGeom prst="rect">
            <a:avLst/>
          </a:prstGeom>
        </p:spPr>
        <p:txBody>
          <a:bodyPr anchorCtr="0" anchor="t" bIns="0" lIns="0" spcFirstLastPara="1" rIns="0" wrap="square" tIns="0">
            <a:noAutofit/>
          </a:bodyPr>
          <a:lstStyle/>
          <a:p>
            <a:pPr indent="0" lvl="0" marL="0" rtl="0" algn="ctr">
              <a:spcBef>
                <a:spcPts val="0"/>
              </a:spcBef>
              <a:spcAft>
                <a:spcPts val="1600"/>
              </a:spcAft>
              <a:buNone/>
            </a:pPr>
            <a:r>
              <a:rPr lang="en"/>
              <a:t>Venus is the second planet from the Sun</a:t>
            </a:r>
            <a:endParaRPr/>
          </a:p>
        </p:txBody>
      </p:sp>
      <p:sp>
        <p:nvSpPr>
          <p:cNvPr id="1454" name="Google Shape;1454;p60"/>
          <p:cNvSpPr txBox="1"/>
          <p:nvPr>
            <p:ph idx="6" type="title"/>
          </p:nvPr>
        </p:nvSpPr>
        <p:spPr>
          <a:xfrm>
            <a:off x="3572801" y="2064056"/>
            <a:ext cx="2002500" cy="3201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02</a:t>
            </a:r>
            <a:endParaRPr/>
          </a:p>
        </p:txBody>
      </p:sp>
      <p:sp>
        <p:nvSpPr>
          <p:cNvPr id="1455" name="Google Shape;1455;p60"/>
          <p:cNvSpPr txBox="1"/>
          <p:nvPr>
            <p:ph idx="7" type="title"/>
          </p:nvPr>
        </p:nvSpPr>
        <p:spPr>
          <a:xfrm>
            <a:off x="3572801" y="3626593"/>
            <a:ext cx="2002500" cy="3201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05</a:t>
            </a:r>
            <a:endParaRPr/>
          </a:p>
        </p:txBody>
      </p:sp>
      <p:sp>
        <p:nvSpPr>
          <p:cNvPr id="1456" name="Google Shape;1456;p60"/>
          <p:cNvSpPr txBox="1"/>
          <p:nvPr>
            <p:ph idx="8" type="subTitle"/>
          </p:nvPr>
        </p:nvSpPr>
        <p:spPr>
          <a:xfrm>
            <a:off x="3568700" y="4178980"/>
            <a:ext cx="2002500" cy="431100"/>
          </a:xfrm>
          <a:prstGeom prst="rect">
            <a:avLst/>
          </a:prstGeom>
        </p:spPr>
        <p:txBody>
          <a:bodyPr anchorCtr="0" anchor="t" bIns="0" lIns="0" spcFirstLastPara="1" rIns="0" wrap="square" tIns="0">
            <a:noAutofit/>
          </a:bodyPr>
          <a:lstStyle/>
          <a:p>
            <a:pPr indent="0" lvl="0" marL="0" rtl="0" algn="ctr">
              <a:spcBef>
                <a:spcPts val="0"/>
              </a:spcBef>
              <a:spcAft>
                <a:spcPts val="1600"/>
              </a:spcAft>
              <a:buNone/>
            </a:pPr>
            <a:r>
              <a:rPr lang="en"/>
              <a:t>Saturn is a gas giant and has several rings</a:t>
            </a:r>
            <a:endParaRPr/>
          </a:p>
        </p:txBody>
      </p:sp>
      <p:sp>
        <p:nvSpPr>
          <p:cNvPr id="1457" name="Google Shape;1457;p60"/>
          <p:cNvSpPr txBox="1"/>
          <p:nvPr>
            <p:ph idx="9" type="subTitle"/>
          </p:nvPr>
        </p:nvSpPr>
        <p:spPr>
          <a:xfrm>
            <a:off x="6419125" y="2648342"/>
            <a:ext cx="2002500" cy="431100"/>
          </a:xfrm>
          <a:prstGeom prst="rect">
            <a:avLst/>
          </a:prstGeom>
        </p:spPr>
        <p:txBody>
          <a:bodyPr anchorCtr="0" anchor="t" bIns="0" lIns="0" spcFirstLastPara="1" rIns="0" wrap="square" tIns="0">
            <a:noAutofit/>
          </a:bodyPr>
          <a:lstStyle/>
          <a:p>
            <a:pPr indent="0" lvl="0" marL="0" rtl="0" algn="ctr">
              <a:spcBef>
                <a:spcPts val="0"/>
              </a:spcBef>
              <a:spcAft>
                <a:spcPts val="1600"/>
              </a:spcAft>
              <a:buNone/>
            </a:pPr>
            <a:r>
              <a:rPr lang="en"/>
              <a:t>Despite being red, Mars is a cold place</a:t>
            </a:r>
            <a:endParaRPr/>
          </a:p>
        </p:txBody>
      </p:sp>
      <p:sp>
        <p:nvSpPr>
          <p:cNvPr id="1458" name="Google Shape;1458;p60"/>
          <p:cNvSpPr txBox="1"/>
          <p:nvPr>
            <p:ph idx="13" type="title"/>
          </p:nvPr>
        </p:nvSpPr>
        <p:spPr>
          <a:xfrm>
            <a:off x="6423226" y="2064056"/>
            <a:ext cx="2002500" cy="3201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03</a:t>
            </a:r>
            <a:endParaRPr/>
          </a:p>
        </p:txBody>
      </p:sp>
      <p:sp>
        <p:nvSpPr>
          <p:cNvPr id="1459" name="Google Shape;1459;p60"/>
          <p:cNvSpPr txBox="1"/>
          <p:nvPr>
            <p:ph idx="14" type="title"/>
          </p:nvPr>
        </p:nvSpPr>
        <p:spPr>
          <a:xfrm>
            <a:off x="6423226" y="3626593"/>
            <a:ext cx="2002500" cy="3201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06</a:t>
            </a:r>
            <a:endParaRPr/>
          </a:p>
        </p:txBody>
      </p:sp>
      <p:sp>
        <p:nvSpPr>
          <p:cNvPr id="1460" name="Google Shape;1460;p60"/>
          <p:cNvSpPr txBox="1"/>
          <p:nvPr>
            <p:ph idx="15" type="subTitle"/>
          </p:nvPr>
        </p:nvSpPr>
        <p:spPr>
          <a:xfrm>
            <a:off x="6419125" y="4178980"/>
            <a:ext cx="2002500" cy="431100"/>
          </a:xfrm>
          <a:prstGeom prst="rect">
            <a:avLst/>
          </a:prstGeom>
        </p:spPr>
        <p:txBody>
          <a:bodyPr anchorCtr="0" anchor="t" bIns="0" lIns="0" spcFirstLastPara="1" rIns="0" wrap="square" tIns="0">
            <a:noAutofit/>
          </a:bodyPr>
          <a:lstStyle/>
          <a:p>
            <a:pPr indent="0" lvl="0" marL="0" rtl="0" algn="ctr">
              <a:spcBef>
                <a:spcPts val="0"/>
              </a:spcBef>
              <a:spcAft>
                <a:spcPts val="1600"/>
              </a:spcAft>
              <a:buNone/>
            </a:pPr>
            <a:r>
              <a:rPr lang="en"/>
              <a:t>Neptune is the farthest planet from the Sun</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4" name="Shape 1464"/>
        <p:cNvGrpSpPr/>
        <p:nvPr/>
      </p:nvGrpSpPr>
      <p:grpSpPr>
        <a:xfrm>
          <a:off x="0" y="0"/>
          <a:ext cx="0" cy="0"/>
          <a:chOff x="0" y="0"/>
          <a:chExt cx="0" cy="0"/>
        </a:xfrm>
      </p:grpSpPr>
      <p:sp>
        <p:nvSpPr>
          <p:cNvPr id="1465" name="Google Shape;1465;p61"/>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 </a:t>
            </a:r>
            <a:fld id="{00000000-1234-1234-1234-123412341234}" type="slidenum">
              <a:rPr lang="en"/>
              <a:t>‹#›</a:t>
            </a:fld>
            <a:r>
              <a:rPr lang="en"/>
              <a:t>.</a:t>
            </a:r>
            <a:endParaRPr/>
          </a:p>
        </p:txBody>
      </p:sp>
      <p:sp>
        <p:nvSpPr>
          <p:cNvPr id="1466" name="Google Shape;1466;p61"/>
          <p:cNvSpPr txBox="1"/>
          <p:nvPr>
            <p:ph idx="4294967295" type="subTitle"/>
          </p:nvPr>
        </p:nvSpPr>
        <p:spPr>
          <a:xfrm>
            <a:off x="4876800" y="1940075"/>
            <a:ext cx="1982700" cy="479400"/>
          </a:xfrm>
          <a:prstGeom prst="rect">
            <a:avLst/>
          </a:prstGeom>
        </p:spPr>
        <p:txBody>
          <a:bodyPr anchorCtr="0" anchor="ctr" bIns="0" lIns="0" spcFirstLastPara="1" rIns="0" wrap="square" tIns="0">
            <a:noAutofit/>
          </a:bodyPr>
          <a:lstStyle/>
          <a:p>
            <a:pPr indent="0" lvl="0" marL="0" rtl="0" algn="ctr">
              <a:spcBef>
                <a:spcPts val="0"/>
              </a:spcBef>
              <a:spcAft>
                <a:spcPts val="1600"/>
              </a:spcAft>
              <a:buNone/>
            </a:pPr>
            <a:r>
              <a:rPr b="1" lang="en" sz="2400">
                <a:solidFill>
                  <a:schemeClr val="lt1"/>
                </a:solidFill>
                <a:highlight>
                  <a:schemeClr val="accent2"/>
                </a:highlight>
                <a:latin typeface="Khand"/>
                <a:ea typeface="Khand"/>
                <a:cs typeface="Khand"/>
                <a:sym typeface="Khand"/>
              </a:rPr>
              <a:t>PREMIUM</a:t>
            </a:r>
            <a:endParaRPr b="1" sz="2400">
              <a:solidFill>
                <a:schemeClr val="lt1"/>
              </a:solidFill>
              <a:highlight>
                <a:schemeClr val="accent2"/>
              </a:highlight>
              <a:latin typeface="Khand"/>
              <a:ea typeface="Khand"/>
              <a:cs typeface="Khand"/>
              <a:sym typeface="Khand"/>
            </a:endParaRPr>
          </a:p>
        </p:txBody>
      </p:sp>
      <p:sp>
        <p:nvSpPr>
          <p:cNvPr id="1467" name="Google Shape;1467;p61"/>
          <p:cNvSpPr txBox="1"/>
          <p:nvPr>
            <p:ph idx="4294967295" type="subTitle"/>
          </p:nvPr>
        </p:nvSpPr>
        <p:spPr>
          <a:xfrm>
            <a:off x="2284500" y="3601150"/>
            <a:ext cx="1982700" cy="1011600"/>
          </a:xfrm>
          <a:prstGeom prst="rect">
            <a:avLst/>
          </a:prstGeom>
        </p:spPr>
        <p:txBody>
          <a:bodyPr anchorCtr="0" anchor="b" bIns="0" lIns="0" spcFirstLastPara="1" rIns="0" wrap="square" tIns="0">
            <a:noAutofit/>
          </a:bodyPr>
          <a:lstStyle/>
          <a:p>
            <a:pPr indent="0" lvl="0" marL="0" rtl="0" algn="ctr">
              <a:spcBef>
                <a:spcPts val="0"/>
              </a:spcBef>
              <a:spcAft>
                <a:spcPts val="0"/>
              </a:spcAft>
              <a:buClr>
                <a:srgbClr val="000000"/>
              </a:buClr>
              <a:buFont typeface="Arial"/>
              <a:buNone/>
            </a:pPr>
            <a:r>
              <a:rPr b="0" lang="en"/>
              <a:t>You can explain your product or your service</a:t>
            </a:r>
            <a:endParaRPr b="0"/>
          </a:p>
          <a:p>
            <a:pPr indent="0" lvl="0" marL="0" rtl="0" algn="ctr">
              <a:spcBef>
                <a:spcPts val="0"/>
              </a:spcBef>
              <a:spcAft>
                <a:spcPts val="0"/>
              </a:spcAft>
              <a:buClr>
                <a:srgbClr val="000000"/>
              </a:buClr>
              <a:buFont typeface="Arial"/>
              <a:buNone/>
            </a:pPr>
            <a:r>
              <a:t/>
            </a:r>
            <a:endParaRPr b="0"/>
          </a:p>
          <a:p>
            <a:pPr indent="0" lvl="0" marL="0" rtl="0" algn="ctr">
              <a:spcBef>
                <a:spcPts val="0"/>
              </a:spcBef>
              <a:spcAft>
                <a:spcPts val="0"/>
              </a:spcAft>
              <a:buClr>
                <a:srgbClr val="000000"/>
              </a:buClr>
              <a:buFont typeface="Arial"/>
              <a:buNone/>
            </a:pPr>
            <a:r>
              <a:rPr b="0" lang="en"/>
              <a:t>Characteristic</a:t>
            </a:r>
            <a:endParaRPr b="0"/>
          </a:p>
          <a:p>
            <a:pPr indent="0" lvl="0" marL="0" rtl="0" algn="ctr">
              <a:spcBef>
                <a:spcPts val="0"/>
              </a:spcBef>
              <a:spcAft>
                <a:spcPts val="0"/>
              </a:spcAft>
              <a:buNone/>
            </a:pPr>
            <a:r>
              <a:rPr b="0" lang="en"/>
              <a:t>Characteristic</a:t>
            </a:r>
            <a:endParaRPr/>
          </a:p>
        </p:txBody>
      </p:sp>
      <p:sp>
        <p:nvSpPr>
          <p:cNvPr id="1468" name="Google Shape;1468;p61"/>
          <p:cNvSpPr txBox="1"/>
          <p:nvPr>
            <p:ph idx="4294967295" type="subTitle"/>
          </p:nvPr>
        </p:nvSpPr>
        <p:spPr>
          <a:xfrm>
            <a:off x="2284500" y="2913100"/>
            <a:ext cx="1982700" cy="283200"/>
          </a:xfrm>
          <a:prstGeom prst="rect">
            <a:avLst/>
          </a:prstGeom>
        </p:spPr>
        <p:txBody>
          <a:bodyPr anchorCtr="0" anchor="ctr" bIns="0" lIns="0" spcFirstLastPara="1" rIns="0" wrap="square" tIns="164575">
            <a:noAutofit/>
          </a:bodyPr>
          <a:lstStyle/>
          <a:p>
            <a:pPr indent="0" lvl="0" marL="0" rtl="0" algn="ctr">
              <a:spcBef>
                <a:spcPts val="0"/>
              </a:spcBef>
              <a:spcAft>
                <a:spcPts val="1600"/>
              </a:spcAft>
              <a:buNone/>
            </a:pPr>
            <a:r>
              <a:rPr lang="en" sz="2400">
                <a:highlight>
                  <a:schemeClr val="accent1"/>
                </a:highlight>
                <a:latin typeface="Khand"/>
                <a:ea typeface="Khand"/>
                <a:cs typeface="Khand"/>
                <a:sym typeface="Khand"/>
              </a:rPr>
              <a:t>$0</a:t>
            </a:r>
            <a:endParaRPr sz="2400">
              <a:highlight>
                <a:schemeClr val="accent1"/>
              </a:highlight>
              <a:latin typeface="Khand"/>
              <a:ea typeface="Khand"/>
              <a:cs typeface="Khand"/>
              <a:sym typeface="Khand"/>
            </a:endParaRPr>
          </a:p>
        </p:txBody>
      </p:sp>
      <p:cxnSp>
        <p:nvCxnSpPr>
          <p:cNvPr id="1469" name="Google Shape;1469;p61"/>
          <p:cNvCxnSpPr/>
          <p:nvPr/>
        </p:nvCxnSpPr>
        <p:spPr>
          <a:xfrm rot="10800000">
            <a:off x="3275825" y="2388725"/>
            <a:ext cx="0" cy="370500"/>
          </a:xfrm>
          <a:prstGeom prst="straightConnector1">
            <a:avLst/>
          </a:prstGeom>
          <a:noFill/>
          <a:ln cap="flat" cmpd="sng" w="19050">
            <a:solidFill>
              <a:schemeClr val="dk2"/>
            </a:solidFill>
            <a:prstDash val="solid"/>
            <a:round/>
            <a:headEnd len="med" w="med" type="oval"/>
            <a:tailEnd len="med" w="med" type="oval"/>
          </a:ln>
        </p:spPr>
      </p:cxnSp>
      <p:sp>
        <p:nvSpPr>
          <p:cNvPr id="1470" name="Google Shape;1470;p61"/>
          <p:cNvSpPr txBox="1"/>
          <p:nvPr>
            <p:ph idx="4294967295" type="subTitle"/>
          </p:nvPr>
        </p:nvSpPr>
        <p:spPr>
          <a:xfrm>
            <a:off x="4876800" y="2913100"/>
            <a:ext cx="1982700" cy="283200"/>
          </a:xfrm>
          <a:prstGeom prst="rect">
            <a:avLst/>
          </a:prstGeom>
        </p:spPr>
        <p:txBody>
          <a:bodyPr anchorCtr="0" anchor="ctr" bIns="0" lIns="0" spcFirstLastPara="1" rIns="0" wrap="square" tIns="164575">
            <a:noAutofit/>
          </a:bodyPr>
          <a:lstStyle/>
          <a:p>
            <a:pPr indent="0" lvl="0" marL="0" rtl="0" algn="ctr">
              <a:spcBef>
                <a:spcPts val="0"/>
              </a:spcBef>
              <a:spcAft>
                <a:spcPts val="1600"/>
              </a:spcAft>
              <a:buNone/>
            </a:pPr>
            <a:r>
              <a:rPr lang="en" sz="2400">
                <a:solidFill>
                  <a:schemeClr val="lt1"/>
                </a:solidFill>
                <a:highlight>
                  <a:schemeClr val="accent2"/>
                </a:highlight>
                <a:latin typeface="Khand"/>
                <a:ea typeface="Khand"/>
                <a:cs typeface="Khand"/>
                <a:sym typeface="Khand"/>
              </a:rPr>
              <a:t>$35</a:t>
            </a:r>
            <a:endParaRPr sz="2400">
              <a:solidFill>
                <a:schemeClr val="lt1"/>
              </a:solidFill>
              <a:highlight>
                <a:schemeClr val="accent2"/>
              </a:highlight>
              <a:latin typeface="Khand"/>
              <a:ea typeface="Khand"/>
              <a:cs typeface="Khand"/>
              <a:sym typeface="Khand"/>
            </a:endParaRPr>
          </a:p>
        </p:txBody>
      </p:sp>
      <p:sp>
        <p:nvSpPr>
          <p:cNvPr id="1471" name="Google Shape;1471;p61"/>
          <p:cNvSpPr txBox="1"/>
          <p:nvPr>
            <p:ph type="title"/>
          </p:nvPr>
        </p:nvSpPr>
        <p:spPr>
          <a:xfrm>
            <a:off x="2086050" y="538175"/>
            <a:ext cx="4971900" cy="4794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OUR SERVICES</a:t>
            </a:r>
            <a:endParaRPr/>
          </a:p>
        </p:txBody>
      </p:sp>
      <p:sp>
        <p:nvSpPr>
          <p:cNvPr id="1472" name="Google Shape;1472;p61"/>
          <p:cNvSpPr txBox="1"/>
          <p:nvPr>
            <p:ph idx="4294967295" type="subTitle"/>
          </p:nvPr>
        </p:nvSpPr>
        <p:spPr>
          <a:xfrm>
            <a:off x="2284325" y="1940075"/>
            <a:ext cx="1982700" cy="479400"/>
          </a:xfrm>
          <a:prstGeom prst="rect">
            <a:avLst/>
          </a:prstGeom>
        </p:spPr>
        <p:txBody>
          <a:bodyPr anchorCtr="0" anchor="ctr" bIns="0" lIns="0" spcFirstLastPara="1" rIns="0" wrap="square" tIns="0">
            <a:noAutofit/>
          </a:bodyPr>
          <a:lstStyle/>
          <a:p>
            <a:pPr indent="0" lvl="0" marL="0" rtl="0" algn="ctr">
              <a:spcBef>
                <a:spcPts val="0"/>
              </a:spcBef>
              <a:spcAft>
                <a:spcPts val="1600"/>
              </a:spcAft>
              <a:buNone/>
            </a:pPr>
            <a:r>
              <a:rPr b="1" lang="en" sz="2400">
                <a:highlight>
                  <a:schemeClr val="accent1"/>
                </a:highlight>
                <a:latin typeface="Khand"/>
                <a:ea typeface="Khand"/>
                <a:cs typeface="Khand"/>
                <a:sym typeface="Khand"/>
              </a:rPr>
              <a:t>FREE</a:t>
            </a:r>
            <a:endParaRPr b="1" sz="2400">
              <a:highlight>
                <a:schemeClr val="accent1"/>
              </a:highlight>
              <a:latin typeface="Khand"/>
              <a:ea typeface="Khand"/>
              <a:cs typeface="Khand"/>
              <a:sym typeface="Khand"/>
            </a:endParaRPr>
          </a:p>
        </p:txBody>
      </p:sp>
      <p:cxnSp>
        <p:nvCxnSpPr>
          <p:cNvPr id="1473" name="Google Shape;1473;p61"/>
          <p:cNvCxnSpPr/>
          <p:nvPr/>
        </p:nvCxnSpPr>
        <p:spPr>
          <a:xfrm rot="10800000">
            <a:off x="5868150" y="2388725"/>
            <a:ext cx="0" cy="370500"/>
          </a:xfrm>
          <a:prstGeom prst="straightConnector1">
            <a:avLst/>
          </a:prstGeom>
          <a:noFill/>
          <a:ln cap="flat" cmpd="sng" w="19050">
            <a:solidFill>
              <a:schemeClr val="dk2"/>
            </a:solidFill>
            <a:prstDash val="solid"/>
            <a:round/>
            <a:headEnd len="med" w="med" type="oval"/>
            <a:tailEnd len="med" w="med" type="oval"/>
          </a:ln>
        </p:spPr>
      </p:cxnSp>
      <p:sp>
        <p:nvSpPr>
          <p:cNvPr id="1474" name="Google Shape;1474;p61"/>
          <p:cNvSpPr txBox="1"/>
          <p:nvPr>
            <p:ph idx="4294967295" type="subTitle"/>
          </p:nvPr>
        </p:nvSpPr>
        <p:spPr>
          <a:xfrm>
            <a:off x="4876800" y="3601150"/>
            <a:ext cx="1982700" cy="10116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b="0" lang="en"/>
              <a:t>You can explain your product or your service</a:t>
            </a:r>
            <a:endParaRPr b="0"/>
          </a:p>
          <a:p>
            <a:pPr indent="0" lvl="0" marL="0" rtl="0" algn="ctr">
              <a:spcBef>
                <a:spcPts val="0"/>
              </a:spcBef>
              <a:spcAft>
                <a:spcPts val="0"/>
              </a:spcAft>
              <a:buNone/>
            </a:pPr>
            <a:r>
              <a:t/>
            </a:r>
            <a:endParaRPr b="0"/>
          </a:p>
          <a:p>
            <a:pPr indent="0" lvl="0" marL="0" rtl="0" algn="ctr">
              <a:spcBef>
                <a:spcPts val="0"/>
              </a:spcBef>
              <a:spcAft>
                <a:spcPts val="0"/>
              </a:spcAft>
              <a:buNone/>
            </a:pPr>
            <a:r>
              <a:rPr b="0" lang="en"/>
              <a:t>Characteristic</a:t>
            </a:r>
            <a:endParaRPr b="0"/>
          </a:p>
          <a:p>
            <a:pPr indent="0" lvl="0" marL="0" rtl="0" algn="ctr">
              <a:spcBef>
                <a:spcPts val="0"/>
              </a:spcBef>
              <a:spcAft>
                <a:spcPts val="0"/>
              </a:spcAft>
              <a:buNone/>
            </a:pPr>
            <a:r>
              <a:rPr b="0" lang="en"/>
              <a:t>Characteristic</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8" name="Shape 1478"/>
        <p:cNvGrpSpPr/>
        <p:nvPr/>
      </p:nvGrpSpPr>
      <p:grpSpPr>
        <a:xfrm>
          <a:off x="0" y="0"/>
          <a:ext cx="0" cy="0"/>
          <a:chOff x="0" y="0"/>
          <a:chExt cx="0" cy="0"/>
        </a:xfrm>
      </p:grpSpPr>
      <p:sp>
        <p:nvSpPr>
          <p:cNvPr id="1479" name="Google Shape;1479;p62"/>
          <p:cNvSpPr txBox="1"/>
          <p:nvPr>
            <p:ph type="title"/>
          </p:nvPr>
        </p:nvSpPr>
        <p:spPr>
          <a:xfrm>
            <a:off x="714375" y="538175"/>
            <a:ext cx="5246100" cy="4794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HOW ABOUT THIS DIAMOND SHAPED DIAGRAM?</a:t>
            </a:r>
            <a:endParaRPr/>
          </a:p>
        </p:txBody>
      </p:sp>
      <p:sp>
        <p:nvSpPr>
          <p:cNvPr id="1480" name="Google Shape;1480;p62"/>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 </a:t>
            </a:r>
            <a:fld id="{00000000-1234-1234-1234-123412341234}" type="slidenum">
              <a:rPr lang="en"/>
              <a:t>‹#›</a:t>
            </a:fld>
            <a:r>
              <a:rPr lang="en"/>
              <a:t>.</a:t>
            </a:r>
            <a:endParaRPr/>
          </a:p>
        </p:txBody>
      </p:sp>
      <p:grpSp>
        <p:nvGrpSpPr>
          <p:cNvPr id="1481" name="Google Shape;1481;p62"/>
          <p:cNvGrpSpPr/>
          <p:nvPr/>
        </p:nvGrpSpPr>
        <p:grpSpPr>
          <a:xfrm>
            <a:off x="4190457" y="1665713"/>
            <a:ext cx="763587" cy="1089003"/>
            <a:chOff x="4190457" y="1675848"/>
            <a:chExt cx="763587" cy="1089003"/>
          </a:xfrm>
        </p:grpSpPr>
        <p:grpSp>
          <p:nvGrpSpPr>
            <p:cNvPr id="1482" name="Google Shape;1482;p62"/>
            <p:cNvGrpSpPr/>
            <p:nvPr/>
          </p:nvGrpSpPr>
          <p:grpSpPr>
            <a:xfrm flipH="1" rot="-5400000">
              <a:off x="4027749" y="1838557"/>
              <a:ext cx="1089003" cy="763587"/>
              <a:chOff x="559274" y="1493074"/>
              <a:chExt cx="3801059" cy="2670817"/>
            </a:xfrm>
          </p:grpSpPr>
          <p:sp>
            <p:nvSpPr>
              <p:cNvPr id="1483" name="Google Shape;1483;p62"/>
              <p:cNvSpPr/>
              <p:nvPr/>
            </p:nvSpPr>
            <p:spPr>
              <a:xfrm>
                <a:off x="55927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2"/>
              <p:cNvSpPr/>
              <p:nvPr/>
            </p:nvSpPr>
            <p:spPr>
              <a:xfrm>
                <a:off x="3692683"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2"/>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62"/>
              <p:cNvSpPr/>
              <p:nvPr/>
            </p:nvSpPr>
            <p:spPr>
              <a:xfrm>
                <a:off x="2191445" y="1493074"/>
                <a:ext cx="1528791" cy="2670817"/>
              </a:xfrm>
              <a:custGeom>
                <a:rect b="b" l="l" r="r" t="t"/>
                <a:pathLst>
                  <a:path extrusionOk="0" h="106822" w="174122">
                    <a:moveTo>
                      <a:pt x="1" y="0"/>
                    </a:moveTo>
                    <a:lnTo>
                      <a:pt x="1" y="106822"/>
                    </a:lnTo>
                    <a:lnTo>
                      <a:pt x="174121" y="106822"/>
                    </a:lnTo>
                    <a:lnTo>
                      <a:pt x="17412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7" name="Google Shape;1487;p62"/>
            <p:cNvSpPr txBox="1"/>
            <p:nvPr/>
          </p:nvSpPr>
          <p:spPr>
            <a:xfrm>
              <a:off x="4255252" y="2242899"/>
              <a:ext cx="645900" cy="303300"/>
            </a:xfrm>
            <a:prstGeom prst="rect">
              <a:avLst/>
            </a:prstGeom>
            <a:solidFill>
              <a:schemeClr val="accent3"/>
            </a:solidFill>
            <a:ln>
              <a:noFill/>
            </a:ln>
          </p:spPr>
          <p:txBody>
            <a:bodyPr anchorCtr="0" anchor="t" bIns="0" lIns="0" spcFirstLastPara="1" rIns="0" wrap="square" tIns="0">
              <a:noAutofit/>
            </a:bodyPr>
            <a:lstStyle/>
            <a:p>
              <a:pPr indent="0" lvl="0" marL="0" rtl="0" algn="ctr">
                <a:lnSpc>
                  <a:spcPct val="75000"/>
                </a:lnSpc>
                <a:spcBef>
                  <a:spcPts val="0"/>
                </a:spcBef>
                <a:spcAft>
                  <a:spcPts val="0"/>
                </a:spcAft>
                <a:buNone/>
              </a:pPr>
              <a:r>
                <a:rPr b="1" lang="en" sz="3600">
                  <a:solidFill>
                    <a:schemeClr val="dk2"/>
                  </a:solidFill>
                  <a:latin typeface="Khand"/>
                  <a:ea typeface="Khand"/>
                  <a:cs typeface="Khand"/>
                  <a:sym typeface="Khand"/>
                </a:rPr>
                <a:t>01</a:t>
              </a:r>
              <a:endParaRPr b="1" sz="3600">
                <a:solidFill>
                  <a:schemeClr val="dk2"/>
                </a:solidFill>
                <a:latin typeface="Khand"/>
                <a:ea typeface="Khand"/>
                <a:cs typeface="Khand"/>
                <a:sym typeface="Khand"/>
              </a:endParaRPr>
            </a:p>
          </p:txBody>
        </p:sp>
      </p:grpSp>
      <p:grpSp>
        <p:nvGrpSpPr>
          <p:cNvPr id="1488" name="Google Shape;1488;p62"/>
          <p:cNvGrpSpPr/>
          <p:nvPr/>
        </p:nvGrpSpPr>
        <p:grpSpPr>
          <a:xfrm>
            <a:off x="3726032" y="2592779"/>
            <a:ext cx="763575" cy="1091352"/>
            <a:chOff x="3726032" y="2602913"/>
            <a:chExt cx="763575" cy="1091352"/>
          </a:xfrm>
        </p:grpSpPr>
        <p:sp>
          <p:nvSpPr>
            <p:cNvPr id="1489" name="Google Shape;1489;p62"/>
            <p:cNvSpPr/>
            <p:nvPr/>
          </p:nvSpPr>
          <p:spPr>
            <a:xfrm flipH="1" rot="-5400000">
              <a:off x="3916570" y="2412440"/>
              <a:ext cx="382563" cy="76351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2"/>
            <p:cNvSpPr/>
            <p:nvPr/>
          </p:nvSpPr>
          <p:spPr>
            <a:xfrm flipH="1" rot="-5400000">
              <a:off x="4012211" y="3216870"/>
              <a:ext cx="191282" cy="76351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2"/>
            <p:cNvSpPr/>
            <p:nvPr/>
          </p:nvSpPr>
          <p:spPr>
            <a:xfrm flipH="1" rot="-5400000">
              <a:off x="4012211" y="2645517"/>
              <a:ext cx="191282" cy="76351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2"/>
            <p:cNvSpPr/>
            <p:nvPr/>
          </p:nvSpPr>
          <p:spPr>
            <a:xfrm flipH="1" rot="-5400000">
              <a:off x="3888611" y="2907934"/>
              <a:ext cx="438352" cy="763510"/>
            </a:xfrm>
            <a:custGeom>
              <a:rect b="b" l="l" r="r" t="t"/>
              <a:pathLst>
                <a:path extrusionOk="0" h="106822" w="174122">
                  <a:moveTo>
                    <a:pt x="1" y="0"/>
                  </a:moveTo>
                  <a:lnTo>
                    <a:pt x="1" y="106822"/>
                  </a:lnTo>
                  <a:lnTo>
                    <a:pt x="174121" y="106822"/>
                  </a:lnTo>
                  <a:lnTo>
                    <a:pt x="1741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2"/>
            <p:cNvSpPr txBox="1"/>
            <p:nvPr/>
          </p:nvSpPr>
          <p:spPr>
            <a:xfrm>
              <a:off x="3790792" y="3169970"/>
              <a:ext cx="645900" cy="303300"/>
            </a:xfrm>
            <a:prstGeom prst="rect">
              <a:avLst/>
            </a:prstGeom>
            <a:noFill/>
            <a:ln>
              <a:noFill/>
            </a:ln>
          </p:spPr>
          <p:txBody>
            <a:bodyPr anchorCtr="0" anchor="t" bIns="0" lIns="0" spcFirstLastPara="1" rIns="0" wrap="square" tIns="0">
              <a:noAutofit/>
            </a:bodyPr>
            <a:lstStyle/>
            <a:p>
              <a:pPr indent="0" lvl="0" marL="0" rtl="0" algn="ctr">
                <a:lnSpc>
                  <a:spcPct val="75000"/>
                </a:lnSpc>
                <a:spcBef>
                  <a:spcPts val="0"/>
                </a:spcBef>
                <a:spcAft>
                  <a:spcPts val="0"/>
                </a:spcAft>
                <a:buNone/>
              </a:pPr>
              <a:r>
                <a:rPr b="1" lang="en" sz="3600">
                  <a:solidFill>
                    <a:schemeClr val="lt1"/>
                  </a:solidFill>
                  <a:latin typeface="Khand"/>
                  <a:ea typeface="Khand"/>
                  <a:cs typeface="Khand"/>
                  <a:sym typeface="Khand"/>
                </a:rPr>
                <a:t>02</a:t>
              </a:r>
              <a:endParaRPr b="1" sz="3600">
                <a:solidFill>
                  <a:schemeClr val="lt1"/>
                </a:solidFill>
                <a:latin typeface="Khand"/>
                <a:ea typeface="Khand"/>
                <a:cs typeface="Khand"/>
                <a:sym typeface="Khand"/>
              </a:endParaRPr>
            </a:p>
          </p:txBody>
        </p:sp>
      </p:grpSp>
      <p:grpSp>
        <p:nvGrpSpPr>
          <p:cNvPr id="1494" name="Google Shape;1494;p62"/>
          <p:cNvGrpSpPr/>
          <p:nvPr/>
        </p:nvGrpSpPr>
        <p:grpSpPr>
          <a:xfrm>
            <a:off x="4666497" y="2592779"/>
            <a:ext cx="763577" cy="1091947"/>
            <a:chOff x="4666497" y="2602913"/>
            <a:chExt cx="763577" cy="1091947"/>
          </a:xfrm>
        </p:grpSpPr>
        <p:sp>
          <p:nvSpPr>
            <p:cNvPr id="1495" name="Google Shape;1495;p62"/>
            <p:cNvSpPr/>
            <p:nvPr/>
          </p:nvSpPr>
          <p:spPr>
            <a:xfrm flipH="1" rot="-5400000">
              <a:off x="4857037" y="2412440"/>
              <a:ext cx="382563" cy="76351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2"/>
            <p:cNvSpPr/>
            <p:nvPr/>
          </p:nvSpPr>
          <p:spPr>
            <a:xfrm flipH="1" rot="-5400000">
              <a:off x="4952611" y="3217465"/>
              <a:ext cx="191282" cy="76351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2"/>
            <p:cNvSpPr/>
            <p:nvPr/>
          </p:nvSpPr>
          <p:spPr>
            <a:xfrm flipH="1" rot="-5400000">
              <a:off x="4952678" y="2645517"/>
              <a:ext cx="191282" cy="76351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62"/>
            <p:cNvSpPr/>
            <p:nvPr/>
          </p:nvSpPr>
          <p:spPr>
            <a:xfrm flipH="1" rot="-5400000">
              <a:off x="4829078" y="2907934"/>
              <a:ext cx="438352" cy="763510"/>
            </a:xfrm>
            <a:custGeom>
              <a:rect b="b" l="l" r="r" t="t"/>
              <a:pathLst>
                <a:path extrusionOk="0" h="106822" w="174122">
                  <a:moveTo>
                    <a:pt x="1" y="0"/>
                  </a:moveTo>
                  <a:lnTo>
                    <a:pt x="1" y="106822"/>
                  </a:lnTo>
                  <a:lnTo>
                    <a:pt x="174121" y="106822"/>
                  </a:lnTo>
                  <a:lnTo>
                    <a:pt x="1741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2"/>
            <p:cNvSpPr txBox="1"/>
            <p:nvPr/>
          </p:nvSpPr>
          <p:spPr>
            <a:xfrm>
              <a:off x="4731259" y="3169970"/>
              <a:ext cx="645900" cy="303300"/>
            </a:xfrm>
            <a:prstGeom prst="rect">
              <a:avLst/>
            </a:prstGeom>
            <a:solidFill>
              <a:schemeClr val="dk2"/>
            </a:solidFill>
            <a:ln>
              <a:noFill/>
            </a:ln>
          </p:spPr>
          <p:txBody>
            <a:bodyPr anchorCtr="0" anchor="t" bIns="0" lIns="0" spcFirstLastPara="1" rIns="0" wrap="square" tIns="0">
              <a:noAutofit/>
            </a:bodyPr>
            <a:lstStyle/>
            <a:p>
              <a:pPr indent="0" lvl="0" marL="0" rtl="0" algn="ctr">
                <a:lnSpc>
                  <a:spcPct val="75000"/>
                </a:lnSpc>
                <a:spcBef>
                  <a:spcPts val="0"/>
                </a:spcBef>
                <a:spcAft>
                  <a:spcPts val="0"/>
                </a:spcAft>
                <a:buNone/>
              </a:pPr>
              <a:r>
                <a:rPr b="1" lang="en" sz="3600">
                  <a:solidFill>
                    <a:schemeClr val="lt1"/>
                  </a:solidFill>
                  <a:latin typeface="Khand"/>
                  <a:ea typeface="Khand"/>
                  <a:cs typeface="Khand"/>
                  <a:sym typeface="Khand"/>
                </a:rPr>
                <a:t>03</a:t>
              </a:r>
              <a:endParaRPr b="1" sz="3600">
                <a:solidFill>
                  <a:schemeClr val="lt1"/>
                </a:solidFill>
                <a:latin typeface="Khand"/>
                <a:ea typeface="Khand"/>
                <a:cs typeface="Khand"/>
                <a:sym typeface="Khand"/>
              </a:endParaRPr>
            </a:p>
          </p:txBody>
        </p:sp>
      </p:grpSp>
      <p:grpSp>
        <p:nvGrpSpPr>
          <p:cNvPr id="1500" name="Google Shape;1500;p62"/>
          <p:cNvGrpSpPr/>
          <p:nvPr/>
        </p:nvGrpSpPr>
        <p:grpSpPr>
          <a:xfrm>
            <a:off x="4190457" y="3519856"/>
            <a:ext cx="763587" cy="1091385"/>
            <a:chOff x="4190457" y="3529990"/>
            <a:chExt cx="763587" cy="1091385"/>
          </a:xfrm>
        </p:grpSpPr>
        <p:grpSp>
          <p:nvGrpSpPr>
            <p:cNvPr id="1501" name="Google Shape;1501;p62"/>
            <p:cNvGrpSpPr/>
            <p:nvPr/>
          </p:nvGrpSpPr>
          <p:grpSpPr>
            <a:xfrm flipH="1" rot="-5400000">
              <a:off x="4026558" y="3693889"/>
              <a:ext cx="1091385" cy="763587"/>
              <a:chOff x="559274" y="1493074"/>
              <a:chExt cx="3809371" cy="2670817"/>
            </a:xfrm>
          </p:grpSpPr>
          <p:sp>
            <p:nvSpPr>
              <p:cNvPr id="1502" name="Google Shape;1502;p62"/>
              <p:cNvSpPr/>
              <p:nvPr/>
            </p:nvSpPr>
            <p:spPr>
              <a:xfrm>
                <a:off x="55927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62"/>
              <p:cNvSpPr/>
              <p:nvPr/>
            </p:nvSpPr>
            <p:spPr>
              <a:xfrm>
                <a:off x="3700994"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62"/>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2"/>
              <p:cNvSpPr/>
              <p:nvPr/>
            </p:nvSpPr>
            <p:spPr>
              <a:xfrm>
                <a:off x="2191445" y="1493074"/>
                <a:ext cx="1528791"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6" name="Google Shape;1506;p62"/>
            <p:cNvSpPr txBox="1"/>
            <p:nvPr/>
          </p:nvSpPr>
          <p:spPr>
            <a:xfrm>
              <a:off x="4255252" y="4097041"/>
              <a:ext cx="645900" cy="303300"/>
            </a:xfrm>
            <a:prstGeom prst="rect">
              <a:avLst/>
            </a:prstGeom>
            <a:solidFill>
              <a:schemeClr val="accent1"/>
            </a:solidFill>
            <a:ln>
              <a:noFill/>
            </a:ln>
          </p:spPr>
          <p:txBody>
            <a:bodyPr anchorCtr="0" anchor="t" bIns="0" lIns="0" spcFirstLastPara="1" rIns="0" wrap="square" tIns="0">
              <a:noAutofit/>
            </a:bodyPr>
            <a:lstStyle/>
            <a:p>
              <a:pPr indent="0" lvl="0" marL="0" rtl="0" algn="ctr">
                <a:lnSpc>
                  <a:spcPct val="75000"/>
                </a:lnSpc>
                <a:spcBef>
                  <a:spcPts val="0"/>
                </a:spcBef>
                <a:spcAft>
                  <a:spcPts val="0"/>
                </a:spcAft>
                <a:buNone/>
              </a:pPr>
              <a:r>
                <a:rPr b="1" lang="en" sz="3600">
                  <a:solidFill>
                    <a:schemeClr val="lt1"/>
                  </a:solidFill>
                  <a:latin typeface="Khand"/>
                  <a:ea typeface="Khand"/>
                  <a:cs typeface="Khand"/>
                  <a:sym typeface="Khand"/>
                </a:rPr>
                <a:t>04</a:t>
              </a:r>
              <a:endParaRPr b="1" sz="3600">
                <a:solidFill>
                  <a:schemeClr val="lt1"/>
                </a:solidFill>
                <a:latin typeface="Khand"/>
                <a:ea typeface="Khand"/>
                <a:cs typeface="Khand"/>
                <a:sym typeface="Khand"/>
              </a:endParaRPr>
            </a:p>
          </p:txBody>
        </p:sp>
      </p:grpSp>
      <p:cxnSp>
        <p:nvCxnSpPr>
          <p:cNvPr id="1507" name="Google Shape;1507;p62"/>
          <p:cNvCxnSpPr>
            <a:stCxn id="1508" idx="3"/>
          </p:cNvCxnSpPr>
          <p:nvPr/>
        </p:nvCxnSpPr>
        <p:spPr>
          <a:xfrm>
            <a:off x="2540475" y="2296903"/>
            <a:ext cx="1506300" cy="0"/>
          </a:xfrm>
          <a:prstGeom prst="straightConnector1">
            <a:avLst/>
          </a:prstGeom>
          <a:noFill/>
          <a:ln cap="flat" cmpd="sng" w="19050">
            <a:solidFill>
              <a:schemeClr val="accent3"/>
            </a:solidFill>
            <a:prstDash val="solid"/>
            <a:round/>
            <a:headEnd len="med" w="med" type="oval"/>
            <a:tailEnd len="med" w="med" type="oval"/>
          </a:ln>
        </p:spPr>
      </p:cxnSp>
      <p:sp>
        <p:nvSpPr>
          <p:cNvPr id="1508" name="Google Shape;1508;p62"/>
          <p:cNvSpPr txBox="1"/>
          <p:nvPr>
            <p:ph idx="1" type="subTitle"/>
          </p:nvPr>
        </p:nvSpPr>
        <p:spPr>
          <a:xfrm>
            <a:off x="1171575" y="2138053"/>
            <a:ext cx="1368900" cy="317700"/>
          </a:xfrm>
          <a:prstGeom prst="rect">
            <a:avLst/>
          </a:prstGeom>
        </p:spPr>
        <p:txBody>
          <a:bodyPr anchorCtr="0" anchor="ctr" bIns="0" lIns="0" spcFirstLastPara="1" rIns="0" wrap="square" tIns="109725">
            <a:noAutofit/>
          </a:bodyPr>
          <a:lstStyle/>
          <a:p>
            <a:pPr indent="0" lvl="0" marL="0" rtl="0" algn="ctr">
              <a:spcBef>
                <a:spcPts val="0"/>
              </a:spcBef>
              <a:spcAft>
                <a:spcPts val="1600"/>
              </a:spcAft>
              <a:buNone/>
            </a:pPr>
            <a:r>
              <a:rPr lang="en"/>
              <a:t>STEP 1</a:t>
            </a:r>
            <a:endParaRPr/>
          </a:p>
        </p:txBody>
      </p:sp>
      <p:sp>
        <p:nvSpPr>
          <p:cNvPr id="1509" name="Google Shape;1509;p62"/>
          <p:cNvSpPr txBox="1"/>
          <p:nvPr>
            <p:ph idx="5" type="subTitle"/>
          </p:nvPr>
        </p:nvSpPr>
        <p:spPr>
          <a:xfrm>
            <a:off x="1171575" y="2455750"/>
            <a:ext cx="1368900" cy="381000"/>
          </a:xfrm>
          <a:prstGeom prst="rect">
            <a:avLst/>
          </a:prstGeom>
        </p:spPr>
        <p:txBody>
          <a:bodyPr anchorCtr="0" anchor="t" bIns="0" lIns="0" spcFirstLastPara="1" rIns="0" wrap="square" tIns="0">
            <a:noAutofit/>
          </a:bodyPr>
          <a:lstStyle/>
          <a:p>
            <a:pPr indent="0" lvl="0" marL="0" rtl="0" algn="ctr">
              <a:spcBef>
                <a:spcPts val="0"/>
              </a:spcBef>
              <a:spcAft>
                <a:spcPts val="1600"/>
              </a:spcAft>
              <a:buNone/>
            </a:pPr>
            <a:r>
              <a:rPr b="0" lang="en"/>
              <a:t>Mars is actually  </a:t>
            </a:r>
            <a:r>
              <a:rPr lang="en"/>
              <a:t>a cold place</a:t>
            </a:r>
            <a:endParaRPr b="0"/>
          </a:p>
        </p:txBody>
      </p:sp>
      <p:sp>
        <p:nvSpPr>
          <p:cNvPr id="1510" name="Google Shape;1510;p62"/>
          <p:cNvSpPr txBox="1"/>
          <p:nvPr>
            <p:ph idx="2" type="subTitle"/>
          </p:nvPr>
        </p:nvSpPr>
        <p:spPr>
          <a:xfrm>
            <a:off x="1171575" y="3911363"/>
            <a:ext cx="1368900" cy="317700"/>
          </a:xfrm>
          <a:prstGeom prst="rect">
            <a:avLst/>
          </a:prstGeom>
        </p:spPr>
        <p:txBody>
          <a:bodyPr anchorCtr="0" anchor="ctr" bIns="0" lIns="0" spcFirstLastPara="1" rIns="0" wrap="square" tIns="109725">
            <a:noAutofit/>
          </a:bodyPr>
          <a:lstStyle/>
          <a:p>
            <a:pPr indent="0" lvl="0" marL="0" rtl="0" algn="ctr">
              <a:spcBef>
                <a:spcPts val="0"/>
              </a:spcBef>
              <a:spcAft>
                <a:spcPts val="1600"/>
              </a:spcAft>
              <a:buNone/>
            </a:pPr>
            <a:r>
              <a:rPr lang="en"/>
              <a:t>STEP 2</a:t>
            </a:r>
            <a:endParaRPr/>
          </a:p>
        </p:txBody>
      </p:sp>
      <p:sp>
        <p:nvSpPr>
          <p:cNvPr id="1511" name="Google Shape;1511;p62"/>
          <p:cNvSpPr txBox="1"/>
          <p:nvPr>
            <p:ph idx="3" type="subTitle"/>
          </p:nvPr>
        </p:nvSpPr>
        <p:spPr>
          <a:xfrm>
            <a:off x="6603525" y="2138051"/>
            <a:ext cx="1368900" cy="317700"/>
          </a:xfrm>
          <a:prstGeom prst="rect">
            <a:avLst/>
          </a:prstGeom>
        </p:spPr>
        <p:txBody>
          <a:bodyPr anchorCtr="0" anchor="ctr" bIns="0" lIns="0" spcFirstLastPara="1" rIns="0" wrap="square" tIns="109725">
            <a:noAutofit/>
          </a:bodyPr>
          <a:lstStyle/>
          <a:p>
            <a:pPr indent="0" lvl="0" marL="0" rtl="0" algn="ctr">
              <a:spcBef>
                <a:spcPts val="0"/>
              </a:spcBef>
              <a:spcAft>
                <a:spcPts val="1600"/>
              </a:spcAft>
              <a:buNone/>
            </a:pPr>
            <a:r>
              <a:rPr lang="en"/>
              <a:t>STEP 3</a:t>
            </a:r>
            <a:endParaRPr/>
          </a:p>
        </p:txBody>
      </p:sp>
      <p:sp>
        <p:nvSpPr>
          <p:cNvPr id="1512" name="Google Shape;1512;p62"/>
          <p:cNvSpPr txBox="1"/>
          <p:nvPr>
            <p:ph idx="6" type="subTitle"/>
          </p:nvPr>
        </p:nvSpPr>
        <p:spPr>
          <a:xfrm>
            <a:off x="1171575" y="4229078"/>
            <a:ext cx="1368900" cy="381000"/>
          </a:xfrm>
          <a:prstGeom prst="rect">
            <a:avLst/>
          </a:prstGeom>
        </p:spPr>
        <p:txBody>
          <a:bodyPr anchorCtr="0" anchor="t" bIns="0" lIns="0" spcFirstLastPara="1" rIns="0" wrap="square" tIns="0">
            <a:noAutofit/>
          </a:bodyPr>
          <a:lstStyle/>
          <a:p>
            <a:pPr indent="0" lvl="0" marL="0" rtl="0" algn="ctr">
              <a:spcBef>
                <a:spcPts val="0"/>
              </a:spcBef>
              <a:spcAft>
                <a:spcPts val="1600"/>
              </a:spcAft>
              <a:buNone/>
            </a:pPr>
            <a:r>
              <a:rPr lang="en"/>
              <a:t>Earth is where we live on</a:t>
            </a:r>
            <a:endParaRPr b="0"/>
          </a:p>
        </p:txBody>
      </p:sp>
      <p:sp>
        <p:nvSpPr>
          <p:cNvPr id="1513" name="Google Shape;1513;p62"/>
          <p:cNvSpPr txBox="1"/>
          <p:nvPr>
            <p:ph idx="4" type="subTitle"/>
          </p:nvPr>
        </p:nvSpPr>
        <p:spPr>
          <a:xfrm>
            <a:off x="6603525" y="3911360"/>
            <a:ext cx="1368900" cy="317700"/>
          </a:xfrm>
          <a:prstGeom prst="rect">
            <a:avLst/>
          </a:prstGeom>
        </p:spPr>
        <p:txBody>
          <a:bodyPr anchorCtr="0" anchor="ctr" bIns="0" lIns="0" spcFirstLastPara="1" rIns="0" wrap="square" tIns="109725">
            <a:noAutofit/>
          </a:bodyPr>
          <a:lstStyle/>
          <a:p>
            <a:pPr indent="0" lvl="0" marL="0" rtl="0" algn="ctr">
              <a:spcBef>
                <a:spcPts val="0"/>
              </a:spcBef>
              <a:spcAft>
                <a:spcPts val="1600"/>
              </a:spcAft>
              <a:buNone/>
            </a:pPr>
            <a:r>
              <a:rPr lang="en"/>
              <a:t>STEP 4</a:t>
            </a:r>
            <a:endParaRPr/>
          </a:p>
        </p:txBody>
      </p:sp>
      <p:cxnSp>
        <p:nvCxnSpPr>
          <p:cNvPr id="1514" name="Google Shape;1514;p62"/>
          <p:cNvCxnSpPr>
            <a:stCxn id="1511" idx="1"/>
          </p:cNvCxnSpPr>
          <p:nvPr/>
        </p:nvCxnSpPr>
        <p:spPr>
          <a:xfrm flipH="1">
            <a:off x="5553825" y="2296901"/>
            <a:ext cx="1049700" cy="936300"/>
          </a:xfrm>
          <a:prstGeom prst="bentConnector3">
            <a:avLst>
              <a:gd fmla="val 50000" name="adj1"/>
            </a:avLst>
          </a:prstGeom>
          <a:noFill/>
          <a:ln cap="flat" cmpd="sng" w="19050">
            <a:solidFill>
              <a:schemeClr val="dk2"/>
            </a:solidFill>
            <a:prstDash val="solid"/>
            <a:round/>
            <a:headEnd len="med" w="med" type="oval"/>
            <a:tailEnd len="med" w="med" type="oval"/>
          </a:ln>
        </p:spPr>
      </p:cxnSp>
      <p:cxnSp>
        <p:nvCxnSpPr>
          <p:cNvPr id="1515" name="Google Shape;1515;p62"/>
          <p:cNvCxnSpPr>
            <a:stCxn id="1510" idx="3"/>
          </p:cNvCxnSpPr>
          <p:nvPr/>
        </p:nvCxnSpPr>
        <p:spPr>
          <a:xfrm flipH="1" rot="10800000">
            <a:off x="2540475" y="3247313"/>
            <a:ext cx="1060800" cy="822900"/>
          </a:xfrm>
          <a:prstGeom prst="bentConnector3">
            <a:avLst>
              <a:gd fmla="val 50000" name="adj1"/>
            </a:avLst>
          </a:prstGeom>
          <a:noFill/>
          <a:ln cap="flat" cmpd="sng" w="19050">
            <a:solidFill>
              <a:schemeClr val="accent2"/>
            </a:solidFill>
            <a:prstDash val="solid"/>
            <a:round/>
            <a:headEnd len="med" w="med" type="oval"/>
            <a:tailEnd len="med" w="med" type="oval"/>
          </a:ln>
        </p:spPr>
      </p:cxnSp>
      <p:cxnSp>
        <p:nvCxnSpPr>
          <p:cNvPr id="1516" name="Google Shape;1516;p62"/>
          <p:cNvCxnSpPr>
            <a:stCxn id="1513" idx="1"/>
          </p:cNvCxnSpPr>
          <p:nvPr/>
        </p:nvCxnSpPr>
        <p:spPr>
          <a:xfrm flipH="1">
            <a:off x="5093925" y="4070210"/>
            <a:ext cx="1509600" cy="372900"/>
          </a:xfrm>
          <a:prstGeom prst="bentConnector3">
            <a:avLst>
              <a:gd fmla="val 50000" name="adj1"/>
            </a:avLst>
          </a:prstGeom>
          <a:noFill/>
          <a:ln cap="flat" cmpd="sng" w="19050">
            <a:solidFill>
              <a:schemeClr val="accent1"/>
            </a:solidFill>
            <a:prstDash val="solid"/>
            <a:round/>
            <a:headEnd len="med" w="med" type="oval"/>
            <a:tailEnd len="med" w="med" type="oval"/>
          </a:ln>
        </p:spPr>
      </p:cxnSp>
      <p:sp>
        <p:nvSpPr>
          <p:cNvPr id="1517" name="Google Shape;1517;p62"/>
          <p:cNvSpPr txBox="1"/>
          <p:nvPr>
            <p:ph idx="7" type="subTitle"/>
          </p:nvPr>
        </p:nvSpPr>
        <p:spPr>
          <a:xfrm>
            <a:off x="6603525" y="2455750"/>
            <a:ext cx="1368900" cy="381000"/>
          </a:xfrm>
          <a:prstGeom prst="rect">
            <a:avLst/>
          </a:prstGeom>
        </p:spPr>
        <p:txBody>
          <a:bodyPr anchorCtr="0" anchor="t" bIns="0" lIns="0" spcFirstLastPara="1" rIns="0" wrap="square" tIns="0">
            <a:noAutofit/>
          </a:bodyPr>
          <a:lstStyle/>
          <a:p>
            <a:pPr indent="0" lvl="0" marL="0" rtl="0" algn="ctr">
              <a:spcBef>
                <a:spcPts val="0"/>
              </a:spcBef>
              <a:spcAft>
                <a:spcPts val="1600"/>
              </a:spcAft>
              <a:buNone/>
            </a:pPr>
            <a:r>
              <a:rPr lang="en"/>
              <a:t>Jupiter is the biggest planet</a:t>
            </a:r>
            <a:endParaRPr/>
          </a:p>
        </p:txBody>
      </p:sp>
      <p:sp>
        <p:nvSpPr>
          <p:cNvPr id="1518" name="Google Shape;1518;p62"/>
          <p:cNvSpPr txBox="1"/>
          <p:nvPr>
            <p:ph idx="8" type="subTitle"/>
          </p:nvPr>
        </p:nvSpPr>
        <p:spPr>
          <a:xfrm>
            <a:off x="6603525" y="4229078"/>
            <a:ext cx="1368900" cy="381000"/>
          </a:xfrm>
          <a:prstGeom prst="rect">
            <a:avLst/>
          </a:prstGeom>
        </p:spPr>
        <p:txBody>
          <a:bodyPr anchorCtr="0" anchor="t" bIns="0" lIns="0" spcFirstLastPara="1" rIns="0" wrap="square" tIns="0">
            <a:noAutofit/>
          </a:bodyPr>
          <a:lstStyle/>
          <a:p>
            <a:pPr indent="0" lvl="0" marL="0" rtl="0" algn="ctr">
              <a:spcBef>
                <a:spcPts val="0"/>
              </a:spcBef>
              <a:spcAft>
                <a:spcPts val="1600"/>
              </a:spcAft>
              <a:buNone/>
            </a:pPr>
            <a:r>
              <a:rPr lang="en"/>
              <a:t>Venus has a beautiful name</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2" name="Shape 1522"/>
        <p:cNvGrpSpPr/>
        <p:nvPr/>
      </p:nvGrpSpPr>
      <p:grpSpPr>
        <a:xfrm>
          <a:off x="0" y="0"/>
          <a:ext cx="0" cy="0"/>
          <a:chOff x="0" y="0"/>
          <a:chExt cx="0" cy="0"/>
        </a:xfrm>
      </p:grpSpPr>
      <p:sp>
        <p:nvSpPr>
          <p:cNvPr id="1523" name="Google Shape;1523;p63"/>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 </a:t>
            </a:r>
            <a:fld id="{00000000-1234-1234-1234-123412341234}" type="slidenum">
              <a:rPr lang="en"/>
              <a:t>‹#›</a:t>
            </a:fld>
            <a:r>
              <a:rPr lang="en"/>
              <a:t>.</a:t>
            </a:r>
            <a:endParaRPr/>
          </a:p>
        </p:txBody>
      </p:sp>
      <p:pic>
        <p:nvPicPr>
          <p:cNvPr id="1524" name="Google Shape;1524;p63"/>
          <p:cNvPicPr preferRelativeResize="0"/>
          <p:nvPr/>
        </p:nvPicPr>
        <p:blipFill rotWithShape="1">
          <a:blip r:embed="rId3">
            <a:alphaModFix/>
          </a:blip>
          <a:srcRect b="7812" l="0" r="0" t="7820"/>
          <a:stretch/>
        </p:blipFill>
        <p:spPr>
          <a:xfrm>
            <a:off x="0" y="0"/>
            <a:ext cx="9144000" cy="5143497"/>
          </a:xfrm>
          <a:prstGeom prst="rect">
            <a:avLst/>
          </a:prstGeom>
          <a:noFill/>
          <a:ln>
            <a:noFill/>
          </a:ln>
        </p:spPr>
      </p:pic>
      <p:grpSp>
        <p:nvGrpSpPr>
          <p:cNvPr id="1525" name="Google Shape;1525;p63"/>
          <p:cNvGrpSpPr/>
          <p:nvPr/>
        </p:nvGrpSpPr>
        <p:grpSpPr>
          <a:xfrm rot="10800000">
            <a:off x="-3" y="371062"/>
            <a:ext cx="3000750" cy="334221"/>
            <a:chOff x="6143247" y="203950"/>
            <a:chExt cx="3000750" cy="334221"/>
          </a:xfrm>
        </p:grpSpPr>
        <p:grpSp>
          <p:nvGrpSpPr>
            <p:cNvPr id="1526" name="Google Shape;1526;p63"/>
            <p:cNvGrpSpPr/>
            <p:nvPr/>
          </p:nvGrpSpPr>
          <p:grpSpPr>
            <a:xfrm>
              <a:off x="6401510" y="203950"/>
              <a:ext cx="2742479" cy="147696"/>
              <a:chOff x="184396" y="1493143"/>
              <a:chExt cx="49503224" cy="2670817"/>
            </a:xfrm>
          </p:grpSpPr>
          <p:sp>
            <p:nvSpPr>
              <p:cNvPr id="1527" name="Google Shape;1527;p63"/>
              <p:cNvSpPr/>
              <p:nvPr/>
            </p:nvSpPr>
            <p:spPr>
              <a:xfrm>
                <a:off x="184396"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3"/>
              <p:cNvSpPr/>
              <p:nvPr/>
            </p:nvSpPr>
            <p:spPr>
              <a:xfrm>
                <a:off x="1448775"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3"/>
              <p:cNvSpPr/>
              <p:nvPr/>
            </p:nvSpPr>
            <p:spPr>
              <a:xfrm>
                <a:off x="1885037" y="1493143"/>
                <a:ext cx="47802583" cy="2670817"/>
              </a:xfrm>
              <a:custGeom>
                <a:rect b="b" l="l" r="r" t="t"/>
                <a:pathLst>
                  <a:path extrusionOk="0" h="106822" w="174122">
                    <a:moveTo>
                      <a:pt x="1" y="0"/>
                    </a:moveTo>
                    <a:lnTo>
                      <a:pt x="1" y="106822"/>
                    </a:lnTo>
                    <a:lnTo>
                      <a:pt x="174121" y="106822"/>
                    </a:lnTo>
                    <a:lnTo>
                      <a:pt x="1741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 name="Google Shape;1530;p63"/>
            <p:cNvGrpSpPr/>
            <p:nvPr/>
          </p:nvGrpSpPr>
          <p:grpSpPr>
            <a:xfrm>
              <a:off x="6143247" y="203950"/>
              <a:ext cx="215333" cy="147696"/>
              <a:chOff x="442294" y="1493143"/>
              <a:chExt cx="3886871" cy="2670817"/>
            </a:xfrm>
          </p:grpSpPr>
          <p:sp>
            <p:nvSpPr>
              <p:cNvPr id="1531" name="Google Shape;1531;p63"/>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3"/>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3"/>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3"/>
              <p:cNvSpPr/>
              <p:nvPr/>
            </p:nvSpPr>
            <p:spPr>
              <a:xfrm>
                <a:off x="2191445" y="1493143"/>
                <a:ext cx="1470025" cy="2670817"/>
              </a:xfrm>
              <a:custGeom>
                <a:rect b="b" l="l" r="r" t="t"/>
                <a:pathLst>
                  <a:path extrusionOk="0" h="106822" w="174122">
                    <a:moveTo>
                      <a:pt x="1" y="0"/>
                    </a:moveTo>
                    <a:lnTo>
                      <a:pt x="1" y="106822"/>
                    </a:lnTo>
                    <a:lnTo>
                      <a:pt x="174121" y="106822"/>
                    </a:lnTo>
                    <a:lnTo>
                      <a:pt x="1741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 name="Google Shape;1535;p63"/>
            <p:cNvGrpSpPr/>
            <p:nvPr/>
          </p:nvGrpSpPr>
          <p:grpSpPr>
            <a:xfrm>
              <a:off x="6748185" y="390475"/>
              <a:ext cx="2395813" cy="147696"/>
              <a:chOff x="184396" y="1493143"/>
              <a:chExt cx="43245715" cy="2670817"/>
            </a:xfrm>
          </p:grpSpPr>
          <p:sp>
            <p:nvSpPr>
              <p:cNvPr id="1536" name="Google Shape;1536;p63"/>
              <p:cNvSpPr/>
              <p:nvPr/>
            </p:nvSpPr>
            <p:spPr>
              <a:xfrm>
                <a:off x="184396"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3"/>
              <p:cNvSpPr/>
              <p:nvPr/>
            </p:nvSpPr>
            <p:spPr>
              <a:xfrm>
                <a:off x="1448775"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3"/>
              <p:cNvSpPr/>
              <p:nvPr/>
            </p:nvSpPr>
            <p:spPr>
              <a:xfrm>
                <a:off x="1885037" y="1493143"/>
                <a:ext cx="41545074" cy="2670817"/>
              </a:xfrm>
              <a:custGeom>
                <a:rect b="b" l="l" r="r" t="t"/>
                <a:pathLst>
                  <a:path extrusionOk="0" h="106822" w="174122">
                    <a:moveTo>
                      <a:pt x="1" y="0"/>
                    </a:moveTo>
                    <a:lnTo>
                      <a:pt x="1" y="106822"/>
                    </a:lnTo>
                    <a:lnTo>
                      <a:pt x="174121" y="106822"/>
                    </a:lnTo>
                    <a:lnTo>
                      <a:pt x="1741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 name="Google Shape;1539;p63"/>
            <p:cNvGrpSpPr/>
            <p:nvPr/>
          </p:nvGrpSpPr>
          <p:grpSpPr>
            <a:xfrm>
              <a:off x="6489922" y="390475"/>
              <a:ext cx="215333" cy="147696"/>
              <a:chOff x="442294" y="1493143"/>
              <a:chExt cx="3886871" cy="2670817"/>
            </a:xfrm>
          </p:grpSpPr>
          <p:sp>
            <p:nvSpPr>
              <p:cNvPr id="1540" name="Google Shape;1540;p63"/>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3"/>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3"/>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3"/>
              <p:cNvSpPr/>
              <p:nvPr/>
            </p:nvSpPr>
            <p:spPr>
              <a:xfrm>
                <a:off x="2191445" y="1493143"/>
                <a:ext cx="1531838" cy="2670817"/>
              </a:xfrm>
              <a:custGeom>
                <a:rect b="b" l="l" r="r" t="t"/>
                <a:pathLst>
                  <a:path extrusionOk="0" h="106822" w="174122">
                    <a:moveTo>
                      <a:pt x="1" y="0"/>
                    </a:moveTo>
                    <a:lnTo>
                      <a:pt x="1" y="106822"/>
                    </a:lnTo>
                    <a:lnTo>
                      <a:pt x="174121" y="106822"/>
                    </a:lnTo>
                    <a:lnTo>
                      <a:pt x="1741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544" name="Google Shape;1544;p63"/>
          <p:cNvSpPr txBox="1"/>
          <p:nvPr>
            <p:ph idx="2" type="title"/>
          </p:nvPr>
        </p:nvSpPr>
        <p:spPr>
          <a:xfrm>
            <a:off x="5456025" y="2010675"/>
            <a:ext cx="2973600" cy="2385900"/>
          </a:xfrm>
          <a:prstGeom prst="rect">
            <a:avLst/>
          </a:prstGeom>
        </p:spPr>
        <p:txBody>
          <a:bodyPr anchorCtr="0" anchor="b" bIns="0" lIns="0" spcFirstLastPara="1" rIns="0" wrap="square" tIns="0">
            <a:noAutofit/>
          </a:bodyPr>
          <a:lstStyle/>
          <a:p>
            <a:pPr indent="0" lvl="0" marL="0" rtl="0" algn="r">
              <a:spcBef>
                <a:spcPts val="0"/>
              </a:spcBef>
              <a:spcAft>
                <a:spcPts val="0"/>
              </a:spcAft>
              <a:buNone/>
            </a:pPr>
            <a:r>
              <a:rPr lang="en"/>
              <a:t>NAME OF THE SECTION</a:t>
            </a:r>
            <a:endParaRPr/>
          </a:p>
        </p:txBody>
      </p:sp>
      <p:sp>
        <p:nvSpPr>
          <p:cNvPr id="1545" name="Google Shape;1545;p63"/>
          <p:cNvSpPr txBox="1"/>
          <p:nvPr>
            <p:ph idx="1" type="subTitle"/>
          </p:nvPr>
        </p:nvSpPr>
        <p:spPr>
          <a:xfrm>
            <a:off x="4618285" y="4396575"/>
            <a:ext cx="3893700" cy="213600"/>
          </a:xfrm>
          <a:prstGeom prst="rect">
            <a:avLst/>
          </a:prstGeom>
        </p:spPr>
        <p:txBody>
          <a:bodyPr anchorCtr="0" anchor="t" bIns="91425" lIns="0" spcFirstLastPara="1" rIns="91425" wrap="square" tIns="0">
            <a:noAutofit/>
          </a:bodyPr>
          <a:lstStyle/>
          <a:p>
            <a:pPr indent="0" lvl="0" marL="0" rtl="0" algn="r">
              <a:spcBef>
                <a:spcPts val="0"/>
              </a:spcBef>
              <a:spcAft>
                <a:spcPts val="0"/>
              </a:spcAft>
              <a:buNone/>
            </a:pPr>
            <a:r>
              <a:rPr lang="en"/>
              <a:t>Here you can add a subtitle if needed</a:t>
            </a:r>
            <a:endParaRPr/>
          </a:p>
        </p:txBody>
      </p:sp>
      <p:sp>
        <p:nvSpPr>
          <p:cNvPr id="1546" name="Google Shape;1546;p63"/>
          <p:cNvSpPr txBox="1"/>
          <p:nvPr>
            <p:ph type="title"/>
          </p:nvPr>
        </p:nvSpPr>
        <p:spPr>
          <a:xfrm>
            <a:off x="6218874" y="538175"/>
            <a:ext cx="2258700" cy="1205700"/>
          </a:xfrm>
          <a:prstGeom prst="rect">
            <a:avLst/>
          </a:prstGeom>
        </p:spPr>
        <p:txBody>
          <a:bodyPr anchorCtr="0" anchor="b" bIns="0" lIns="0" spcFirstLastPara="1" rIns="0" wrap="square" tIns="0">
            <a:noAutofit/>
          </a:bodyPr>
          <a:lstStyle/>
          <a:p>
            <a:pPr indent="0" lvl="0" marL="0" rtl="0" algn="r">
              <a:spcBef>
                <a:spcPts val="0"/>
              </a:spcBef>
              <a:spcAft>
                <a:spcPts val="0"/>
              </a:spcAft>
              <a:buNone/>
            </a:pPr>
            <a:r>
              <a:rPr lang="en"/>
              <a:t>03</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50" name="Shape 1550"/>
        <p:cNvGrpSpPr/>
        <p:nvPr/>
      </p:nvGrpSpPr>
      <p:grpSpPr>
        <a:xfrm>
          <a:off x="0" y="0"/>
          <a:ext cx="0" cy="0"/>
          <a:chOff x="0" y="0"/>
          <a:chExt cx="0" cy="0"/>
        </a:xfrm>
      </p:grpSpPr>
      <p:sp>
        <p:nvSpPr>
          <p:cNvPr id="1551" name="Google Shape;1551;p64"/>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 </a:t>
            </a:r>
            <a:fld id="{00000000-1234-1234-1234-123412341234}" type="slidenum">
              <a:rPr lang="en"/>
              <a:t>‹#›</a:t>
            </a:fld>
            <a:r>
              <a:rPr lang="en"/>
              <a:t>.</a:t>
            </a:r>
            <a:endParaRPr/>
          </a:p>
        </p:txBody>
      </p:sp>
      <p:sp>
        <p:nvSpPr>
          <p:cNvPr id="1552" name="Google Shape;1552;p64"/>
          <p:cNvSpPr txBox="1"/>
          <p:nvPr>
            <p:ph type="title"/>
          </p:nvPr>
        </p:nvSpPr>
        <p:spPr>
          <a:xfrm>
            <a:off x="1554325" y="1328447"/>
            <a:ext cx="2465700" cy="1248000"/>
          </a:xfrm>
          <a:prstGeom prst="rect">
            <a:avLst/>
          </a:prstGeom>
        </p:spPr>
        <p:txBody>
          <a:bodyPr anchorCtr="0" anchor="b" bIns="91425" lIns="91425" spcFirstLastPara="1" rIns="0" wrap="square" tIns="91425">
            <a:noAutofit/>
          </a:bodyPr>
          <a:lstStyle/>
          <a:p>
            <a:pPr indent="0" lvl="0" marL="0" rtl="0" algn="r">
              <a:spcBef>
                <a:spcPts val="0"/>
              </a:spcBef>
              <a:spcAft>
                <a:spcPts val="0"/>
              </a:spcAft>
              <a:buNone/>
            </a:pPr>
            <a:r>
              <a:rPr lang="en"/>
              <a:t>TABLET APP</a:t>
            </a:r>
            <a:endParaRPr/>
          </a:p>
        </p:txBody>
      </p:sp>
      <p:grpSp>
        <p:nvGrpSpPr>
          <p:cNvPr id="1553" name="Google Shape;1553;p64"/>
          <p:cNvGrpSpPr/>
          <p:nvPr/>
        </p:nvGrpSpPr>
        <p:grpSpPr>
          <a:xfrm>
            <a:off x="5327000" y="944325"/>
            <a:ext cx="2456175" cy="3254850"/>
            <a:chOff x="5327000" y="944325"/>
            <a:chExt cx="2456175" cy="3254850"/>
          </a:xfrm>
        </p:grpSpPr>
        <p:sp>
          <p:nvSpPr>
            <p:cNvPr id="1554" name="Google Shape;1554;p64"/>
            <p:cNvSpPr/>
            <p:nvPr/>
          </p:nvSpPr>
          <p:spPr>
            <a:xfrm>
              <a:off x="5327000" y="944325"/>
              <a:ext cx="2456175" cy="3254850"/>
            </a:xfrm>
            <a:custGeom>
              <a:rect b="b" l="l" r="r" t="t"/>
              <a:pathLst>
                <a:path extrusionOk="0" h="130194" w="98247">
                  <a:moveTo>
                    <a:pt x="8171" y="1"/>
                  </a:moveTo>
                  <a:cubicBezTo>
                    <a:pt x="3776" y="1"/>
                    <a:pt x="0" y="3760"/>
                    <a:pt x="0" y="8171"/>
                  </a:cubicBezTo>
                  <a:lnTo>
                    <a:pt x="0" y="122040"/>
                  </a:lnTo>
                  <a:cubicBezTo>
                    <a:pt x="0" y="126451"/>
                    <a:pt x="3760" y="130193"/>
                    <a:pt x="8171" y="130193"/>
                  </a:cubicBezTo>
                  <a:lnTo>
                    <a:pt x="90427" y="130193"/>
                  </a:lnTo>
                  <a:cubicBezTo>
                    <a:pt x="94838" y="130193"/>
                    <a:pt x="98230" y="126451"/>
                    <a:pt x="98230" y="122040"/>
                  </a:cubicBezTo>
                  <a:lnTo>
                    <a:pt x="98247" y="122040"/>
                  </a:lnTo>
                  <a:lnTo>
                    <a:pt x="98247" y="8171"/>
                  </a:lnTo>
                  <a:cubicBezTo>
                    <a:pt x="98247" y="3760"/>
                    <a:pt x="94838" y="1"/>
                    <a:pt x="9042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4"/>
            <p:cNvSpPr/>
            <p:nvPr/>
          </p:nvSpPr>
          <p:spPr>
            <a:xfrm>
              <a:off x="5526250" y="1184100"/>
              <a:ext cx="2056850" cy="2495850"/>
            </a:xfrm>
            <a:custGeom>
              <a:rect b="b" l="l" r="r" t="t"/>
              <a:pathLst>
                <a:path extrusionOk="0" h="99834" w="82274">
                  <a:moveTo>
                    <a:pt x="0" y="0"/>
                  </a:moveTo>
                  <a:lnTo>
                    <a:pt x="0" y="99834"/>
                  </a:lnTo>
                  <a:lnTo>
                    <a:pt x="82273" y="99834"/>
                  </a:lnTo>
                  <a:lnTo>
                    <a:pt x="82273" y="0"/>
                  </a:ln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4"/>
            <p:cNvSpPr/>
            <p:nvPr/>
          </p:nvSpPr>
          <p:spPr>
            <a:xfrm>
              <a:off x="6394675" y="3773075"/>
              <a:ext cx="330025" cy="330450"/>
            </a:xfrm>
            <a:custGeom>
              <a:rect b="b" l="l" r="r" t="t"/>
              <a:pathLst>
                <a:path extrusionOk="0" h="13218" w="13201">
                  <a:moveTo>
                    <a:pt x="6600" y="1"/>
                  </a:moveTo>
                  <a:cubicBezTo>
                    <a:pt x="2958" y="1"/>
                    <a:pt x="0" y="2958"/>
                    <a:pt x="0" y="6617"/>
                  </a:cubicBezTo>
                  <a:cubicBezTo>
                    <a:pt x="0" y="10260"/>
                    <a:pt x="2958" y="13217"/>
                    <a:pt x="6600" y="13217"/>
                  </a:cubicBezTo>
                  <a:cubicBezTo>
                    <a:pt x="10243" y="13217"/>
                    <a:pt x="13200" y="10260"/>
                    <a:pt x="13200" y="6617"/>
                  </a:cubicBezTo>
                  <a:cubicBezTo>
                    <a:pt x="13200" y="2958"/>
                    <a:pt x="10243" y="1"/>
                    <a:pt x="6600"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4"/>
            <p:cNvSpPr/>
            <p:nvPr/>
          </p:nvSpPr>
          <p:spPr>
            <a:xfrm>
              <a:off x="5706275" y="1403825"/>
              <a:ext cx="718925" cy="259425"/>
            </a:xfrm>
            <a:custGeom>
              <a:rect b="b" l="l" r="r" t="t"/>
              <a:pathLst>
                <a:path extrusionOk="0" h="10377" w="28757">
                  <a:moveTo>
                    <a:pt x="1" y="0"/>
                  </a:moveTo>
                  <a:lnTo>
                    <a:pt x="1" y="10376"/>
                  </a:lnTo>
                  <a:lnTo>
                    <a:pt x="28756" y="10376"/>
                  </a:lnTo>
                  <a:lnTo>
                    <a:pt x="28756" y="0"/>
                  </a:lnTo>
                  <a:close/>
                </a:path>
              </a:pathLst>
            </a:custGeom>
            <a:solidFill>
              <a:srgbClr val="2B5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4"/>
            <p:cNvSpPr/>
            <p:nvPr/>
          </p:nvSpPr>
          <p:spPr>
            <a:xfrm>
              <a:off x="7024175" y="1403825"/>
              <a:ext cx="379300" cy="119475"/>
            </a:xfrm>
            <a:custGeom>
              <a:rect b="b" l="l" r="r" t="t"/>
              <a:pathLst>
                <a:path extrusionOk="0" h="4779" w="15172">
                  <a:moveTo>
                    <a:pt x="0" y="0"/>
                  </a:moveTo>
                  <a:lnTo>
                    <a:pt x="0" y="4779"/>
                  </a:lnTo>
                  <a:lnTo>
                    <a:pt x="15172" y="4779"/>
                  </a:lnTo>
                  <a:lnTo>
                    <a:pt x="15172" y="0"/>
                  </a:lnTo>
                  <a:close/>
                </a:path>
              </a:pathLst>
            </a:custGeom>
            <a:solidFill>
              <a:srgbClr val="2B5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4"/>
            <p:cNvSpPr/>
            <p:nvPr/>
          </p:nvSpPr>
          <p:spPr>
            <a:xfrm>
              <a:off x="5706275" y="2961050"/>
              <a:ext cx="538875" cy="479550"/>
            </a:xfrm>
            <a:custGeom>
              <a:rect b="b" l="l" r="r" t="t"/>
              <a:pathLst>
                <a:path extrusionOk="0" h="19182" w="21555">
                  <a:moveTo>
                    <a:pt x="1" y="0"/>
                  </a:moveTo>
                  <a:lnTo>
                    <a:pt x="1" y="19182"/>
                  </a:lnTo>
                  <a:lnTo>
                    <a:pt x="21555" y="19182"/>
                  </a:lnTo>
                  <a:lnTo>
                    <a:pt x="21555" y="0"/>
                  </a:lnTo>
                  <a:close/>
                </a:path>
              </a:pathLst>
            </a:custGeom>
            <a:solidFill>
              <a:srgbClr val="FF7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4"/>
            <p:cNvSpPr/>
            <p:nvPr/>
          </p:nvSpPr>
          <p:spPr>
            <a:xfrm>
              <a:off x="6305275" y="2961050"/>
              <a:ext cx="519250" cy="479550"/>
            </a:xfrm>
            <a:custGeom>
              <a:rect b="b" l="l" r="r" t="t"/>
              <a:pathLst>
                <a:path extrusionOk="0" h="19182" w="20770">
                  <a:moveTo>
                    <a:pt x="1" y="0"/>
                  </a:moveTo>
                  <a:lnTo>
                    <a:pt x="1" y="19182"/>
                  </a:lnTo>
                  <a:lnTo>
                    <a:pt x="20769" y="19182"/>
                  </a:lnTo>
                  <a:lnTo>
                    <a:pt x="20769" y="0"/>
                  </a:lnTo>
                  <a:close/>
                </a:path>
              </a:pathLst>
            </a:custGeom>
            <a:solidFill>
              <a:srgbClr val="FF7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4"/>
            <p:cNvSpPr/>
            <p:nvPr/>
          </p:nvSpPr>
          <p:spPr>
            <a:xfrm>
              <a:off x="6884225" y="2961050"/>
              <a:ext cx="519250" cy="479550"/>
            </a:xfrm>
            <a:custGeom>
              <a:rect b="b" l="l" r="r" t="t"/>
              <a:pathLst>
                <a:path extrusionOk="0" h="19182" w="20770">
                  <a:moveTo>
                    <a:pt x="1" y="0"/>
                  </a:moveTo>
                  <a:lnTo>
                    <a:pt x="1" y="19182"/>
                  </a:lnTo>
                  <a:lnTo>
                    <a:pt x="20770" y="19182"/>
                  </a:lnTo>
                  <a:lnTo>
                    <a:pt x="20770" y="0"/>
                  </a:lnTo>
                  <a:close/>
                </a:path>
              </a:pathLst>
            </a:custGeom>
            <a:solidFill>
              <a:srgbClr val="FF7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4"/>
            <p:cNvSpPr/>
            <p:nvPr/>
          </p:nvSpPr>
          <p:spPr>
            <a:xfrm>
              <a:off x="5706275" y="1783100"/>
              <a:ext cx="1697200" cy="758600"/>
            </a:xfrm>
            <a:custGeom>
              <a:rect b="b" l="l" r="r" t="t"/>
              <a:pathLst>
                <a:path extrusionOk="0" h="30344" w="67888">
                  <a:moveTo>
                    <a:pt x="1" y="0"/>
                  </a:moveTo>
                  <a:lnTo>
                    <a:pt x="1" y="30343"/>
                  </a:lnTo>
                  <a:lnTo>
                    <a:pt x="67888" y="30343"/>
                  </a:lnTo>
                  <a:lnTo>
                    <a:pt x="67888" y="0"/>
                  </a:lnTo>
                  <a:close/>
                </a:path>
              </a:pathLst>
            </a:custGeom>
            <a:solidFill>
              <a:srgbClr val="FF7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64"/>
            <p:cNvSpPr/>
            <p:nvPr/>
          </p:nvSpPr>
          <p:spPr>
            <a:xfrm>
              <a:off x="6085550" y="2621875"/>
              <a:ext cx="958700" cy="79800"/>
            </a:xfrm>
            <a:custGeom>
              <a:rect b="b" l="l" r="r" t="t"/>
              <a:pathLst>
                <a:path extrusionOk="0" h="3192" w="38348">
                  <a:moveTo>
                    <a:pt x="1" y="0"/>
                  </a:moveTo>
                  <a:lnTo>
                    <a:pt x="1" y="3191"/>
                  </a:lnTo>
                  <a:lnTo>
                    <a:pt x="38347" y="3191"/>
                  </a:lnTo>
                  <a:lnTo>
                    <a:pt x="38347" y="0"/>
                  </a:lnTo>
                  <a:close/>
                </a:path>
              </a:pathLst>
            </a:custGeom>
            <a:solidFill>
              <a:srgbClr val="2B5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4"/>
            <p:cNvSpPr/>
            <p:nvPr/>
          </p:nvSpPr>
          <p:spPr>
            <a:xfrm>
              <a:off x="6205450" y="2781425"/>
              <a:ext cx="698850" cy="79825"/>
            </a:xfrm>
            <a:custGeom>
              <a:rect b="b" l="l" r="r" t="t"/>
              <a:pathLst>
                <a:path extrusionOk="0" h="3193" w="27954">
                  <a:moveTo>
                    <a:pt x="0" y="1"/>
                  </a:moveTo>
                  <a:lnTo>
                    <a:pt x="0" y="3192"/>
                  </a:lnTo>
                  <a:lnTo>
                    <a:pt x="27954" y="3192"/>
                  </a:lnTo>
                  <a:lnTo>
                    <a:pt x="27954" y="1"/>
                  </a:lnTo>
                  <a:close/>
                </a:path>
              </a:pathLst>
            </a:custGeom>
            <a:solidFill>
              <a:srgbClr val="2B5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565" name="Google Shape;1565;p64"/>
          <p:cNvPicPr preferRelativeResize="0"/>
          <p:nvPr/>
        </p:nvPicPr>
        <p:blipFill>
          <a:blip r:embed="rId3">
            <a:alphaModFix/>
          </a:blip>
          <a:stretch>
            <a:fillRect/>
          </a:stretch>
        </p:blipFill>
        <p:spPr>
          <a:xfrm>
            <a:off x="5526250" y="1184334"/>
            <a:ext cx="2056850" cy="2495367"/>
          </a:xfrm>
          <a:prstGeom prst="rect">
            <a:avLst/>
          </a:prstGeom>
          <a:noFill/>
          <a:ln cap="flat" cmpd="sng" w="19050">
            <a:solidFill>
              <a:schemeClr val="dk2"/>
            </a:solidFill>
            <a:prstDash val="solid"/>
            <a:round/>
            <a:headEnd len="sm" w="sm" type="none"/>
            <a:tailEnd len="sm" w="sm" type="none"/>
          </a:ln>
        </p:spPr>
      </p:pic>
      <p:sp>
        <p:nvSpPr>
          <p:cNvPr id="1566" name="Google Shape;1566;p64"/>
          <p:cNvSpPr txBox="1"/>
          <p:nvPr>
            <p:ph idx="1" type="subTitle"/>
          </p:nvPr>
        </p:nvSpPr>
        <p:spPr>
          <a:xfrm>
            <a:off x="1212825" y="2573875"/>
            <a:ext cx="2806500" cy="960000"/>
          </a:xfrm>
          <a:prstGeom prst="rect">
            <a:avLst/>
          </a:prstGeom>
        </p:spPr>
        <p:txBody>
          <a:bodyPr anchorCtr="0" anchor="t" bIns="0" lIns="0" spcFirstLastPara="1" rIns="0" wrap="square" tIns="0">
            <a:noAutofit/>
          </a:bodyPr>
          <a:lstStyle/>
          <a:p>
            <a:pPr indent="0" lvl="0" marL="0" rtl="0" algn="r">
              <a:spcBef>
                <a:spcPts val="0"/>
              </a:spcBef>
              <a:spcAft>
                <a:spcPts val="1600"/>
              </a:spcAft>
              <a:buNone/>
            </a:pPr>
            <a:r>
              <a:rPr lang="en"/>
              <a:t>You can replace the image on the screen with your own work. Right-click on it and then choose “Replace image” so you can add yours</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70" name="Shape 1570"/>
        <p:cNvGrpSpPr/>
        <p:nvPr/>
      </p:nvGrpSpPr>
      <p:grpSpPr>
        <a:xfrm>
          <a:off x="0" y="0"/>
          <a:ext cx="0" cy="0"/>
          <a:chOff x="0" y="0"/>
          <a:chExt cx="0" cy="0"/>
        </a:xfrm>
      </p:grpSpPr>
      <p:sp>
        <p:nvSpPr>
          <p:cNvPr id="1571" name="Google Shape;1571;p65"/>
          <p:cNvSpPr txBox="1"/>
          <p:nvPr>
            <p:ph type="title"/>
          </p:nvPr>
        </p:nvSpPr>
        <p:spPr>
          <a:xfrm>
            <a:off x="5149325" y="2025568"/>
            <a:ext cx="2465700" cy="4356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MOBILE WEB</a:t>
            </a:r>
            <a:endParaRPr/>
          </a:p>
        </p:txBody>
      </p:sp>
      <p:sp>
        <p:nvSpPr>
          <p:cNvPr id="1572" name="Google Shape;1572;p65"/>
          <p:cNvSpPr txBox="1"/>
          <p:nvPr>
            <p:ph idx="1" type="subTitle"/>
          </p:nvPr>
        </p:nvSpPr>
        <p:spPr>
          <a:xfrm>
            <a:off x="5149325" y="2554696"/>
            <a:ext cx="2806500" cy="1053300"/>
          </a:xfrm>
          <a:prstGeom prst="rect">
            <a:avLst/>
          </a:prstGeom>
        </p:spPr>
        <p:txBody>
          <a:bodyPr anchorCtr="0" anchor="t" bIns="0" lIns="0" spcFirstLastPara="1" rIns="0" wrap="square" tIns="0">
            <a:noAutofit/>
          </a:bodyPr>
          <a:lstStyle/>
          <a:p>
            <a:pPr indent="0" lvl="0" marL="0" rtl="0" algn="l">
              <a:spcBef>
                <a:spcPts val="0"/>
              </a:spcBef>
              <a:spcAft>
                <a:spcPts val="1600"/>
              </a:spcAft>
              <a:buNone/>
            </a:pPr>
            <a:r>
              <a:rPr lang="en"/>
              <a:t>You can replace the image on the screen with your own work. Right-click on it and then choose “Replace image” so you can add yours</a:t>
            </a:r>
            <a:endParaRPr/>
          </a:p>
        </p:txBody>
      </p:sp>
      <p:sp>
        <p:nvSpPr>
          <p:cNvPr id="1573" name="Google Shape;1573;p65"/>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 </a:t>
            </a:r>
            <a:fld id="{00000000-1234-1234-1234-123412341234}" type="slidenum">
              <a:rPr lang="en"/>
              <a:t>‹#›</a:t>
            </a:fld>
            <a:r>
              <a:rPr lang="en"/>
              <a:t>.</a:t>
            </a:r>
            <a:endParaRPr/>
          </a:p>
        </p:txBody>
      </p:sp>
      <p:grpSp>
        <p:nvGrpSpPr>
          <p:cNvPr id="1574" name="Google Shape;1574;p65"/>
          <p:cNvGrpSpPr/>
          <p:nvPr/>
        </p:nvGrpSpPr>
        <p:grpSpPr>
          <a:xfrm>
            <a:off x="2664300" y="1459838"/>
            <a:ext cx="1291175" cy="2412325"/>
            <a:chOff x="2664300" y="1459838"/>
            <a:chExt cx="1291175" cy="2412325"/>
          </a:xfrm>
        </p:grpSpPr>
        <p:sp>
          <p:nvSpPr>
            <p:cNvPr id="1575" name="Google Shape;1575;p65"/>
            <p:cNvSpPr/>
            <p:nvPr/>
          </p:nvSpPr>
          <p:spPr>
            <a:xfrm>
              <a:off x="2664300" y="1459838"/>
              <a:ext cx="1291175" cy="2412325"/>
            </a:xfrm>
            <a:custGeom>
              <a:rect b="b" l="l" r="r" t="t"/>
              <a:pathLst>
                <a:path extrusionOk="0" h="96493" w="51647">
                  <a:moveTo>
                    <a:pt x="6216" y="1"/>
                  </a:moveTo>
                  <a:cubicBezTo>
                    <a:pt x="2840" y="1"/>
                    <a:pt x="0" y="3025"/>
                    <a:pt x="0" y="6400"/>
                  </a:cubicBezTo>
                  <a:lnTo>
                    <a:pt x="0" y="90077"/>
                  </a:lnTo>
                  <a:cubicBezTo>
                    <a:pt x="0" y="93452"/>
                    <a:pt x="2840" y="96493"/>
                    <a:pt x="6216" y="96493"/>
                  </a:cubicBezTo>
                  <a:lnTo>
                    <a:pt x="44996" y="96493"/>
                  </a:lnTo>
                  <a:cubicBezTo>
                    <a:pt x="48371" y="96493"/>
                    <a:pt x="51629" y="93452"/>
                    <a:pt x="51629" y="90077"/>
                  </a:cubicBezTo>
                  <a:lnTo>
                    <a:pt x="51646" y="90077"/>
                  </a:lnTo>
                  <a:lnTo>
                    <a:pt x="51646" y="6400"/>
                  </a:lnTo>
                  <a:cubicBezTo>
                    <a:pt x="51646" y="3025"/>
                    <a:pt x="48371" y="1"/>
                    <a:pt x="44996" y="1"/>
                  </a:cubicBezTo>
                  <a:close/>
                </a:path>
              </a:pathLst>
            </a:custGeom>
            <a:solidFill>
              <a:srgbClr val="4D4D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5"/>
            <p:cNvSpPr/>
            <p:nvPr/>
          </p:nvSpPr>
          <p:spPr>
            <a:xfrm>
              <a:off x="2664300" y="1459838"/>
              <a:ext cx="1291175" cy="2412325"/>
            </a:xfrm>
            <a:custGeom>
              <a:rect b="b" l="l" r="r" t="t"/>
              <a:pathLst>
                <a:path extrusionOk="0" h="96493" w="51647">
                  <a:moveTo>
                    <a:pt x="6216" y="1"/>
                  </a:moveTo>
                  <a:cubicBezTo>
                    <a:pt x="2840" y="1"/>
                    <a:pt x="0" y="3025"/>
                    <a:pt x="0" y="6400"/>
                  </a:cubicBezTo>
                  <a:lnTo>
                    <a:pt x="0" y="90077"/>
                  </a:lnTo>
                  <a:cubicBezTo>
                    <a:pt x="0" y="93452"/>
                    <a:pt x="2840" y="96493"/>
                    <a:pt x="6216" y="96493"/>
                  </a:cubicBezTo>
                  <a:lnTo>
                    <a:pt x="44996" y="96493"/>
                  </a:lnTo>
                  <a:cubicBezTo>
                    <a:pt x="48371" y="96493"/>
                    <a:pt x="51629" y="93452"/>
                    <a:pt x="51629" y="90077"/>
                  </a:cubicBezTo>
                  <a:lnTo>
                    <a:pt x="51646" y="90077"/>
                  </a:lnTo>
                  <a:lnTo>
                    <a:pt x="51646" y="6400"/>
                  </a:lnTo>
                  <a:cubicBezTo>
                    <a:pt x="51646" y="3025"/>
                    <a:pt x="48371" y="1"/>
                    <a:pt x="4499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5"/>
            <p:cNvSpPr/>
            <p:nvPr/>
          </p:nvSpPr>
          <p:spPr>
            <a:xfrm>
              <a:off x="2755775" y="1759763"/>
              <a:ext cx="1108225" cy="1760275"/>
            </a:xfrm>
            <a:custGeom>
              <a:rect b="b" l="l" r="r" t="t"/>
              <a:pathLst>
                <a:path extrusionOk="0" h="70411" w="44329">
                  <a:moveTo>
                    <a:pt x="0" y="1"/>
                  </a:moveTo>
                  <a:lnTo>
                    <a:pt x="0" y="70410"/>
                  </a:lnTo>
                  <a:lnTo>
                    <a:pt x="44328" y="70410"/>
                  </a:lnTo>
                  <a:lnTo>
                    <a:pt x="44328" y="1"/>
                  </a:ln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5"/>
            <p:cNvSpPr/>
            <p:nvPr/>
          </p:nvSpPr>
          <p:spPr>
            <a:xfrm>
              <a:off x="3211900" y="3599363"/>
              <a:ext cx="185075" cy="185500"/>
            </a:xfrm>
            <a:custGeom>
              <a:rect b="b" l="l" r="r" t="t"/>
              <a:pathLst>
                <a:path extrusionOk="0" h="7420" w="7403">
                  <a:moveTo>
                    <a:pt x="3694" y="1"/>
                  </a:moveTo>
                  <a:cubicBezTo>
                    <a:pt x="1655" y="1"/>
                    <a:pt x="1" y="1672"/>
                    <a:pt x="1" y="3710"/>
                  </a:cubicBezTo>
                  <a:cubicBezTo>
                    <a:pt x="1" y="5765"/>
                    <a:pt x="1655" y="7420"/>
                    <a:pt x="3694" y="7420"/>
                  </a:cubicBezTo>
                  <a:cubicBezTo>
                    <a:pt x="5749" y="7420"/>
                    <a:pt x="7403" y="5765"/>
                    <a:pt x="7403" y="3710"/>
                  </a:cubicBezTo>
                  <a:cubicBezTo>
                    <a:pt x="7403" y="1672"/>
                    <a:pt x="5749" y="1"/>
                    <a:pt x="3694"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5"/>
            <p:cNvSpPr/>
            <p:nvPr/>
          </p:nvSpPr>
          <p:spPr>
            <a:xfrm>
              <a:off x="3016425" y="1616063"/>
              <a:ext cx="508375" cy="52250"/>
            </a:xfrm>
            <a:custGeom>
              <a:rect b="b" l="l" r="r" t="t"/>
              <a:pathLst>
                <a:path extrusionOk="0" h="2090" w="20335">
                  <a:moveTo>
                    <a:pt x="969" y="1"/>
                  </a:moveTo>
                  <a:cubicBezTo>
                    <a:pt x="435" y="1"/>
                    <a:pt x="0" y="435"/>
                    <a:pt x="0" y="970"/>
                  </a:cubicBezTo>
                  <a:lnTo>
                    <a:pt x="0" y="1120"/>
                  </a:lnTo>
                  <a:cubicBezTo>
                    <a:pt x="0" y="1655"/>
                    <a:pt x="435" y="2089"/>
                    <a:pt x="969" y="2089"/>
                  </a:cubicBezTo>
                  <a:lnTo>
                    <a:pt x="19366" y="2089"/>
                  </a:lnTo>
                  <a:cubicBezTo>
                    <a:pt x="19900" y="2089"/>
                    <a:pt x="20335" y="1655"/>
                    <a:pt x="20335" y="1120"/>
                  </a:cubicBezTo>
                  <a:lnTo>
                    <a:pt x="20335" y="970"/>
                  </a:lnTo>
                  <a:cubicBezTo>
                    <a:pt x="20335" y="435"/>
                    <a:pt x="19900" y="1"/>
                    <a:pt x="19366"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5"/>
            <p:cNvSpPr/>
            <p:nvPr/>
          </p:nvSpPr>
          <p:spPr>
            <a:xfrm>
              <a:off x="2964200" y="2072638"/>
              <a:ext cx="691350" cy="169200"/>
            </a:xfrm>
            <a:custGeom>
              <a:rect b="b" l="l" r="r" t="t"/>
              <a:pathLst>
                <a:path extrusionOk="0" h="6768" w="27654">
                  <a:moveTo>
                    <a:pt x="1" y="0"/>
                  </a:moveTo>
                  <a:lnTo>
                    <a:pt x="1" y="6767"/>
                  </a:lnTo>
                  <a:lnTo>
                    <a:pt x="27653" y="6767"/>
                  </a:lnTo>
                  <a:lnTo>
                    <a:pt x="27653" y="0"/>
                  </a:lnTo>
                  <a:close/>
                </a:path>
              </a:pathLst>
            </a:custGeom>
            <a:solidFill>
              <a:srgbClr val="2B5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5"/>
            <p:cNvSpPr/>
            <p:nvPr/>
          </p:nvSpPr>
          <p:spPr>
            <a:xfrm>
              <a:off x="3094525" y="1915988"/>
              <a:ext cx="404375" cy="65200"/>
            </a:xfrm>
            <a:custGeom>
              <a:rect b="b" l="l" r="r" t="t"/>
              <a:pathLst>
                <a:path extrusionOk="0" h="2608" w="16175">
                  <a:moveTo>
                    <a:pt x="1" y="1"/>
                  </a:moveTo>
                  <a:lnTo>
                    <a:pt x="1" y="2607"/>
                  </a:lnTo>
                  <a:lnTo>
                    <a:pt x="16175" y="2607"/>
                  </a:lnTo>
                  <a:lnTo>
                    <a:pt x="16175" y="1"/>
                  </a:lnTo>
                  <a:close/>
                </a:path>
              </a:pathLst>
            </a:custGeom>
            <a:solidFill>
              <a:srgbClr val="2B5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5"/>
            <p:cNvSpPr/>
            <p:nvPr/>
          </p:nvSpPr>
          <p:spPr>
            <a:xfrm>
              <a:off x="2964200" y="3063438"/>
              <a:ext cx="691350" cy="299950"/>
            </a:xfrm>
            <a:custGeom>
              <a:rect b="b" l="l" r="r" t="t"/>
              <a:pathLst>
                <a:path extrusionOk="0" h="11998" w="27654">
                  <a:moveTo>
                    <a:pt x="1" y="1"/>
                  </a:moveTo>
                  <a:lnTo>
                    <a:pt x="1" y="11998"/>
                  </a:lnTo>
                  <a:lnTo>
                    <a:pt x="27653" y="11998"/>
                  </a:lnTo>
                  <a:lnTo>
                    <a:pt x="27653" y="1"/>
                  </a:lnTo>
                  <a:close/>
                </a:path>
              </a:pathLst>
            </a:custGeom>
            <a:solidFill>
              <a:srgbClr val="FF7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5"/>
            <p:cNvSpPr/>
            <p:nvPr/>
          </p:nvSpPr>
          <p:spPr>
            <a:xfrm>
              <a:off x="2964200" y="2320338"/>
              <a:ext cx="691350" cy="482475"/>
            </a:xfrm>
            <a:custGeom>
              <a:rect b="b" l="l" r="r" t="t"/>
              <a:pathLst>
                <a:path extrusionOk="0" h="19299" w="27654">
                  <a:moveTo>
                    <a:pt x="1" y="0"/>
                  </a:moveTo>
                  <a:lnTo>
                    <a:pt x="1" y="19299"/>
                  </a:lnTo>
                  <a:lnTo>
                    <a:pt x="27653" y="19299"/>
                  </a:lnTo>
                  <a:lnTo>
                    <a:pt x="27653" y="0"/>
                  </a:lnTo>
                  <a:close/>
                </a:path>
              </a:pathLst>
            </a:custGeom>
            <a:solidFill>
              <a:srgbClr val="FF7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5"/>
            <p:cNvSpPr/>
            <p:nvPr/>
          </p:nvSpPr>
          <p:spPr>
            <a:xfrm>
              <a:off x="3042325" y="2855013"/>
              <a:ext cx="534700" cy="38875"/>
            </a:xfrm>
            <a:custGeom>
              <a:rect b="b" l="l" r="r" t="t"/>
              <a:pathLst>
                <a:path extrusionOk="0" h="1555" w="21388">
                  <a:moveTo>
                    <a:pt x="0" y="0"/>
                  </a:moveTo>
                  <a:lnTo>
                    <a:pt x="0" y="1554"/>
                  </a:lnTo>
                  <a:lnTo>
                    <a:pt x="21387" y="1554"/>
                  </a:lnTo>
                  <a:lnTo>
                    <a:pt x="21387" y="0"/>
                  </a:lnTo>
                  <a:close/>
                </a:path>
              </a:pathLst>
            </a:custGeom>
            <a:solidFill>
              <a:srgbClr val="2B5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5"/>
            <p:cNvSpPr/>
            <p:nvPr/>
          </p:nvSpPr>
          <p:spPr>
            <a:xfrm>
              <a:off x="2964200" y="2933113"/>
              <a:ext cx="691350" cy="65200"/>
            </a:xfrm>
            <a:custGeom>
              <a:rect b="b" l="l" r="r" t="t"/>
              <a:pathLst>
                <a:path extrusionOk="0" h="2608" w="27654">
                  <a:moveTo>
                    <a:pt x="1" y="1"/>
                  </a:moveTo>
                  <a:lnTo>
                    <a:pt x="1" y="2607"/>
                  </a:lnTo>
                  <a:lnTo>
                    <a:pt x="27653" y="2607"/>
                  </a:lnTo>
                  <a:lnTo>
                    <a:pt x="27653" y="1"/>
                  </a:lnTo>
                  <a:close/>
                </a:path>
              </a:pathLst>
            </a:custGeom>
            <a:solidFill>
              <a:srgbClr val="2B5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586" name="Google Shape;1586;p65"/>
          <p:cNvPicPr preferRelativeResize="0"/>
          <p:nvPr/>
        </p:nvPicPr>
        <p:blipFill>
          <a:blip r:embed="rId3">
            <a:alphaModFix/>
          </a:blip>
          <a:stretch>
            <a:fillRect/>
          </a:stretch>
        </p:blipFill>
        <p:spPr>
          <a:xfrm>
            <a:off x="2755775" y="1754550"/>
            <a:ext cx="1108225" cy="1758592"/>
          </a:xfrm>
          <a:prstGeom prst="rect">
            <a:avLst/>
          </a:prstGeom>
          <a:noFill/>
          <a:ln cap="flat" cmpd="sng" w="19050">
            <a:solidFill>
              <a:schemeClr val="dk2"/>
            </a:solidFill>
            <a:prstDash val="solid"/>
            <a:round/>
            <a:headEnd len="sm" w="sm" type="none"/>
            <a:tailEnd len="sm" w="sm" type="none"/>
          </a:ln>
        </p:spPr>
      </p:pic>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0" name="Shape 1590"/>
        <p:cNvGrpSpPr/>
        <p:nvPr/>
      </p:nvGrpSpPr>
      <p:grpSpPr>
        <a:xfrm>
          <a:off x="0" y="0"/>
          <a:ext cx="0" cy="0"/>
          <a:chOff x="0" y="0"/>
          <a:chExt cx="0" cy="0"/>
        </a:xfrm>
      </p:grpSpPr>
      <p:sp>
        <p:nvSpPr>
          <p:cNvPr id="1591" name="Google Shape;1591;p66"/>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 </a:t>
            </a:r>
            <a:fld id="{00000000-1234-1234-1234-123412341234}" type="slidenum">
              <a:rPr lang="en"/>
              <a:t>‹#›</a:t>
            </a:fld>
            <a:r>
              <a:rPr lang="en"/>
              <a:t>.</a:t>
            </a:r>
            <a:endParaRPr/>
          </a:p>
        </p:txBody>
      </p:sp>
      <p:sp>
        <p:nvSpPr>
          <p:cNvPr id="1592" name="Google Shape;1592;p66"/>
          <p:cNvSpPr txBox="1"/>
          <p:nvPr>
            <p:ph type="title"/>
          </p:nvPr>
        </p:nvSpPr>
        <p:spPr>
          <a:xfrm>
            <a:off x="1554325" y="1328447"/>
            <a:ext cx="2465700" cy="1248000"/>
          </a:xfrm>
          <a:prstGeom prst="rect">
            <a:avLst/>
          </a:prstGeom>
        </p:spPr>
        <p:txBody>
          <a:bodyPr anchorCtr="0" anchor="b" bIns="0" lIns="0" spcFirstLastPara="1" rIns="0" wrap="square" tIns="0">
            <a:noAutofit/>
          </a:bodyPr>
          <a:lstStyle/>
          <a:p>
            <a:pPr indent="0" lvl="0" marL="0" rtl="0" algn="r">
              <a:spcBef>
                <a:spcPts val="0"/>
              </a:spcBef>
              <a:spcAft>
                <a:spcPts val="0"/>
              </a:spcAft>
              <a:buNone/>
            </a:pPr>
            <a:r>
              <a:rPr lang="en"/>
              <a:t>DESKTOP SOFTWARE</a:t>
            </a:r>
            <a:endParaRPr/>
          </a:p>
        </p:txBody>
      </p:sp>
      <p:sp>
        <p:nvSpPr>
          <p:cNvPr id="1593" name="Google Shape;1593;p66"/>
          <p:cNvSpPr txBox="1"/>
          <p:nvPr>
            <p:ph idx="1" type="subTitle"/>
          </p:nvPr>
        </p:nvSpPr>
        <p:spPr>
          <a:xfrm>
            <a:off x="1212825" y="2669127"/>
            <a:ext cx="2806500" cy="960000"/>
          </a:xfrm>
          <a:prstGeom prst="rect">
            <a:avLst/>
          </a:prstGeom>
        </p:spPr>
        <p:txBody>
          <a:bodyPr anchorCtr="0" anchor="t" bIns="0" lIns="0" spcFirstLastPara="1" rIns="0" wrap="square" tIns="0">
            <a:noAutofit/>
          </a:bodyPr>
          <a:lstStyle/>
          <a:p>
            <a:pPr indent="0" lvl="0" marL="0" rtl="0" algn="r">
              <a:spcBef>
                <a:spcPts val="0"/>
              </a:spcBef>
              <a:spcAft>
                <a:spcPts val="1600"/>
              </a:spcAft>
              <a:buNone/>
            </a:pPr>
            <a:r>
              <a:rPr lang="en"/>
              <a:t>You can replace the image on the screen with your own work. Right-click on it and then choose “Replace image” so you can add yours</a:t>
            </a:r>
            <a:endParaRPr/>
          </a:p>
        </p:txBody>
      </p:sp>
      <p:grpSp>
        <p:nvGrpSpPr>
          <p:cNvPr id="1594" name="Google Shape;1594;p66"/>
          <p:cNvGrpSpPr/>
          <p:nvPr/>
        </p:nvGrpSpPr>
        <p:grpSpPr>
          <a:xfrm>
            <a:off x="4867992" y="1124871"/>
            <a:ext cx="3309841" cy="2893506"/>
            <a:chOff x="1946575" y="1220675"/>
            <a:chExt cx="3716000" cy="3248575"/>
          </a:xfrm>
        </p:grpSpPr>
        <p:sp>
          <p:nvSpPr>
            <p:cNvPr id="1595" name="Google Shape;1595;p66"/>
            <p:cNvSpPr/>
            <p:nvPr/>
          </p:nvSpPr>
          <p:spPr>
            <a:xfrm>
              <a:off x="3190525" y="3646825"/>
              <a:ext cx="1254425" cy="713825"/>
            </a:xfrm>
            <a:custGeom>
              <a:rect b="b" l="l" r="r" t="t"/>
              <a:pathLst>
                <a:path extrusionOk="0" h="28553" w="50177">
                  <a:moveTo>
                    <a:pt x="25643" y="0"/>
                  </a:moveTo>
                  <a:cubicBezTo>
                    <a:pt x="16894" y="0"/>
                    <a:pt x="7987" y="1717"/>
                    <a:pt x="7987" y="5211"/>
                  </a:cubicBezTo>
                  <a:cubicBezTo>
                    <a:pt x="7987" y="26163"/>
                    <a:pt x="0" y="28553"/>
                    <a:pt x="0" y="28553"/>
                  </a:cubicBezTo>
                  <a:lnTo>
                    <a:pt x="50176" y="28553"/>
                  </a:lnTo>
                  <a:cubicBezTo>
                    <a:pt x="50176" y="28553"/>
                    <a:pt x="42390" y="26497"/>
                    <a:pt x="42390" y="4743"/>
                  </a:cubicBezTo>
                  <a:cubicBezTo>
                    <a:pt x="42390" y="1600"/>
                    <a:pt x="34090" y="0"/>
                    <a:pt x="25643" y="0"/>
                  </a:cubicBezTo>
                  <a:close/>
                </a:path>
              </a:pathLst>
            </a:custGeom>
            <a:solidFill>
              <a:srgbClr val="B3B3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6"/>
            <p:cNvSpPr/>
            <p:nvPr/>
          </p:nvSpPr>
          <p:spPr>
            <a:xfrm>
              <a:off x="3152500" y="4360625"/>
              <a:ext cx="1347575" cy="108625"/>
            </a:xfrm>
            <a:custGeom>
              <a:rect b="b" l="l" r="r" t="t"/>
              <a:pathLst>
                <a:path extrusionOk="0" h="4345" w="53903">
                  <a:moveTo>
                    <a:pt x="452" y="1"/>
                  </a:moveTo>
                  <a:cubicBezTo>
                    <a:pt x="1" y="1"/>
                    <a:pt x="1" y="803"/>
                    <a:pt x="1" y="1254"/>
                  </a:cubicBezTo>
                  <a:lnTo>
                    <a:pt x="1" y="3409"/>
                  </a:lnTo>
                  <a:cubicBezTo>
                    <a:pt x="1" y="3860"/>
                    <a:pt x="1" y="4345"/>
                    <a:pt x="452" y="4345"/>
                  </a:cubicBezTo>
                  <a:lnTo>
                    <a:pt x="52967" y="4345"/>
                  </a:lnTo>
                  <a:cubicBezTo>
                    <a:pt x="53418" y="4345"/>
                    <a:pt x="53903" y="3860"/>
                    <a:pt x="53903" y="3409"/>
                  </a:cubicBezTo>
                  <a:lnTo>
                    <a:pt x="53903" y="1254"/>
                  </a:lnTo>
                  <a:cubicBezTo>
                    <a:pt x="53903" y="803"/>
                    <a:pt x="53418" y="1"/>
                    <a:pt x="52967"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6"/>
            <p:cNvSpPr/>
            <p:nvPr/>
          </p:nvSpPr>
          <p:spPr>
            <a:xfrm>
              <a:off x="1946575" y="3426200"/>
              <a:ext cx="3716000" cy="478300"/>
            </a:xfrm>
            <a:custGeom>
              <a:rect b="b" l="l" r="r" t="t"/>
              <a:pathLst>
                <a:path extrusionOk="0" h="19132" w="148640">
                  <a:moveTo>
                    <a:pt x="0" y="1"/>
                  </a:moveTo>
                  <a:lnTo>
                    <a:pt x="0" y="12916"/>
                  </a:lnTo>
                  <a:cubicBezTo>
                    <a:pt x="0" y="15590"/>
                    <a:pt x="2556" y="19132"/>
                    <a:pt x="5230" y="19132"/>
                  </a:cubicBezTo>
                  <a:lnTo>
                    <a:pt x="144462" y="19132"/>
                  </a:lnTo>
                  <a:cubicBezTo>
                    <a:pt x="147136" y="19132"/>
                    <a:pt x="148640" y="15590"/>
                    <a:pt x="148640" y="12916"/>
                  </a:cubicBezTo>
                  <a:lnTo>
                    <a:pt x="148640"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6"/>
            <p:cNvSpPr/>
            <p:nvPr/>
          </p:nvSpPr>
          <p:spPr>
            <a:xfrm>
              <a:off x="1946575" y="1220675"/>
              <a:ext cx="3716000" cy="2205550"/>
            </a:xfrm>
            <a:custGeom>
              <a:rect b="b" l="l" r="r" t="t"/>
              <a:pathLst>
                <a:path extrusionOk="0" h="88222" w="148640">
                  <a:moveTo>
                    <a:pt x="5230" y="1"/>
                  </a:moveTo>
                  <a:cubicBezTo>
                    <a:pt x="2556" y="1"/>
                    <a:pt x="0" y="1321"/>
                    <a:pt x="0" y="3994"/>
                  </a:cubicBezTo>
                  <a:lnTo>
                    <a:pt x="0" y="88222"/>
                  </a:lnTo>
                  <a:lnTo>
                    <a:pt x="148640" y="88222"/>
                  </a:lnTo>
                  <a:lnTo>
                    <a:pt x="148640" y="3994"/>
                  </a:lnTo>
                  <a:cubicBezTo>
                    <a:pt x="148640" y="1321"/>
                    <a:pt x="147136" y="1"/>
                    <a:pt x="14446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6"/>
            <p:cNvSpPr/>
            <p:nvPr/>
          </p:nvSpPr>
          <p:spPr>
            <a:xfrm>
              <a:off x="2131200" y="1416175"/>
              <a:ext cx="3346750" cy="1858000"/>
            </a:xfrm>
            <a:custGeom>
              <a:rect b="b" l="l" r="r" t="t"/>
              <a:pathLst>
                <a:path extrusionOk="0" h="74320" w="133870">
                  <a:moveTo>
                    <a:pt x="0" y="0"/>
                  </a:moveTo>
                  <a:lnTo>
                    <a:pt x="0" y="74320"/>
                  </a:lnTo>
                  <a:lnTo>
                    <a:pt x="133869" y="74320"/>
                  </a:lnTo>
                  <a:lnTo>
                    <a:pt x="133869" y="0"/>
                  </a:ln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6"/>
            <p:cNvSpPr/>
            <p:nvPr/>
          </p:nvSpPr>
          <p:spPr>
            <a:xfrm>
              <a:off x="3665875" y="3507250"/>
              <a:ext cx="303700" cy="304100"/>
            </a:xfrm>
            <a:custGeom>
              <a:rect b="b" l="l" r="r" t="t"/>
              <a:pathLst>
                <a:path extrusionOk="0" h="12164" w="12148">
                  <a:moveTo>
                    <a:pt x="6066" y="0"/>
                  </a:moveTo>
                  <a:cubicBezTo>
                    <a:pt x="2707" y="0"/>
                    <a:pt x="1" y="2724"/>
                    <a:pt x="1" y="6082"/>
                  </a:cubicBezTo>
                  <a:cubicBezTo>
                    <a:pt x="1" y="9440"/>
                    <a:pt x="2707" y="12164"/>
                    <a:pt x="6066" y="12164"/>
                  </a:cubicBezTo>
                  <a:cubicBezTo>
                    <a:pt x="9424" y="12164"/>
                    <a:pt x="12148" y="9440"/>
                    <a:pt x="12148" y="6082"/>
                  </a:cubicBezTo>
                  <a:cubicBezTo>
                    <a:pt x="12148" y="2724"/>
                    <a:pt x="9424" y="0"/>
                    <a:pt x="60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6"/>
            <p:cNvSpPr/>
            <p:nvPr/>
          </p:nvSpPr>
          <p:spPr>
            <a:xfrm>
              <a:off x="2131200" y="1416175"/>
              <a:ext cx="3346750" cy="141200"/>
            </a:xfrm>
            <a:custGeom>
              <a:rect b="b" l="l" r="r" t="t"/>
              <a:pathLst>
                <a:path extrusionOk="0" h="5648" w="133870">
                  <a:moveTo>
                    <a:pt x="0" y="0"/>
                  </a:moveTo>
                  <a:lnTo>
                    <a:pt x="0" y="5648"/>
                  </a:lnTo>
                  <a:lnTo>
                    <a:pt x="133869" y="5648"/>
                  </a:lnTo>
                  <a:lnTo>
                    <a:pt x="133869" y="0"/>
                  </a:lnTo>
                  <a:close/>
                </a:path>
              </a:pathLst>
            </a:custGeom>
            <a:solidFill>
              <a:srgbClr val="B3B3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6"/>
            <p:cNvSpPr/>
            <p:nvPr/>
          </p:nvSpPr>
          <p:spPr>
            <a:xfrm>
              <a:off x="2177975" y="1449575"/>
              <a:ext cx="66450" cy="66450"/>
            </a:xfrm>
            <a:custGeom>
              <a:rect b="b" l="l" r="r" t="t"/>
              <a:pathLst>
                <a:path extrusionOk="0" h="2658" w="2658">
                  <a:moveTo>
                    <a:pt x="1321" y="1"/>
                  </a:moveTo>
                  <a:cubicBezTo>
                    <a:pt x="585" y="1"/>
                    <a:pt x="1" y="586"/>
                    <a:pt x="1" y="1321"/>
                  </a:cubicBezTo>
                  <a:cubicBezTo>
                    <a:pt x="1" y="2056"/>
                    <a:pt x="585" y="2658"/>
                    <a:pt x="1321" y="2658"/>
                  </a:cubicBezTo>
                  <a:cubicBezTo>
                    <a:pt x="2056" y="2658"/>
                    <a:pt x="2657" y="2056"/>
                    <a:pt x="2657" y="1321"/>
                  </a:cubicBezTo>
                  <a:cubicBezTo>
                    <a:pt x="2657" y="586"/>
                    <a:pt x="2056" y="1"/>
                    <a:pt x="1321" y="1"/>
                  </a:cubicBezTo>
                  <a:close/>
                </a:path>
              </a:pathLst>
            </a:custGeom>
            <a:solidFill>
              <a:srgbClr val="FF7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6"/>
            <p:cNvSpPr/>
            <p:nvPr/>
          </p:nvSpPr>
          <p:spPr>
            <a:xfrm>
              <a:off x="2283250" y="1449575"/>
              <a:ext cx="66425" cy="66450"/>
            </a:xfrm>
            <a:custGeom>
              <a:rect b="b" l="l" r="r" t="t"/>
              <a:pathLst>
                <a:path extrusionOk="0" h="2658" w="2657">
                  <a:moveTo>
                    <a:pt x="1320" y="1"/>
                  </a:moveTo>
                  <a:cubicBezTo>
                    <a:pt x="585" y="1"/>
                    <a:pt x="0" y="586"/>
                    <a:pt x="0" y="1321"/>
                  </a:cubicBezTo>
                  <a:cubicBezTo>
                    <a:pt x="0" y="2056"/>
                    <a:pt x="585" y="2658"/>
                    <a:pt x="1320" y="2658"/>
                  </a:cubicBezTo>
                  <a:cubicBezTo>
                    <a:pt x="2055" y="2658"/>
                    <a:pt x="2657" y="2056"/>
                    <a:pt x="2657" y="1321"/>
                  </a:cubicBezTo>
                  <a:cubicBezTo>
                    <a:pt x="2657" y="586"/>
                    <a:pt x="2055" y="1"/>
                    <a:pt x="1320"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6"/>
            <p:cNvSpPr/>
            <p:nvPr/>
          </p:nvSpPr>
          <p:spPr>
            <a:xfrm>
              <a:off x="2388500" y="1449575"/>
              <a:ext cx="66450" cy="66450"/>
            </a:xfrm>
            <a:custGeom>
              <a:rect b="b" l="l" r="r" t="t"/>
              <a:pathLst>
                <a:path extrusionOk="0" h="2658" w="2658">
                  <a:moveTo>
                    <a:pt x="1321" y="1"/>
                  </a:moveTo>
                  <a:cubicBezTo>
                    <a:pt x="586" y="1"/>
                    <a:pt x="1" y="586"/>
                    <a:pt x="1" y="1321"/>
                  </a:cubicBezTo>
                  <a:cubicBezTo>
                    <a:pt x="1" y="2056"/>
                    <a:pt x="586" y="2658"/>
                    <a:pt x="1321" y="2658"/>
                  </a:cubicBezTo>
                  <a:cubicBezTo>
                    <a:pt x="2056" y="2658"/>
                    <a:pt x="2657" y="2056"/>
                    <a:pt x="2657" y="1321"/>
                  </a:cubicBezTo>
                  <a:cubicBezTo>
                    <a:pt x="2657" y="586"/>
                    <a:pt x="2056" y="1"/>
                    <a:pt x="1321" y="1"/>
                  </a:cubicBezTo>
                  <a:close/>
                </a:path>
              </a:pathLst>
            </a:custGeom>
            <a:solidFill>
              <a:srgbClr val="2B5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6"/>
            <p:cNvSpPr/>
            <p:nvPr/>
          </p:nvSpPr>
          <p:spPr>
            <a:xfrm>
              <a:off x="2642050" y="1666375"/>
              <a:ext cx="977900" cy="195525"/>
            </a:xfrm>
            <a:custGeom>
              <a:rect b="b" l="l" r="r" t="t"/>
              <a:pathLst>
                <a:path extrusionOk="0" h="7821" w="39116">
                  <a:moveTo>
                    <a:pt x="1" y="1"/>
                  </a:moveTo>
                  <a:lnTo>
                    <a:pt x="1" y="7820"/>
                  </a:lnTo>
                  <a:lnTo>
                    <a:pt x="39116" y="7820"/>
                  </a:lnTo>
                  <a:lnTo>
                    <a:pt x="39116" y="1"/>
                  </a:lnTo>
                  <a:close/>
                </a:path>
              </a:pathLst>
            </a:custGeom>
            <a:solidFill>
              <a:srgbClr val="2B5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6"/>
            <p:cNvSpPr/>
            <p:nvPr/>
          </p:nvSpPr>
          <p:spPr>
            <a:xfrm>
              <a:off x="4434475" y="1666375"/>
              <a:ext cx="510875" cy="86925"/>
            </a:xfrm>
            <a:custGeom>
              <a:rect b="b" l="l" r="r" t="t"/>
              <a:pathLst>
                <a:path extrusionOk="0" h="3477" w="20435">
                  <a:moveTo>
                    <a:pt x="0" y="1"/>
                  </a:moveTo>
                  <a:lnTo>
                    <a:pt x="0" y="3476"/>
                  </a:lnTo>
                  <a:lnTo>
                    <a:pt x="20435" y="3476"/>
                  </a:lnTo>
                  <a:lnTo>
                    <a:pt x="20435" y="1"/>
                  </a:lnTo>
                  <a:close/>
                </a:path>
              </a:pathLst>
            </a:custGeom>
            <a:solidFill>
              <a:srgbClr val="2B5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6"/>
            <p:cNvSpPr/>
            <p:nvPr/>
          </p:nvSpPr>
          <p:spPr>
            <a:xfrm>
              <a:off x="2642050" y="2796300"/>
              <a:ext cx="727700" cy="347550"/>
            </a:xfrm>
            <a:custGeom>
              <a:rect b="b" l="l" r="r" t="t"/>
              <a:pathLst>
                <a:path extrusionOk="0" h="13902" w="29108">
                  <a:moveTo>
                    <a:pt x="1" y="0"/>
                  </a:moveTo>
                  <a:lnTo>
                    <a:pt x="1" y="13902"/>
                  </a:lnTo>
                  <a:lnTo>
                    <a:pt x="29107" y="13902"/>
                  </a:lnTo>
                  <a:lnTo>
                    <a:pt x="29107" y="0"/>
                  </a:lnTo>
                  <a:close/>
                </a:path>
              </a:pathLst>
            </a:custGeom>
            <a:solidFill>
              <a:srgbClr val="FF7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6"/>
            <p:cNvSpPr/>
            <p:nvPr/>
          </p:nvSpPr>
          <p:spPr>
            <a:xfrm>
              <a:off x="3445750" y="2796300"/>
              <a:ext cx="706375" cy="347550"/>
            </a:xfrm>
            <a:custGeom>
              <a:rect b="b" l="l" r="r" t="t"/>
              <a:pathLst>
                <a:path extrusionOk="0" h="13902" w="28255">
                  <a:moveTo>
                    <a:pt x="0" y="0"/>
                  </a:moveTo>
                  <a:lnTo>
                    <a:pt x="0" y="13902"/>
                  </a:lnTo>
                  <a:lnTo>
                    <a:pt x="28254" y="13902"/>
                  </a:lnTo>
                  <a:lnTo>
                    <a:pt x="28254" y="0"/>
                  </a:lnTo>
                  <a:close/>
                </a:path>
              </a:pathLst>
            </a:custGeom>
            <a:solidFill>
              <a:srgbClr val="FF7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6"/>
            <p:cNvSpPr/>
            <p:nvPr/>
          </p:nvSpPr>
          <p:spPr>
            <a:xfrm>
              <a:off x="4228125" y="2796300"/>
              <a:ext cx="717225" cy="347550"/>
            </a:xfrm>
            <a:custGeom>
              <a:rect b="b" l="l" r="r" t="t"/>
              <a:pathLst>
                <a:path extrusionOk="0" h="13902" w="28689">
                  <a:moveTo>
                    <a:pt x="0" y="0"/>
                  </a:moveTo>
                  <a:lnTo>
                    <a:pt x="0" y="13902"/>
                  </a:lnTo>
                  <a:lnTo>
                    <a:pt x="28689" y="13902"/>
                  </a:lnTo>
                  <a:lnTo>
                    <a:pt x="28689" y="0"/>
                  </a:lnTo>
                  <a:close/>
                </a:path>
              </a:pathLst>
            </a:custGeom>
            <a:solidFill>
              <a:srgbClr val="FF7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6"/>
            <p:cNvSpPr/>
            <p:nvPr/>
          </p:nvSpPr>
          <p:spPr>
            <a:xfrm>
              <a:off x="2642050" y="1948750"/>
              <a:ext cx="2303300" cy="553925"/>
            </a:xfrm>
            <a:custGeom>
              <a:rect b="b" l="l" r="r" t="t"/>
              <a:pathLst>
                <a:path extrusionOk="0" h="22157" w="92132">
                  <a:moveTo>
                    <a:pt x="1" y="1"/>
                  </a:moveTo>
                  <a:lnTo>
                    <a:pt x="1" y="22156"/>
                  </a:lnTo>
                  <a:lnTo>
                    <a:pt x="92132" y="22156"/>
                  </a:lnTo>
                  <a:lnTo>
                    <a:pt x="92132" y="1"/>
                  </a:lnTo>
                  <a:close/>
                </a:path>
              </a:pathLst>
            </a:custGeom>
            <a:solidFill>
              <a:srgbClr val="FF7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6"/>
            <p:cNvSpPr/>
            <p:nvPr/>
          </p:nvSpPr>
          <p:spPr>
            <a:xfrm>
              <a:off x="3141650" y="2567800"/>
              <a:ext cx="1314975" cy="32600"/>
            </a:xfrm>
            <a:custGeom>
              <a:rect b="b" l="l" r="r" t="t"/>
              <a:pathLst>
                <a:path extrusionOk="0" h="1304" w="52599">
                  <a:moveTo>
                    <a:pt x="0" y="1"/>
                  </a:moveTo>
                  <a:lnTo>
                    <a:pt x="0" y="1304"/>
                  </a:lnTo>
                  <a:lnTo>
                    <a:pt x="52599" y="1304"/>
                  </a:lnTo>
                  <a:lnTo>
                    <a:pt x="52599" y="1"/>
                  </a:lnTo>
                  <a:close/>
                </a:path>
              </a:pathLst>
            </a:custGeom>
            <a:solidFill>
              <a:srgbClr val="2B5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6"/>
            <p:cNvSpPr/>
            <p:nvPr/>
          </p:nvSpPr>
          <p:spPr>
            <a:xfrm>
              <a:off x="3315425" y="2676400"/>
              <a:ext cx="945300" cy="32625"/>
            </a:xfrm>
            <a:custGeom>
              <a:rect b="b" l="l" r="r" t="t"/>
              <a:pathLst>
                <a:path extrusionOk="0" h="1305" w="37812">
                  <a:moveTo>
                    <a:pt x="0" y="1"/>
                  </a:moveTo>
                  <a:lnTo>
                    <a:pt x="0" y="1304"/>
                  </a:lnTo>
                  <a:lnTo>
                    <a:pt x="37812" y="1304"/>
                  </a:lnTo>
                  <a:lnTo>
                    <a:pt x="37812" y="1"/>
                  </a:lnTo>
                  <a:close/>
                </a:path>
              </a:pathLst>
            </a:custGeom>
            <a:solidFill>
              <a:srgbClr val="2B5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613" name="Google Shape;1613;p66"/>
          <p:cNvPicPr preferRelativeResize="0"/>
          <p:nvPr/>
        </p:nvPicPr>
        <p:blipFill>
          <a:blip r:embed="rId3">
            <a:alphaModFix/>
          </a:blip>
          <a:stretch>
            <a:fillRect/>
          </a:stretch>
        </p:blipFill>
        <p:spPr>
          <a:xfrm>
            <a:off x="5030386" y="1293809"/>
            <a:ext cx="2985895" cy="1660373"/>
          </a:xfrm>
          <a:prstGeom prst="rect">
            <a:avLst/>
          </a:prstGeom>
          <a:noFill/>
          <a:ln cap="flat" cmpd="sng" w="19050">
            <a:solidFill>
              <a:schemeClr val="dk2"/>
            </a:solidFill>
            <a:prstDash val="solid"/>
            <a:round/>
            <a:headEnd len="sm" w="sm" type="none"/>
            <a:tailEnd len="sm" w="sm" type="none"/>
          </a:ln>
        </p:spPr>
      </p:pic>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7" name="Shape 1617"/>
        <p:cNvGrpSpPr/>
        <p:nvPr/>
      </p:nvGrpSpPr>
      <p:grpSpPr>
        <a:xfrm>
          <a:off x="0" y="0"/>
          <a:ext cx="0" cy="0"/>
          <a:chOff x="0" y="0"/>
          <a:chExt cx="0" cy="0"/>
        </a:xfrm>
      </p:grpSpPr>
      <p:sp>
        <p:nvSpPr>
          <p:cNvPr id="1618" name="Google Shape;1618;p67"/>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 </a:t>
            </a:r>
            <a:fld id="{00000000-1234-1234-1234-123412341234}" type="slidenum">
              <a:rPr lang="en"/>
              <a:t>‹#›</a:t>
            </a:fld>
            <a:r>
              <a:rPr lang="en"/>
              <a:t>.</a:t>
            </a:r>
            <a:endParaRPr/>
          </a:p>
        </p:txBody>
      </p:sp>
      <p:sp>
        <p:nvSpPr>
          <p:cNvPr id="1619" name="Google Shape;1619;p67"/>
          <p:cNvSpPr txBox="1"/>
          <p:nvPr>
            <p:ph type="title"/>
          </p:nvPr>
        </p:nvSpPr>
        <p:spPr>
          <a:xfrm>
            <a:off x="714375" y="538175"/>
            <a:ext cx="3857700" cy="4794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OUR TEAM</a:t>
            </a:r>
            <a:endParaRPr/>
          </a:p>
        </p:txBody>
      </p:sp>
      <p:sp>
        <p:nvSpPr>
          <p:cNvPr id="1620" name="Google Shape;1620;p67"/>
          <p:cNvSpPr txBox="1"/>
          <p:nvPr>
            <p:ph idx="4294967295" type="subTitle"/>
          </p:nvPr>
        </p:nvSpPr>
        <p:spPr>
          <a:xfrm>
            <a:off x="720050" y="3550225"/>
            <a:ext cx="2648100" cy="577800"/>
          </a:xfrm>
          <a:prstGeom prst="rect">
            <a:avLst/>
          </a:prstGeom>
        </p:spPr>
        <p:txBody>
          <a:bodyPr anchorCtr="0" anchor="t" bIns="0" lIns="0" spcFirstLastPara="1" rIns="0" wrap="square" tIns="0">
            <a:noAutofit/>
          </a:bodyPr>
          <a:lstStyle/>
          <a:p>
            <a:pPr indent="0" lvl="0" marL="0" rtl="0" algn="l">
              <a:spcBef>
                <a:spcPts val="0"/>
              </a:spcBef>
              <a:spcAft>
                <a:spcPts val="1600"/>
              </a:spcAft>
              <a:buNone/>
            </a:pPr>
            <a:r>
              <a:rPr b="0" lang="en">
                <a:solidFill>
                  <a:srgbClr val="434343"/>
                </a:solidFill>
              </a:rPr>
              <a:t>You can replace the image on the screen with your own one</a:t>
            </a:r>
            <a:endParaRPr b="0">
              <a:solidFill>
                <a:srgbClr val="434343"/>
              </a:solidFill>
            </a:endParaRPr>
          </a:p>
        </p:txBody>
      </p:sp>
      <p:sp>
        <p:nvSpPr>
          <p:cNvPr id="1621" name="Google Shape;1621;p67"/>
          <p:cNvSpPr txBox="1"/>
          <p:nvPr>
            <p:ph idx="4294967295" type="subTitle"/>
          </p:nvPr>
        </p:nvSpPr>
        <p:spPr>
          <a:xfrm>
            <a:off x="720050" y="3118312"/>
            <a:ext cx="2648100" cy="455400"/>
          </a:xfrm>
          <a:prstGeom prst="rect">
            <a:avLst/>
          </a:prstGeom>
          <a:noFill/>
        </p:spPr>
        <p:txBody>
          <a:bodyPr anchorCtr="0" anchor="t" bIns="0" lIns="0" spcFirstLastPara="1" rIns="0" wrap="square" tIns="0">
            <a:noAutofit/>
          </a:bodyPr>
          <a:lstStyle/>
          <a:p>
            <a:pPr indent="0" lvl="0" marL="0" rtl="0" algn="l">
              <a:spcBef>
                <a:spcPts val="0"/>
              </a:spcBef>
              <a:spcAft>
                <a:spcPts val="1600"/>
              </a:spcAft>
              <a:buClr>
                <a:schemeClr val="dk1"/>
              </a:buClr>
              <a:buSzPts val="1100"/>
              <a:buFont typeface="Arial"/>
              <a:buNone/>
            </a:pPr>
            <a:r>
              <a:rPr lang="en" sz="2400">
                <a:highlight>
                  <a:schemeClr val="accent1"/>
                </a:highlight>
                <a:latin typeface="Khand"/>
                <a:ea typeface="Khand"/>
                <a:cs typeface="Khand"/>
                <a:sym typeface="Khand"/>
              </a:rPr>
              <a:t>JENNA DOE, 30</a:t>
            </a:r>
            <a:endParaRPr sz="2400">
              <a:highlight>
                <a:schemeClr val="accent1"/>
              </a:highlight>
              <a:latin typeface="Khand"/>
              <a:ea typeface="Khand"/>
              <a:cs typeface="Khand"/>
              <a:sym typeface="Khand"/>
            </a:endParaRPr>
          </a:p>
        </p:txBody>
      </p:sp>
      <p:sp>
        <p:nvSpPr>
          <p:cNvPr id="1622" name="Google Shape;1622;p67"/>
          <p:cNvSpPr txBox="1"/>
          <p:nvPr>
            <p:ph idx="4294967295" type="subTitle"/>
          </p:nvPr>
        </p:nvSpPr>
        <p:spPr>
          <a:xfrm>
            <a:off x="720050" y="2235700"/>
            <a:ext cx="2648100" cy="577800"/>
          </a:xfrm>
          <a:prstGeom prst="rect">
            <a:avLst/>
          </a:prstGeom>
        </p:spPr>
        <p:txBody>
          <a:bodyPr anchorCtr="0" anchor="t" bIns="0" lIns="0" spcFirstLastPara="1" rIns="0" wrap="square" tIns="0">
            <a:noAutofit/>
          </a:bodyPr>
          <a:lstStyle/>
          <a:p>
            <a:pPr indent="0" lvl="0" marL="0" rtl="0" algn="l">
              <a:spcBef>
                <a:spcPts val="0"/>
              </a:spcBef>
              <a:spcAft>
                <a:spcPts val="1600"/>
              </a:spcAft>
              <a:buNone/>
            </a:pPr>
            <a:r>
              <a:rPr b="0" lang="en">
                <a:solidFill>
                  <a:srgbClr val="434343"/>
                </a:solidFill>
              </a:rPr>
              <a:t>You can replace the image on the screen with your own one</a:t>
            </a:r>
            <a:endParaRPr b="0">
              <a:solidFill>
                <a:srgbClr val="434343"/>
              </a:solidFill>
            </a:endParaRPr>
          </a:p>
        </p:txBody>
      </p:sp>
      <p:sp>
        <p:nvSpPr>
          <p:cNvPr id="1623" name="Google Shape;1623;p67"/>
          <p:cNvSpPr txBox="1"/>
          <p:nvPr>
            <p:ph idx="4294967295" type="subTitle"/>
          </p:nvPr>
        </p:nvSpPr>
        <p:spPr>
          <a:xfrm>
            <a:off x="720050" y="1796175"/>
            <a:ext cx="2648100" cy="455400"/>
          </a:xfrm>
          <a:prstGeom prst="rect">
            <a:avLst/>
          </a:prstGeom>
          <a:noFill/>
        </p:spPr>
        <p:txBody>
          <a:bodyPr anchorCtr="0" anchor="t" bIns="0" lIns="0" spcFirstLastPara="1" rIns="0" wrap="square" tIns="0">
            <a:noAutofit/>
          </a:bodyPr>
          <a:lstStyle/>
          <a:p>
            <a:pPr indent="0" lvl="0" marL="0" rtl="0" algn="l">
              <a:spcBef>
                <a:spcPts val="0"/>
              </a:spcBef>
              <a:spcAft>
                <a:spcPts val="1600"/>
              </a:spcAft>
              <a:buNone/>
            </a:pPr>
            <a:r>
              <a:rPr lang="en" sz="2400">
                <a:highlight>
                  <a:schemeClr val="accent1"/>
                </a:highlight>
                <a:latin typeface="Khand"/>
                <a:ea typeface="Khand"/>
                <a:cs typeface="Khand"/>
                <a:sym typeface="Khand"/>
              </a:rPr>
              <a:t>TYRA SMITH, 27</a:t>
            </a:r>
            <a:endParaRPr sz="2400">
              <a:highlight>
                <a:schemeClr val="accent1"/>
              </a:highlight>
              <a:latin typeface="Khand"/>
              <a:ea typeface="Khand"/>
              <a:cs typeface="Khand"/>
              <a:sym typeface="Khand"/>
            </a:endParaRPr>
          </a:p>
        </p:txBody>
      </p:sp>
      <p:pic>
        <p:nvPicPr>
          <p:cNvPr id="1624" name="Google Shape;1624;p67"/>
          <p:cNvPicPr preferRelativeResize="0"/>
          <p:nvPr/>
        </p:nvPicPr>
        <p:blipFill rotWithShape="1">
          <a:blip r:embed="rId3">
            <a:alphaModFix/>
          </a:blip>
          <a:srcRect b="0" l="14204" r="-137" t="0"/>
          <a:stretch/>
        </p:blipFill>
        <p:spPr>
          <a:xfrm>
            <a:off x="4571999" y="0"/>
            <a:ext cx="4572000" cy="5143498"/>
          </a:xfrm>
          <a:prstGeom prst="rect">
            <a:avLst/>
          </a:prstGeom>
          <a:noFill/>
          <a:ln>
            <a:noFill/>
          </a:ln>
        </p:spPr>
      </p:pic>
      <p:grpSp>
        <p:nvGrpSpPr>
          <p:cNvPr id="1625" name="Google Shape;1625;p67"/>
          <p:cNvGrpSpPr/>
          <p:nvPr/>
        </p:nvGrpSpPr>
        <p:grpSpPr>
          <a:xfrm rot="-5400000">
            <a:off x="7096372" y="1333250"/>
            <a:ext cx="3000750" cy="334234"/>
            <a:chOff x="6143247" y="579800"/>
            <a:chExt cx="3000750" cy="334234"/>
          </a:xfrm>
        </p:grpSpPr>
        <p:grpSp>
          <p:nvGrpSpPr>
            <p:cNvPr id="1626" name="Google Shape;1626;p67"/>
            <p:cNvGrpSpPr/>
            <p:nvPr/>
          </p:nvGrpSpPr>
          <p:grpSpPr>
            <a:xfrm>
              <a:off x="6401510" y="579812"/>
              <a:ext cx="2742479" cy="147696"/>
              <a:chOff x="184396" y="1493143"/>
              <a:chExt cx="49503224" cy="2670817"/>
            </a:xfrm>
          </p:grpSpPr>
          <p:sp>
            <p:nvSpPr>
              <p:cNvPr id="1627" name="Google Shape;1627;p67"/>
              <p:cNvSpPr/>
              <p:nvPr/>
            </p:nvSpPr>
            <p:spPr>
              <a:xfrm>
                <a:off x="184396"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7"/>
              <p:cNvSpPr/>
              <p:nvPr/>
            </p:nvSpPr>
            <p:spPr>
              <a:xfrm>
                <a:off x="1448775"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7"/>
              <p:cNvSpPr/>
              <p:nvPr/>
            </p:nvSpPr>
            <p:spPr>
              <a:xfrm>
                <a:off x="1885037" y="1493143"/>
                <a:ext cx="47802583"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 name="Google Shape;1630;p67"/>
            <p:cNvGrpSpPr/>
            <p:nvPr/>
          </p:nvGrpSpPr>
          <p:grpSpPr>
            <a:xfrm>
              <a:off x="6143247" y="579800"/>
              <a:ext cx="215333" cy="147703"/>
              <a:chOff x="442294" y="1492917"/>
              <a:chExt cx="3886871" cy="2670933"/>
            </a:xfrm>
          </p:grpSpPr>
          <p:sp>
            <p:nvSpPr>
              <p:cNvPr id="1631" name="Google Shape;1631;p67"/>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7"/>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7"/>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7"/>
              <p:cNvSpPr/>
              <p:nvPr/>
            </p:nvSpPr>
            <p:spPr>
              <a:xfrm>
                <a:off x="2191445" y="1492917"/>
                <a:ext cx="1531838"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 name="Google Shape;1635;p67"/>
            <p:cNvGrpSpPr/>
            <p:nvPr/>
          </p:nvGrpSpPr>
          <p:grpSpPr>
            <a:xfrm>
              <a:off x="6748185" y="766337"/>
              <a:ext cx="2395813" cy="147696"/>
              <a:chOff x="184396" y="1493143"/>
              <a:chExt cx="43245715" cy="2670817"/>
            </a:xfrm>
          </p:grpSpPr>
          <p:sp>
            <p:nvSpPr>
              <p:cNvPr id="1636" name="Google Shape;1636;p67"/>
              <p:cNvSpPr/>
              <p:nvPr/>
            </p:nvSpPr>
            <p:spPr>
              <a:xfrm>
                <a:off x="184396"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7"/>
              <p:cNvSpPr/>
              <p:nvPr/>
            </p:nvSpPr>
            <p:spPr>
              <a:xfrm>
                <a:off x="1448775"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7"/>
              <p:cNvSpPr/>
              <p:nvPr/>
            </p:nvSpPr>
            <p:spPr>
              <a:xfrm>
                <a:off x="1885037" y="1493143"/>
                <a:ext cx="41545074"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 name="Google Shape;1639;p67"/>
            <p:cNvGrpSpPr/>
            <p:nvPr/>
          </p:nvGrpSpPr>
          <p:grpSpPr>
            <a:xfrm>
              <a:off x="6489922" y="766337"/>
              <a:ext cx="215333" cy="147696"/>
              <a:chOff x="442294" y="1493143"/>
              <a:chExt cx="3886871" cy="2670817"/>
            </a:xfrm>
          </p:grpSpPr>
          <p:sp>
            <p:nvSpPr>
              <p:cNvPr id="1640" name="Google Shape;1640;p67"/>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7"/>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7"/>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7"/>
              <p:cNvSpPr/>
              <p:nvPr/>
            </p:nvSpPr>
            <p:spPr>
              <a:xfrm>
                <a:off x="2191445" y="1493143"/>
                <a:ext cx="1531838"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47" name="Shape 1647"/>
        <p:cNvGrpSpPr/>
        <p:nvPr/>
      </p:nvGrpSpPr>
      <p:grpSpPr>
        <a:xfrm>
          <a:off x="0" y="0"/>
          <a:ext cx="0" cy="0"/>
          <a:chOff x="0" y="0"/>
          <a:chExt cx="0" cy="0"/>
        </a:xfrm>
      </p:grpSpPr>
      <p:sp>
        <p:nvSpPr>
          <p:cNvPr id="1648" name="Google Shape;1648;p68"/>
          <p:cNvSpPr txBox="1"/>
          <p:nvPr>
            <p:ph idx="1" type="subTitle"/>
          </p:nvPr>
        </p:nvSpPr>
        <p:spPr>
          <a:xfrm>
            <a:off x="4106925" y="2571750"/>
            <a:ext cx="4322700" cy="1024500"/>
          </a:xfrm>
          <a:prstGeom prst="rect">
            <a:avLst/>
          </a:prstGeom>
        </p:spPr>
        <p:txBody>
          <a:bodyPr anchorCtr="0" anchor="ctr" bIns="0" lIns="0" spcFirstLastPara="1" rIns="0" wrap="square" tIns="0">
            <a:noAutofit/>
          </a:bodyPr>
          <a:lstStyle/>
          <a:p>
            <a:pPr indent="0" lvl="0" marL="0" rtl="0" algn="r">
              <a:spcBef>
                <a:spcPts val="0"/>
              </a:spcBef>
              <a:spcAft>
                <a:spcPts val="0"/>
              </a:spcAft>
              <a:buNone/>
            </a:pPr>
            <a:r>
              <a:rPr lang="en"/>
              <a:t>Do you have any questions?</a:t>
            </a:r>
            <a:endParaRPr/>
          </a:p>
          <a:p>
            <a:pPr indent="0" lvl="0" marL="0" rtl="0" algn="r">
              <a:spcBef>
                <a:spcPts val="0"/>
              </a:spcBef>
              <a:spcAft>
                <a:spcPts val="0"/>
              </a:spcAft>
              <a:buNone/>
            </a:pPr>
            <a:r>
              <a:t/>
            </a:r>
            <a:endParaRPr/>
          </a:p>
          <a:p>
            <a:pPr indent="0" lvl="0" marL="0" rtl="0" algn="r">
              <a:spcBef>
                <a:spcPts val="0"/>
              </a:spcBef>
              <a:spcAft>
                <a:spcPts val="0"/>
              </a:spcAft>
              <a:buClr>
                <a:schemeClr val="dk1"/>
              </a:buClr>
              <a:buSzPts val="1100"/>
              <a:buFont typeface="Arial"/>
              <a:buNone/>
            </a:pPr>
            <a:r>
              <a:rPr lang="en">
                <a:solidFill>
                  <a:srgbClr val="434343"/>
                </a:solidFill>
              </a:rPr>
              <a:t>youremail@freepik.com </a:t>
            </a:r>
            <a:endParaRPr>
              <a:solidFill>
                <a:srgbClr val="434343"/>
              </a:solidFill>
            </a:endParaRPr>
          </a:p>
          <a:p>
            <a:pPr indent="0" lvl="0" marL="0" rtl="0" algn="r">
              <a:spcBef>
                <a:spcPts val="0"/>
              </a:spcBef>
              <a:spcAft>
                <a:spcPts val="0"/>
              </a:spcAft>
              <a:buClr>
                <a:schemeClr val="dk1"/>
              </a:buClr>
              <a:buSzPts val="1100"/>
              <a:buFont typeface="Arial"/>
              <a:buNone/>
            </a:pPr>
            <a:r>
              <a:rPr lang="en">
                <a:solidFill>
                  <a:srgbClr val="434343"/>
                </a:solidFill>
              </a:rPr>
              <a:t>+91  620 421 838 </a:t>
            </a:r>
            <a:endParaRPr>
              <a:solidFill>
                <a:srgbClr val="434343"/>
              </a:solidFill>
            </a:endParaRPr>
          </a:p>
          <a:p>
            <a:pPr indent="0" lvl="0" marL="0" rtl="0" algn="r">
              <a:spcBef>
                <a:spcPts val="0"/>
              </a:spcBef>
              <a:spcAft>
                <a:spcPts val="0"/>
              </a:spcAft>
              <a:buNone/>
            </a:pPr>
            <a:r>
              <a:rPr lang="en">
                <a:solidFill>
                  <a:srgbClr val="434343"/>
                </a:solidFill>
              </a:rPr>
              <a:t>yourcompany.com</a:t>
            </a:r>
            <a:endParaRPr/>
          </a:p>
        </p:txBody>
      </p:sp>
      <p:sp>
        <p:nvSpPr>
          <p:cNvPr id="1649" name="Google Shape;1649;p68"/>
          <p:cNvSpPr txBox="1"/>
          <p:nvPr>
            <p:ph type="title"/>
          </p:nvPr>
        </p:nvSpPr>
        <p:spPr>
          <a:xfrm>
            <a:off x="2918300" y="538175"/>
            <a:ext cx="5511300" cy="654900"/>
          </a:xfrm>
          <a:prstGeom prst="rect">
            <a:avLst/>
          </a:prstGeom>
        </p:spPr>
        <p:txBody>
          <a:bodyPr anchorCtr="0" anchor="t" bIns="0" lIns="0" spcFirstLastPara="1" rIns="0" wrap="square" tIns="0">
            <a:noAutofit/>
          </a:bodyPr>
          <a:lstStyle/>
          <a:p>
            <a:pPr indent="0" lvl="0" marL="0" rtl="0" algn="r">
              <a:spcBef>
                <a:spcPts val="0"/>
              </a:spcBef>
              <a:spcAft>
                <a:spcPts val="0"/>
              </a:spcAft>
              <a:buNone/>
            </a:pPr>
            <a:r>
              <a:rPr lang="en"/>
              <a:t>THANKS!</a:t>
            </a:r>
            <a:endParaRPr/>
          </a:p>
        </p:txBody>
      </p:sp>
      <p:grpSp>
        <p:nvGrpSpPr>
          <p:cNvPr id="1650" name="Google Shape;1650;p68"/>
          <p:cNvGrpSpPr/>
          <p:nvPr/>
        </p:nvGrpSpPr>
        <p:grpSpPr>
          <a:xfrm>
            <a:off x="7176653" y="1617513"/>
            <a:ext cx="529785" cy="529785"/>
            <a:chOff x="2063550" y="63300"/>
            <a:chExt cx="5016900" cy="5016900"/>
          </a:xfrm>
        </p:grpSpPr>
        <p:sp>
          <p:nvSpPr>
            <p:cNvPr id="1651" name="Google Shape;1651;p68"/>
            <p:cNvSpPr/>
            <p:nvPr/>
          </p:nvSpPr>
          <p:spPr>
            <a:xfrm>
              <a:off x="2063550" y="63300"/>
              <a:ext cx="5016900" cy="5016900"/>
            </a:xfrm>
            <a:custGeom>
              <a:rect b="b" l="l" r="r" t="t"/>
              <a:pathLst>
                <a:path extrusionOk="0" h="200676" w="200676">
                  <a:moveTo>
                    <a:pt x="100338" y="0"/>
                  </a:moveTo>
                  <a:cubicBezTo>
                    <a:pt x="44944" y="0"/>
                    <a:pt x="0" y="44944"/>
                    <a:pt x="0" y="100338"/>
                  </a:cubicBezTo>
                  <a:cubicBezTo>
                    <a:pt x="0" y="155874"/>
                    <a:pt x="44944" y="200676"/>
                    <a:pt x="100338" y="200676"/>
                  </a:cubicBezTo>
                  <a:cubicBezTo>
                    <a:pt x="155874" y="200676"/>
                    <a:pt x="200676" y="155874"/>
                    <a:pt x="200676" y="100338"/>
                  </a:cubicBezTo>
                  <a:cubicBezTo>
                    <a:pt x="200676" y="44944"/>
                    <a:pt x="155874" y="0"/>
                    <a:pt x="1003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8"/>
            <p:cNvSpPr/>
            <p:nvPr/>
          </p:nvSpPr>
          <p:spPr>
            <a:xfrm>
              <a:off x="3756100" y="1036600"/>
              <a:ext cx="1510125" cy="3274250"/>
            </a:xfrm>
            <a:custGeom>
              <a:rect b="b" l="l" r="r" t="t"/>
              <a:pathLst>
                <a:path extrusionOk="0" h="130970" w="60405">
                  <a:moveTo>
                    <a:pt x="40222" y="1"/>
                  </a:moveTo>
                  <a:cubicBezTo>
                    <a:pt x="17893" y="1"/>
                    <a:pt x="12883" y="16748"/>
                    <a:pt x="12883" y="27340"/>
                  </a:cubicBezTo>
                  <a:lnTo>
                    <a:pt x="12883" y="42369"/>
                  </a:lnTo>
                  <a:lnTo>
                    <a:pt x="1" y="42369"/>
                  </a:lnTo>
                  <a:lnTo>
                    <a:pt x="1" y="65414"/>
                  </a:lnTo>
                  <a:lnTo>
                    <a:pt x="12883" y="65414"/>
                  </a:lnTo>
                  <a:lnTo>
                    <a:pt x="12883" y="130970"/>
                  </a:lnTo>
                  <a:lnTo>
                    <a:pt x="39936" y="130970"/>
                  </a:lnTo>
                  <a:lnTo>
                    <a:pt x="39936" y="65414"/>
                  </a:lnTo>
                  <a:lnTo>
                    <a:pt x="57971" y="65414"/>
                  </a:lnTo>
                  <a:lnTo>
                    <a:pt x="60261" y="42369"/>
                  </a:lnTo>
                  <a:lnTo>
                    <a:pt x="39936" y="42369"/>
                  </a:lnTo>
                  <a:lnTo>
                    <a:pt x="39936" y="28771"/>
                  </a:lnTo>
                  <a:cubicBezTo>
                    <a:pt x="39936" y="23618"/>
                    <a:pt x="43371" y="22473"/>
                    <a:pt x="45804" y="22473"/>
                  </a:cubicBezTo>
                  <a:lnTo>
                    <a:pt x="60404" y="22473"/>
                  </a:lnTo>
                  <a:lnTo>
                    <a:pt x="60404" y="144"/>
                  </a:lnTo>
                  <a:lnTo>
                    <a:pt x="4022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 name="Google Shape;1653;p68"/>
          <p:cNvGrpSpPr/>
          <p:nvPr/>
        </p:nvGrpSpPr>
        <p:grpSpPr>
          <a:xfrm>
            <a:off x="7903582" y="1619392"/>
            <a:ext cx="526023" cy="526023"/>
            <a:chOff x="1190625" y="238125"/>
            <a:chExt cx="4981275" cy="4981275"/>
          </a:xfrm>
        </p:grpSpPr>
        <p:sp>
          <p:nvSpPr>
            <p:cNvPr id="1654" name="Google Shape;1654;p68"/>
            <p:cNvSpPr/>
            <p:nvPr/>
          </p:nvSpPr>
          <p:spPr>
            <a:xfrm>
              <a:off x="2509175" y="1565550"/>
              <a:ext cx="2344150" cy="2344150"/>
            </a:xfrm>
            <a:custGeom>
              <a:rect b="b" l="l" r="r" t="t"/>
              <a:pathLst>
                <a:path extrusionOk="0" h="93766" w="93766">
                  <a:moveTo>
                    <a:pt x="78671" y="7637"/>
                  </a:moveTo>
                  <a:cubicBezTo>
                    <a:pt x="82755" y="7637"/>
                    <a:pt x="86129" y="11011"/>
                    <a:pt x="86129" y="15096"/>
                  </a:cubicBezTo>
                  <a:cubicBezTo>
                    <a:pt x="86129" y="19002"/>
                    <a:pt x="82755" y="22377"/>
                    <a:pt x="78671" y="22377"/>
                  </a:cubicBezTo>
                  <a:cubicBezTo>
                    <a:pt x="74764" y="22377"/>
                    <a:pt x="71390" y="19002"/>
                    <a:pt x="71390" y="15096"/>
                  </a:cubicBezTo>
                  <a:cubicBezTo>
                    <a:pt x="71390" y="11011"/>
                    <a:pt x="74764" y="7637"/>
                    <a:pt x="78671" y="7637"/>
                  </a:cubicBezTo>
                  <a:close/>
                  <a:moveTo>
                    <a:pt x="46883" y="15983"/>
                  </a:moveTo>
                  <a:cubicBezTo>
                    <a:pt x="63931" y="15983"/>
                    <a:pt x="77783" y="29835"/>
                    <a:pt x="77783" y="46883"/>
                  </a:cubicBezTo>
                  <a:cubicBezTo>
                    <a:pt x="77783" y="63754"/>
                    <a:pt x="63931" y="77605"/>
                    <a:pt x="46883" y="77605"/>
                  </a:cubicBezTo>
                  <a:cubicBezTo>
                    <a:pt x="29835" y="77605"/>
                    <a:pt x="15983" y="63754"/>
                    <a:pt x="15983" y="46883"/>
                  </a:cubicBezTo>
                  <a:cubicBezTo>
                    <a:pt x="15983" y="29835"/>
                    <a:pt x="29835" y="15983"/>
                    <a:pt x="46883" y="15983"/>
                  </a:cubicBezTo>
                  <a:close/>
                  <a:moveTo>
                    <a:pt x="17226" y="1"/>
                  </a:moveTo>
                  <a:cubicBezTo>
                    <a:pt x="7637" y="1"/>
                    <a:pt x="1" y="7637"/>
                    <a:pt x="1" y="17049"/>
                  </a:cubicBezTo>
                  <a:lnTo>
                    <a:pt x="1" y="76540"/>
                  </a:lnTo>
                  <a:cubicBezTo>
                    <a:pt x="1" y="85952"/>
                    <a:pt x="7637" y="93766"/>
                    <a:pt x="17226" y="93766"/>
                  </a:cubicBezTo>
                  <a:lnTo>
                    <a:pt x="76540" y="93766"/>
                  </a:lnTo>
                  <a:cubicBezTo>
                    <a:pt x="86129" y="93766"/>
                    <a:pt x="93765" y="85952"/>
                    <a:pt x="93765" y="76540"/>
                  </a:cubicBezTo>
                  <a:lnTo>
                    <a:pt x="93765" y="17049"/>
                  </a:lnTo>
                  <a:cubicBezTo>
                    <a:pt x="93765" y="7637"/>
                    <a:pt x="86129" y="1"/>
                    <a:pt x="765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8"/>
            <p:cNvSpPr/>
            <p:nvPr/>
          </p:nvSpPr>
          <p:spPr>
            <a:xfrm>
              <a:off x="3237275" y="2289225"/>
              <a:ext cx="887950" cy="892375"/>
            </a:xfrm>
            <a:custGeom>
              <a:rect b="b" l="l" r="r" t="t"/>
              <a:pathLst>
                <a:path extrusionOk="0" h="35695" w="35518">
                  <a:moveTo>
                    <a:pt x="17759" y="0"/>
                  </a:moveTo>
                  <a:cubicBezTo>
                    <a:pt x="7992" y="0"/>
                    <a:pt x="1" y="7991"/>
                    <a:pt x="1" y="17759"/>
                  </a:cubicBezTo>
                  <a:cubicBezTo>
                    <a:pt x="1" y="27703"/>
                    <a:pt x="7992" y="35695"/>
                    <a:pt x="17759" y="35695"/>
                  </a:cubicBezTo>
                  <a:cubicBezTo>
                    <a:pt x="27526" y="35695"/>
                    <a:pt x="35518" y="27703"/>
                    <a:pt x="35518" y="17759"/>
                  </a:cubicBezTo>
                  <a:cubicBezTo>
                    <a:pt x="35518" y="7991"/>
                    <a:pt x="27526" y="0"/>
                    <a:pt x="177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8"/>
            <p:cNvSpPr/>
            <p:nvPr/>
          </p:nvSpPr>
          <p:spPr>
            <a:xfrm>
              <a:off x="1190625" y="238125"/>
              <a:ext cx="4981275" cy="4981275"/>
            </a:xfrm>
            <a:custGeom>
              <a:rect b="b" l="l" r="r" t="t"/>
              <a:pathLst>
                <a:path extrusionOk="0" h="199251" w="199251">
                  <a:moveTo>
                    <a:pt x="129282" y="39957"/>
                  </a:moveTo>
                  <a:cubicBezTo>
                    <a:pt x="145975" y="39957"/>
                    <a:pt x="159471" y="53453"/>
                    <a:pt x="159471" y="70146"/>
                  </a:cubicBezTo>
                  <a:lnTo>
                    <a:pt x="159471" y="129637"/>
                  </a:lnTo>
                  <a:cubicBezTo>
                    <a:pt x="159471" y="146330"/>
                    <a:pt x="145975" y="159826"/>
                    <a:pt x="129282" y="159826"/>
                  </a:cubicBezTo>
                  <a:lnTo>
                    <a:pt x="69968" y="159826"/>
                  </a:lnTo>
                  <a:cubicBezTo>
                    <a:pt x="53275" y="159826"/>
                    <a:pt x="39779" y="146330"/>
                    <a:pt x="39779" y="129637"/>
                  </a:cubicBezTo>
                  <a:lnTo>
                    <a:pt x="39779" y="70146"/>
                  </a:lnTo>
                  <a:cubicBezTo>
                    <a:pt x="39779" y="53453"/>
                    <a:pt x="53275" y="39957"/>
                    <a:pt x="69968" y="39957"/>
                  </a:cubicBezTo>
                  <a:close/>
                  <a:moveTo>
                    <a:pt x="99625" y="0"/>
                  </a:moveTo>
                  <a:cubicBezTo>
                    <a:pt x="44574" y="0"/>
                    <a:pt x="0" y="44574"/>
                    <a:pt x="0" y="99625"/>
                  </a:cubicBezTo>
                  <a:cubicBezTo>
                    <a:pt x="0" y="154676"/>
                    <a:pt x="44574" y="199250"/>
                    <a:pt x="99625" y="199250"/>
                  </a:cubicBezTo>
                  <a:cubicBezTo>
                    <a:pt x="154676" y="199250"/>
                    <a:pt x="199250" y="154676"/>
                    <a:pt x="199250" y="99625"/>
                  </a:cubicBezTo>
                  <a:cubicBezTo>
                    <a:pt x="199250" y="44574"/>
                    <a:pt x="154676" y="0"/>
                    <a:pt x="996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 name="Google Shape;1657;p68"/>
          <p:cNvGrpSpPr/>
          <p:nvPr/>
        </p:nvGrpSpPr>
        <p:grpSpPr>
          <a:xfrm>
            <a:off x="6449742" y="1617514"/>
            <a:ext cx="529785" cy="529785"/>
            <a:chOff x="2063563" y="63313"/>
            <a:chExt cx="5016900" cy="5016900"/>
          </a:xfrm>
        </p:grpSpPr>
        <p:sp>
          <p:nvSpPr>
            <p:cNvPr id="1658" name="Google Shape;1658;p68"/>
            <p:cNvSpPr/>
            <p:nvPr/>
          </p:nvSpPr>
          <p:spPr>
            <a:xfrm>
              <a:off x="2063563" y="63313"/>
              <a:ext cx="5016900" cy="5016900"/>
            </a:xfrm>
            <a:custGeom>
              <a:rect b="b" l="l" r="r" t="t"/>
              <a:pathLst>
                <a:path extrusionOk="0" h="200676" w="200676">
                  <a:moveTo>
                    <a:pt x="100338" y="0"/>
                  </a:moveTo>
                  <a:cubicBezTo>
                    <a:pt x="44944" y="0"/>
                    <a:pt x="0" y="44944"/>
                    <a:pt x="0" y="100338"/>
                  </a:cubicBezTo>
                  <a:cubicBezTo>
                    <a:pt x="0" y="155874"/>
                    <a:pt x="44944" y="200676"/>
                    <a:pt x="100338" y="200676"/>
                  </a:cubicBezTo>
                  <a:cubicBezTo>
                    <a:pt x="155874" y="200676"/>
                    <a:pt x="200676" y="155874"/>
                    <a:pt x="200676" y="100338"/>
                  </a:cubicBezTo>
                  <a:cubicBezTo>
                    <a:pt x="200676" y="44944"/>
                    <a:pt x="155874" y="0"/>
                    <a:pt x="1003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8"/>
            <p:cNvSpPr/>
            <p:nvPr/>
          </p:nvSpPr>
          <p:spPr>
            <a:xfrm>
              <a:off x="3187163" y="1584113"/>
              <a:ext cx="2923550" cy="2376075"/>
            </a:xfrm>
            <a:custGeom>
              <a:rect b="b" l="l" r="r" t="t"/>
              <a:pathLst>
                <a:path extrusionOk="0" h="95043" w="116942">
                  <a:moveTo>
                    <a:pt x="80872" y="0"/>
                  </a:moveTo>
                  <a:cubicBezTo>
                    <a:pt x="67703" y="0"/>
                    <a:pt x="56968" y="10736"/>
                    <a:pt x="56968" y="24047"/>
                  </a:cubicBezTo>
                  <a:cubicBezTo>
                    <a:pt x="56968" y="25908"/>
                    <a:pt x="57111" y="27769"/>
                    <a:pt x="57541" y="29486"/>
                  </a:cubicBezTo>
                  <a:cubicBezTo>
                    <a:pt x="37645" y="28484"/>
                    <a:pt x="19896" y="18894"/>
                    <a:pt x="8159" y="4438"/>
                  </a:cubicBezTo>
                  <a:cubicBezTo>
                    <a:pt x="6012" y="8016"/>
                    <a:pt x="4867" y="12167"/>
                    <a:pt x="4867" y="16461"/>
                  </a:cubicBezTo>
                  <a:cubicBezTo>
                    <a:pt x="4867" y="24763"/>
                    <a:pt x="9161" y="32206"/>
                    <a:pt x="15602" y="36500"/>
                  </a:cubicBezTo>
                  <a:cubicBezTo>
                    <a:pt x="11594" y="36357"/>
                    <a:pt x="7873" y="35212"/>
                    <a:pt x="4724" y="33494"/>
                  </a:cubicBezTo>
                  <a:lnTo>
                    <a:pt x="4724" y="33780"/>
                  </a:lnTo>
                  <a:cubicBezTo>
                    <a:pt x="4724" y="45374"/>
                    <a:pt x="12883" y="55108"/>
                    <a:pt x="23904" y="57255"/>
                  </a:cubicBezTo>
                  <a:cubicBezTo>
                    <a:pt x="21900" y="57827"/>
                    <a:pt x="19753" y="58113"/>
                    <a:pt x="17606" y="58113"/>
                  </a:cubicBezTo>
                  <a:cubicBezTo>
                    <a:pt x="16032" y="58113"/>
                    <a:pt x="14600" y="57970"/>
                    <a:pt x="13026" y="57684"/>
                  </a:cubicBezTo>
                  <a:lnTo>
                    <a:pt x="13026" y="57684"/>
                  </a:lnTo>
                  <a:cubicBezTo>
                    <a:pt x="16175" y="67274"/>
                    <a:pt x="25049" y="74145"/>
                    <a:pt x="35498" y="74431"/>
                  </a:cubicBezTo>
                  <a:cubicBezTo>
                    <a:pt x="27339" y="80872"/>
                    <a:pt x="16890" y="84593"/>
                    <a:pt x="5726" y="84593"/>
                  </a:cubicBezTo>
                  <a:cubicBezTo>
                    <a:pt x="3722" y="84593"/>
                    <a:pt x="1861" y="84593"/>
                    <a:pt x="0" y="84307"/>
                  </a:cubicBezTo>
                  <a:lnTo>
                    <a:pt x="0" y="84307"/>
                  </a:lnTo>
                  <a:cubicBezTo>
                    <a:pt x="10592" y="91178"/>
                    <a:pt x="23188" y="95042"/>
                    <a:pt x="36786" y="95042"/>
                  </a:cubicBezTo>
                  <a:cubicBezTo>
                    <a:pt x="80872" y="95042"/>
                    <a:pt x="105062" y="58543"/>
                    <a:pt x="105062" y="26767"/>
                  </a:cubicBezTo>
                  <a:cubicBezTo>
                    <a:pt x="105062" y="25765"/>
                    <a:pt x="104919" y="24763"/>
                    <a:pt x="104919" y="23761"/>
                  </a:cubicBezTo>
                  <a:cubicBezTo>
                    <a:pt x="109642" y="20326"/>
                    <a:pt x="113650" y="16175"/>
                    <a:pt x="116942" y="11308"/>
                  </a:cubicBezTo>
                  <a:lnTo>
                    <a:pt x="116942" y="11308"/>
                  </a:lnTo>
                  <a:cubicBezTo>
                    <a:pt x="112648" y="13169"/>
                    <a:pt x="107924" y="14457"/>
                    <a:pt x="103058" y="15030"/>
                  </a:cubicBezTo>
                  <a:cubicBezTo>
                    <a:pt x="108068" y="12167"/>
                    <a:pt x="111932" y="7444"/>
                    <a:pt x="113650" y="1861"/>
                  </a:cubicBezTo>
                  <a:lnTo>
                    <a:pt x="113650" y="1861"/>
                  </a:lnTo>
                  <a:cubicBezTo>
                    <a:pt x="109070" y="4581"/>
                    <a:pt x="103917" y="6585"/>
                    <a:pt x="98478" y="7587"/>
                  </a:cubicBezTo>
                  <a:cubicBezTo>
                    <a:pt x="94040" y="3006"/>
                    <a:pt x="87886" y="0"/>
                    <a:pt x="808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 name="Google Shape;1660;p68"/>
          <p:cNvGrpSpPr/>
          <p:nvPr/>
        </p:nvGrpSpPr>
        <p:grpSpPr>
          <a:xfrm>
            <a:off x="5722843" y="1617513"/>
            <a:ext cx="529785" cy="529785"/>
            <a:chOff x="2063575" y="63300"/>
            <a:chExt cx="5016900" cy="5016900"/>
          </a:xfrm>
        </p:grpSpPr>
        <p:sp>
          <p:nvSpPr>
            <p:cNvPr id="1661" name="Google Shape;1661;p68"/>
            <p:cNvSpPr/>
            <p:nvPr/>
          </p:nvSpPr>
          <p:spPr>
            <a:xfrm>
              <a:off x="2063575" y="63300"/>
              <a:ext cx="5016900" cy="5016900"/>
            </a:xfrm>
            <a:custGeom>
              <a:rect b="b" l="l" r="r" t="t"/>
              <a:pathLst>
                <a:path extrusionOk="0" h="200676" w="200676">
                  <a:moveTo>
                    <a:pt x="100338" y="0"/>
                  </a:moveTo>
                  <a:cubicBezTo>
                    <a:pt x="44944" y="0"/>
                    <a:pt x="0" y="44944"/>
                    <a:pt x="0" y="100338"/>
                  </a:cubicBezTo>
                  <a:cubicBezTo>
                    <a:pt x="0" y="155731"/>
                    <a:pt x="44944" y="200676"/>
                    <a:pt x="100338" y="200676"/>
                  </a:cubicBezTo>
                  <a:cubicBezTo>
                    <a:pt x="155874" y="200676"/>
                    <a:pt x="200676" y="155731"/>
                    <a:pt x="200676" y="100338"/>
                  </a:cubicBezTo>
                  <a:cubicBezTo>
                    <a:pt x="200676" y="44944"/>
                    <a:pt x="155874" y="0"/>
                    <a:pt x="1003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8"/>
            <p:cNvSpPr/>
            <p:nvPr/>
          </p:nvSpPr>
          <p:spPr>
            <a:xfrm>
              <a:off x="3273050" y="1136800"/>
              <a:ext cx="2798325" cy="2673075"/>
            </a:xfrm>
            <a:custGeom>
              <a:rect b="b" l="l" r="r" t="t"/>
              <a:pathLst>
                <a:path extrusionOk="0" h="106923" w="111933">
                  <a:moveTo>
                    <a:pt x="13599" y="1"/>
                  </a:moveTo>
                  <a:cubicBezTo>
                    <a:pt x="5440" y="1"/>
                    <a:pt x="1" y="5297"/>
                    <a:pt x="1" y="12453"/>
                  </a:cubicBezTo>
                  <a:cubicBezTo>
                    <a:pt x="1" y="19324"/>
                    <a:pt x="5297" y="24906"/>
                    <a:pt x="13312" y="24906"/>
                  </a:cubicBezTo>
                  <a:lnTo>
                    <a:pt x="13455" y="24906"/>
                  </a:lnTo>
                  <a:cubicBezTo>
                    <a:pt x="21900" y="24906"/>
                    <a:pt x="27053" y="19324"/>
                    <a:pt x="27053" y="12453"/>
                  </a:cubicBezTo>
                  <a:cubicBezTo>
                    <a:pt x="26910" y="5297"/>
                    <a:pt x="21900" y="1"/>
                    <a:pt x="13599" y="1"/>
                  </a:cubicBezTo>
                  <a:close/>
                  <a:moveTo>
                    <a:pt x="1432" y="34782"/>
                  </a:moveTo>
                  <a:lnTo>
                    <a:pt x="1432" y="106923"/>
                  </a:lnTo>
                  <a:lnTo>
                    <a:pt x="25479" y="106923"/>
                  </a:lnTo>
                  <a:lnTo>
                    <a:pt x="25479" y="34782"/>
                  </a:lnTo>
                  <a:close/>
                  <a:moveTo>
                    <a:pt x="84307" y="33065"/>
                  </a:moveTo>
                  <a:cubicBezTo>
                    <a:pt x="71568" y="33065"/>
                    <a:pt x="65843" y="40078"/>
                    <a:pt x="62694" y="44945"/>
                  </a:cubicBezTo>
                  <a:lnTo>
                    <a:pt x="62694" y="45231"/>
                  </a:lnTo>
                  <a:lnTo>
                    <a:pt x="62551" y="45231"/>
                  </a:lnTo>
                  <a:cubicBezTo>
                    <a:pt x="62551" y="45088"/>
                    <a:pt x="62694" y="45088"/>
                    <a:pt x="62694" y="44945"/>
                  </a:cubicBezTo>
                  <a:lnTo>
                    <a:pt x="62694" y="34782"/>
                  </a:lnTo>
                  <a:lnTo>
                    <a:pt x="38790" y="34782"/>
                  </a:lnTo>
                  <a:cubicBezTo>
                    <a:pt x="39077" y="41510"/>
                    <a:pt x="38790" y="106923"/>
                    <a:pt x="38790" y="106923"/>
                  </a:cubicBezTo>
                  <a:lnTo>
                    <a:pt x="62694" y="106923"/>
                  </a:lnTo>
                  <a:lnTo>
                    <a:pt x="62694" y="66558"/>
                  </a:lnTo>
                  <a:cubicBezTo>
                    <a:pt x="62694" y="64411"/>
                    <a:pt x="62837" y="62264"/>
                    <a:pt x="63553" y="60690"/>
                  </a:cubicBezTo>
                  <a:cubicBezTo>
                    <a:pt x="65270" y="56396"/>
                    <a:pt x="69135" y="51959"/>
                    <a:pt x="75862" y="51959"/>
                  </a:cubicBezTo>
                  <a:cubicBezTo>
                    <a:pt x="84451" y="51959"/>
                    <a:pt x="88029" y="58543"/>
                    <a:pt x="88029" y="68276"/>
                  </a:cubicBezTo>
                  <a:lnTo>
                    <a:pt x="88029" y="106923"/>
                  </a:lnTo>
                  <a:lnTo>
                    <a:pt x="111932" y="106923"/>
                  </a:lnTo>
                  <a:lnTo>
                    <a:pt x="111932" y="65557"/>
                  </a:lnTo>
                  <a:cubicBezTo>
                    <a:pt x="111932" y="43371"/>
                    <a:pt x="100195" y="33065"/>
                    <a:pt x="84307" y="3306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3" name="Google Shape;1663;p68"/>
          <p:cNvSpPr txBox="1"/>
          <p:nvPr/>
        </p:nvSpPr>
        <p:spPr>
          <a:xfrm>
            <a:off x="5632500" y="3856775"/>
            <a:ext cx="2791500" cy="157200"/>
          </a:xfrm>
          <a:prstGeom prst="rect">
            <a:avLst/>
          </a:prstGeom>
          <a:noFill/>
          <a:ln>
            <a:noFill/>
          </a:ln>
        </p:spPr>
        <p:txBody>
          <a:bodyPr anchorCtr="0" anchor="t" bIns="0" lIns="0" spcFirstLastPara="1" rIns="0" wrap="square" tIns="18275">
            <a:noAutofit/>
          </a:bodyPr>
          <a:lstStyle/>
          <a:p>
            <a:pPr indent="0" lvl="0" marL="0" rtl="0" algn="r">
              <a:lnSpc>
                <a:spcPct val="115000"/>
              </a:lnSpc>
              <a:spcBef>
                <a:spcPts val="0"/>
              </a:spcBef>
              <a:spcAft>
                <a:spcPts val="1600"/>
              </a:spcAft>
              <a:buNone/>
            </a:pPr>
            <a:r>
              <a:rPr b="1" lang="en" sz="800">
                <a:solidFill>
                  <a:srgbClr val="434343"/>
                </a:solidFill>
                <a:latin typeface="Sintony"/>
                <a:ea typeface="Sintony"/>
                <a:cs typeface="Sintony"/>
                <a:sym typeface="Sintony"/>
              </a:rPr>
              <a:t>PLEASE KEEP THIS SLIDE FOR ATTRIBUTION :)</a:t>
            </a:r>
            <a:endParaRPr b="1" sz="800">
              <a:solidFill>
                <a:srgbClr val="434343"/>
              </a:solidFill>
              <a:latin typeface="Sintony"/>
              <a:ea typeface="Sintony"/>
              <a:cs typeface="Sintony"/>
              <a:sym typeface="Sintony"/>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67" name="Shape 1667"/>
        <p:cNvGrpSpPr/>
        <p:nvPr/>
      </p:nvGrpSpPr>
      <p:grpSpPr>
        <a:xfrm>
          <a:off x="0" y="0"/>
          <a:ext cx="0" cy="0"/>
          <a:chOff x="0" y="0"/>
          <a:chExt cx="0" cy="0"/>
        </a:xfrm>
      </p:grpSpPr>
      <p:grpSp>
        <p:nvGrpSpPr>
          <p:cNvPr id="1668" name="Google Shape;1668;p69"/>
          <p:cNvGrpSpPr/>
          <p:nvPr/>
        </p:nvGrpSpPr>
        <p:grpSpPr>
          <a:xfrm>
            <a:off x="4243472" y="1498854"/>
            <a:ext cx="763577" cy="1091947"/>
            <a:chOff x="4666497" y="2602913"/>
            <a:chExt cx="763577" cy="1091947"/>
          </a:xfrm>
        </p:grpSpPr>
        <p:sp>
          <p:nvSpPr>
            <p:cNvPr id="1669" name="Google Shape;1669;p69"/>
            <p:cNvSpPr/>
            <p:nvPr/>
          </p:nvSpPr>
          <p:spPr>
            <a:xfrm flipH="1" rot="-5400000">
              <a:off x="4857037" y="2412440"/>
              <a:ext cx="382563" cy="76351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9"/>
            <p:cNvSpPr/>
            <p:nvPr/>
          </p:nvSpPr>
          <p:spPr>
            <a:xfrm flipH="1" rot="-5400000">
              <a:off x="4952611" y="3217465"/>
              <a:ext cx="191282" cy="76351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9"/>
            <p:cNvSpPr/>
            <p:nvPr/>
          </p:nvSpPr>
          <p:spPr>
            <a:xfrm flipH="1" rot="-5400000">
              <a:off x="4952678" y="2645517"/>
              <a:ext cx="191282" cy="76351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9"/>
            <p:cNvSpPr/>
            <p:nvPr/>
          </p:nvSpPr>
          <p:spPr>
            <a:xfrm flipH="1" rot="-5400000">
              <a:off x="4829078" y="2907934"/>
              <a:ext cx="438352" cy="763510"/>
            </a:xfrm>
            <a:custGeom>
              <a:rect b="b" l="l" r="r" t="t"/>
              <a:pathLst>
                <a:path extrusionOk="0" h="106822" w="174122">
                  <a:moveTo>
                    <a:pt x="1" y="0"/>
                  </a:moveTo>
                  <a:lnTo>
                    <a:pt x="1" y="106822"/>
                  </a:lnTo>
                  <a:lnTo>
                    <a:pt x="174121" y="106822"/>
                  </a:lnTo>
                  <a:lnTo>
                    <a:pt x="1741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3" name="Google Shape;1673;p69"/>
          <p:cNvSpPr txBox="1"/>
          <p:nvPr>
            <p:ph type="title"/>
          </p:nvPr>
        </p:nvSpPr>
        <p:spPr>
          <a:xfrm>
            <a:off x="714375" y="538175"/>
            <a:ext cx="7758000" cy="4794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THEME RESOURCES</a:t>
            </a:r>
            <a:endParaRPr/>
          </a:p>
        </p:txBody>
      </p:sp>
      <p:sp>
        <p:nvSpPr>
          <p:cNvPr id="1674" name="Google Shape;1674;p69"/>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 </a:t>
            </a:r>
            <a:fld id="{00000000-1234-1234-1234-123412341234}" type="slidenum">
              <a:rPr lang="en"/>
              <a:t>‹#›</a:t>
            </a:fld>
            <a:r>
              <a:rPr lang="en"/>
              <a:t>.</a:t>
            </a:r>
            <a:endParaRPr/>
          </a:p>
        </p:txBody>
      </p:sp>
      <p:sp>
        <p:nvSpPr>
          <p:cNvPr id="1675" name="Google Shape;1675;p69"/>
          <p:cNvSpPr/>
          <p:nvPr/>
        </p:nvSpPr>
        <p:spPr>
          <a:xfrm>
            <a:off x="1347646" y="1674599"/>
            <a:ext cx="633275" cy="897158"/>
          </a:xfrm>
          <a:prstGeom prst="flowChartMagneticDisk">
            <a:avLst/>
          </a:prstGeom>
          <a:solidFill>
            <a:srgbClr val="FF7400"/>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 name="Google Shape;1676;p69"/>
          <p:cNvSpPr/>
          <p:nvPr/>
        </p:nvSpPr>
        <p:spPr>
          <a:xfrm>
            <a:off x="1980921" y="1674599"/>
            <a:ext cx="633275" cy="897158"/>
          </a:xfrm>
          <a:prstGeom prst="flowChartMagneticDisk">
            <a:avLst/>
          </a:prstGeom>
          <a:solidFill>
            <a:schemeClr val="accent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 name="Google Shape;1677;p69"/>
          <p:cNvSpPr/>
          <p:nvPr/>
        </p:nvSpPr>
        <p:spPr>
          <a:xfrm>
            <a:off x="7163071" y="3712908"/>
            <a:ext cx="633275" cy="897158"/>
          </a:xfrm>
          <a:prstGeom prst="flowChartMagneticDrum">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 name="Google Shape;1678;p69"/>
          <p:cNvSpPr/>
          <p:nvPr/>
        </p:nvSpPr>
        <p:spPr>
          <a:xfrm>
            <a:off x="7796346" y="3712915"/>
            <a:ext cx="633275" cy="897158"/>
          </a:xfrm>
          <a:prstGeom prst="flowChartMagneticDrum">
            <a:avLst/>
          </a:prstGeom>
          <a:solidFill>
            <a:schemeClr val="accent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79" name="Google Shape;1679;p69"/>
          <p:cNvGrpSpPr/>
          <p:nvPr/>
        </p:nvGrpSpPr>
        <p:grpSpPr>
          <a:xfrm rot="-5400000">
            <a:off x="5829822" y="1333250"/>
            <a:ext cx="3000750" cy="334234"/>
            <a:chOff x="6143247" y="579800"/>
            <a:chExt cx="3000750" cy="334234"/>
          </a:xfrm>
        </p:grpSpPr>
        <p:grpSp>
          <p:nvGrpSpPr>
            <p:cNvPr id="1680" name="Google Shape;1680;p69"/>
            <p:cNvGrpSpPr/>
            <p:nvPr/>
          </p:nvGrpSpPr>
          <p:grpSpPr>
            <a:xfrm>
              <a:off x="6401510" y="579812"/>
              <a:ext cx="2742479" cy="147696"/>
              <a:chOff x="184396" y="1493143"/>
              <a:chExt cx="49503224" cy="2670817"/>
            </a:xfrm>
          </p:grpSpPr>
          <p:sp>
            <p:nvSpPr>
              <p:cNvPr id="1681" name="Google Shape;1681;p69"/>
              <p:cNvSpPr/>
              <p:nvPr/>
            </p:nvSpPr>
            <p:spPr>
              <a:xfrm>
                <a:off x="184396"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9"/>
              <p:cNvSpPr/>
              <p:nvPr/>
            </p:nvSpPr>
            <p:spPr>
              <a:xfrm>
                <a:off x="1448775"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9"/>
              <p:cNvSpPr/>
              <p:nvPr/>
            </p:nvSpPr>
            <p:spPr>
              <a:xfrm>
                <a:off x="1885037" y="1493143"/>
                <a:ext cx="47802583"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 name="Google Shape;1684;p69"/>
            <p:cNvGrpSpPr/>
            <p:nvPr/>
          </p:nvGrpSpPr>
          <p:grpSpPr>
            <a:xfrm>
              <a:off x="6143247" y="579800"/>
              <a:ext cx="215333" cy="147703"/>
              <a:chOff x="442294" y="1492917"/>
              <a:chExt cx="3886871" cy="2670933"/>
            </a:xfrm>
          </p:grpSpPr>
          <p:sp>
            <p:nvSpPr>
              <p:cNvPr id="1685" name="Google Shape;1685;p69"/>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9"/>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9"/>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9"/>
              <p:cNvSpPr/>
              <p:nvPr/>
            </p:nvSpPr>
            <p:spPr>
              <a:xfrm>
                <a:off x="2191445" y="1492917"/>
                <a:ext cx="1531838"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 name="Google Shape;1689;p69"/>
            <p:cNvGrpSpPr/>
            <p:nvPr/>
          </p:nvGrpSpPr>
          <p:grpSpPr>
            <a:xfrm>
              <a:off x="6748185" y="766337"/>
              <a:ext cx="2395813" cy="147696"/>
              <a:chOff x="184396" y="1493143"/>
              <a:chExt cx="43245715" cy="2670817"/>
            </a:xfrm>
          </p:grpSpPr>
          <p:sp>
            <p:nvSpPr>
              <p:cNvPr id="1690" name="Google Shape;1690;p69"/>
              <p:cNvSpPr/>
              <p:nvPr/>
            </p:nvSpPr>
            <p:spPr>
              <a:xfrm>
                <a:off x="184396"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9"/>
              <p:cNvSpPr/>
              <p:nvPr/>
            </p:nvSpPr>
            <p:spPr>
              <a:xfrm>
                <a:off x="1448775"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9"/>
              <p:cNvSpPr/>
              <p:nvPr/>
            </p:nvSpPr>
            <p:spPr>
              <a:xfrm>
                <a:off x="1885037" y="1493143"/>
                <a:ext cx="41545074"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 name="Google Shape;1693;p69"/>
            <p:cNvGrpSpPr/>
            <p:nvPr/>
          </p:nvGrpSpPr>
          <p:grpSpPr>
            <a:xfrm>
              <a:off x="6489922" y="766337"/>
              <a:ext cx="215333" cy="147696"/>
              <a:chOff x="442294" y="1493143"/>
              <a:chExt cx="3886871" cy="2670817"/>
            </a:xfrm>
          </p:grpSpPr>
          <p:sp>
            <p:nvSpPr>
              <p:cNvPr id="1694" name="Google Shape;1694;p69"/>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9"/>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9"/>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9"/>
              <p:cNvSpPr/>
              <p:nvPr/>
            </p:nvSpPr>
            <p:spPr>
              <a:xfrm>
                <a:off x="2191445" y="1493143"/>
                <a:ext cx="1531838"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98" name="Google Shape;1698;p69"/>
          <p:cNvGrpSpPr/>
          <p:nvPr/>
        </p:nvGrpSpPr>
        <p:grpSpPr>
          <a:xfrm rot="-5400000">
            <a:off x="6296772" y="1333250"/>
            <a:ext cx="3000750" cy="334234"/>
            <a:chOff x="6143247" y="579800"/>
            <a:chExt cx="3000750" cy="334234"/>
          </a:xfrm>
        </p:grpSpPr>
        <p:grpSp>
          <p:nvGrpSpPr>
            <p:cNvPr id="1699" name="Google Shape;1699;p69"/>
            <p:cNvGrpSpPr/>
            <p:nvPr/>
          </p:nvGrpSpPr>
          <p:grpSpPr>
            <a:xfrm>
              <a:off x="6401510" y="579812"/>
              <a:ext cx="2742479" cy="147696"/>
              <a:chOff x="184396" y="1493143"/>
              <a:chExt cx="49503224" cy="2670817"/>
            </a:xfrm>
          </p:grpSpPr>
          <p:sp>
            <p:nvSpPr>
              <p:cNvPr id="1700" name="Google Shape;1700;p69"/>
              <p:cNvSpPr/>
              <p:nvPr/>
            </p:nvSpPr>
            <p:spPr>
              <a:xfrm>
                <a:off x="184396"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9"/>
              <p:cNvSpPr/>
              <p:nvPr/>
            </p:nvSpPr>
            <p:spPr>
              <a:xfrm>
                <a:off x="1448775"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9"/>
              <p:cNvSpPr/>
              <p:nvPr/>
            </p:nvSpPr>
            <p:spPr>
              <a:xfrm>
                <a:off x="1885037" y="1493143"/>
                <a:ext cx="47802583" cy="2670817"/>
              </a:xfrm>
              <a:custGeom>
                <a:rect b="b" l="l" r="r" t="t"/>
                <a:pathLst>
                  <a:path extrusionOk="0" h="106822" w="174122">
                    <a:moveTo>
                      <a:pt x="1" y="0"/>
                    </a:moveTo>
                    <a:lnTo>
                      <a:pt x="1" y="106822"/>
                    </a:lnTo>
                    <a:lnTo>
                      <a:pt x="174121" y="106822"/>
                    </a:lnTo>
                    <a:lnTo>
                      <a:pt x="1741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 name="Google Shape;1703;p69"/>
            <p:cNvGrpSpPr/>
            <p:nvPr/>
          </p:nvGrpSpPr>
          <p:grpSpPr>
            <a:xfrm>
              <a:off x="6143247" y="579800"/>
              <a:ext cx="215333" cy="147703"/>
              <a:chOff x="442294" y="1492917"/>
              <a:chExt cx="3886871" cy="2670933"/>
            </a:xfrm>
          </p:grpSpPr>
          <p:sp>
            <p:nvSpPr>
              <p:cNvPr id="1704" name="Google Shape;1704;p69"/>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9"/>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9"/>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9"/>
              <p:cNvSpPr/>
              <p:nvPr/>
            </p:nvSpPr>
            <p:spPr>
              <a:xfrm>
                <a:off x="2191445" y="1492917"/>
                <a:ext cx="1531838" cy="2670817"/>
              </a:xfrm>
              <a:custGeom>
                <a:rect b="b" l="l" r="r" t="t"/>
                <a:pathLst>
                  <a:path extrusionOk="0" h="106822" w="174122">
                    <a:moveTo>
                      <a:pt x="1" y="0"/>
                    </a:moveTo>
                    <a:lnTo>
                      <a:pt x="1" y="106822"/>
                    </a:lnTo>
                    <a:lnTo>
                      <a:pt x="174121" y="106822"/>
                    </a:lnTo>
                    <a:lnTo>
                      <a:pt x="1741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 name="Google Shape;1708;p69"/>
            <p:cNvGrpSpPr/>
            <p:nvPr/>
          </p:nvGrpSpPr>
          <p:grpSpPr>
            <a:xfrm>
              <a:off x="6748185" y="766337"/>
              <a:ext cx="2395813" cy="147696"/>
              <a:chOff x="184396" y="1493143"/>
              <a:chExt cx="43245715" cy="2670817"/>
            </a:xfrm>
          </p:grpSpPr>
          <p:sp>
            <p:nvSpPr>
              <p:cNvPr id="1709" name="Google Shape;1709;p69"/>
              <p:cNvSpPr/>
              <p:nvPr/>
            </p:nvSpPr>
            <p:spPr>
              <a:xfrm>
                <a:off x="184396"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9"/>
              <p:cNvSpPr/>
              <p:nvPr/>
            </p:nvSpPr>
            <p:spPr>
              <a:xfrm>
                <a:off x="1448775"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9"/>
              <p:cNvSpPr/>
              <p:nvPr/>
            </p:nvSpPr>
            <p:spPr>
              <a:xfrm>
                <a:off x="1885037" y="1493143"/>
                <a:ext cx="41545074" cy="2670817"/>
              </a:xfrm>
              <a:custGeom>
                <a:rect b="b" l="l" r="r" t="t"/>
                <a:pathLst>
                  <a:path extrusionOk="0" h="106822" w="174122">
                    <a:moveTo>
                      <a:pt x="1" y="0"/>
                    </a:moveTo>
                    <a:lnTo>
                      <a:pt x="1" y="106822"/>
                    </a:lnTo>
                    <a:lnTo>
                      <a:pt x="174121" y="106822"/>
                    </a:lnTo>
                    <a:lnTo>
                      <a:pt x="1741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 name="Google Shape;1712;p69"/>
            <p:cNvGrpSpPr/>
            <p:nvPr/>
          </p:nvGrpSpPr>
          <p:grpSpPr>
            <a:xfrm>
              <a:off x="6489922" y="766337"/>
              <a:ext cx="215333" cy="147696"/>
              <a:chOff x="442294" y="1493143"/>
              <a:chExt cx="3886871" cy="2670817"/>
            </a:xfrm>
          </p:grpSpPr>
          <p:sp>
            <p:nvSpPr>
              <p:cNvPr id="1713" name="Google Shape;1713;p69"/>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9"/>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9"/>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9"/>
              <p:cNvSpPr/>
              <p:nvPr/>
            </p:nvSpPr>
            <p:spPr>
              <a:xfrm>
                <a:off x="2191445" y="1493143"/>
                <a:ext cx="1531838" cy="2670817"/>
              </a:xfrm>
              <a:custGeom>
                <a:rect b="b" l="l" r="r" t="t"/>
                <a:pathLst>
                  <a:path extrusionOk="0" h="106822" w="174122">
                    <a:moveTo>
                      <a:pt x="1" y="0"/>
                    </a:moveTo>
                    <a:lnTo>
                      <a:pt x="1" y="106822"/>
                    </a:lnTo>
                    <a:lnTo>
                      <a:pt x="174121" y="106822"/>
                    </a:lnTo>
                    <a:lnTo>
                      <a:pt x="1741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17" name="Google Shape;1717;p69"/>
          <p:cNvGrpSpPr/>
          <p:nvPr/>
        </p:nvGrpSpPr>
        <p:grpSpPr>
          <a:xfrm rot="-5400000">
            <a:off x="6763722" y="1333250"/>
            <a:ext cx="3000750" cy="334234"/>
            <a:chOff x="6143247" y="579800"/>
            <a:chExt cx="3000750" cy="334234"/>
          </a:xfrm>
        </p:grpSpPr>
        <p:grpSp>
          <p:nvGrpSpPr>
            <p:cNvPr id="1718" name="Google Shape;1718;p69"/>
            <p:cNvGrpSpPr/>
            <p:nvPr/>
          </p:nvGrpSpPr>
          <p:grpSpPr>
            <a:xfrm>
              <a:off x="6401510" y="579812"/>
              <a:ext cx="2742479" cy="147696"/>
              <a:chOff x="184396" y="1493143"/>
              <a:chExt cx="49503224" cy="2670817"/>
            </a:xfrm>
          </p:grpSpPr>
          <p:sp>
            <p:nvSpPr>
              <p:cNvPr id="1719" name="Google Shape;1719;p69"/>
              <p:cNvSpPr/>
              <p:nvPr/>
            </p:nvSpPr>
            <p:spPr>
              <a:xfrm>
                <a:off x="184396"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9"/>
              <p:cNvSpPr/>
              <p:nvPr/>
            </p:nvSpPr>
            <p:spPr>
              <a:xfrm>
                <a:off x="1448775"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9"/>
              <p:cNvSpPr/>
              <p:nvPr/>
            </p:nvSpPr>
            <p:spPr>
              <a:xfrm>
                <a:off x="1885037" y="1493143"/>
                <a:ext cx="47802583" cy="2670817"/>
              </a:xfrm>
              <a:custGeom>
                <a:rect b="b" l="l" r="r" t="t"/>
                <a:pathLst>
                  <a:path extrusionOk="0" h="106822" w="174122">
                    <a:moveTo>
                      <a:pt x="1" y="0"/>
                    </a:moveTo>
                    <a:lnTo>
                      <a:pt x="1" y="106822"/>
                    </a:lnTo>
                    <a:lnTo>
                      <a:pt x="174121" y="106822"/>
                    </a:lnTo>
                    <a:lnTo>
                      <a:pt x="1741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 name="Google Shape;1722;p69"/>
            <p:cNvGrpSpPr/>
            <p:nvPr/>
          </p:nvGrpSpPr>
          <p:grpSpPr>
            <a:xfrm>
              <a:off x="6143247" y="579800"/>
              <a:ext cx="215333" cy="147703"/>
              <a:chOff x="442294" y="1492917"/>
              <a:chExt cx="3886871" cy="2670933"/>
            </a:xfrm>
          </p:grpSpPr>
          <p:sp>
            <p:nvSpPr>
              <p:cNvPr id="1723" name="Google Shape;1723;p69"/>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9"/>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9"/>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9"/>
              <p:cNvSpPr/>
              <p:nvPr/>
            </p:nvSpPr>
            <p:spPr>
              <a:xfrm>
                <a:off x="2191445" y="1492917"/>
                <a:ext cx="1531838" cy="2670817"/>
              </a:xfrm>
              <a:custGeom>
                <a:rect b="b" l="l" r="r" t="t"/>
                <a:pathLst>
                  <a:path extrusionOk="0" h="106822" w="174122">
                    <a:moveTo>
                      <a:pt x="1" y="0"/>
                    </a:moveTo>
                    <a:lnTo>
                      <a:pt x="1" y="106822"/>
                    </a:lnTo>
                    <a:lnTo>
                      <a:pt x="174121" y="106822"/>
                    </a:lnTo>
                    <a:lnTo>
                      <a:pt x="1741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 name="Google Shape;1727;p69"/>
            <p:cNvGrpSpPr/>
            <p:nvPr/>
          </p:nvGrpSpPr>
          <p:grpSpPr>
            <a:xfrm>
              <a:off x="6748185" y="766337"/>
              <a:ext cx="2395813" cy="147696"/>
              <a:chOff x="184396" y="1493143"/>
              <a:chExt cx="43245715" cy="2670817"/>
            </a:xfrm>
          </p:grpSpPr>
          <p:sp>
            <p:nvSpPr>
              <p:cNvPr id="1728" name="Google Shape;1728;p69"/>
              <p:cNvSpPr/>
              <p:nvPr/>
            </p:nvSpPr>
            <p:spPr>
              <a:xfrm>
                <a:off x="184396"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9"/>
              <p:cNvSpPr/>
              <p:nvPr/>
            </p:nvSpPr>
            <p:spPr>
              <a:xfrm>
                <a:off x="1448775"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9"/>
              <p:cNvSpPr/>
              <p:nvPr/>
            </p:nvSpPr>
            <p:spPr>
              <a:xfrm>
                <a:off x="1885037" y="1493143"/>
                <a:ext cx="41545074" cy="2670817"/>
              </a:xfrm>
              <a:custGeom>
                <a:rect b="b" l="l" r="r" t="t"/>
                <a:pathLst>
                  <a:path extrusionOk="0" h="106822" w="174122">
                    <a:moveTo>
                      <a:pt x="1" y="0"/>
                    </a:moveTo>
                    <a:lnTo>
                      <a:pt x="1" y="106822"/>
                    </a:lnTo>
                    <a:lnTo>
                      <a:pt x="174121" y="106822"/>
                    </a:lnTo>
                    <a:lnTo>
                      <a:pt x="1741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 name="Google Shape;1731;p69"/>
            <p:cNvGrpSpPr/>
            <p:nvPr/>
          </p:nvGrpSpPr>
          <p:grpSpPr>
            <a:xfrm>
              <a:off x="6489922" y="766337"/>
              <a:ext cx="215333" cy="147696"/>
              <a:chOff x="442294" y="1493143"/>
              <a:chExt cx="3886871" cy="2670817"/>
            </a:xfrm>
          </p:grpSpPr>
          <p:sp>
            <p:nvSpPr>
              <p:cNvPr id="1732" name="Google Shape;1732;p69"/>
              <p:cNvSpPr/>
              <p:nvPr/>
            </p:nvSpPr>
            <p:spPr>
              <a:xfrm>
                <a:off x="44229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9"/>
              <p:cNvSpPr/>
              <p:nvPr/>
            </p:nvSpPr>
            <p:spPr>
              <a:xfrm>
                <a:off x="3661515"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9"/>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9"/>
              <p:cNvSpPr/>
              <p:nvPr/>
            </p:nvSpPr>
            <p:spPr>
              <a:xfrm>
                <a:off x="2191445" y="1493143"/>
                <a:ext cx="1531838" cy="2670817"/>
              </a:xfrm>
              <a:custGeom>
                <a:rect b="b" l="l" r="r" t="t"/>
                <a:pathLst>
                  <a:path extrusionOk="0" h="106822" w="174122">
                    <a:moveTo>
                      <a:pt x="1" y="0"/>
                    </a:moveTo>
                    <a:lnTo>
                      <a:pt x="1" y="106822"/>
                    </a:lnTo>
                    <a:lnTo>
                      <a:pt x="174121" y="106822"/>
                    </a:lnTo>
                    <a:lnTo>
                      <a:pt x="1741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736" name="Google Shape;1736;p69"/>
          <p:cNvSpPr/>
          <p:nvPr/>
        </p:nvSpPr>
        <p:spPr>
          <a:xfrm>
            <a:off x="714371" y="1674599"/>
            <a:ext cx="633275" cy="897158"/>
          </a:xfrm>
          <a:prstGeom prst="flowChartMagneticDisk">
            <a:avLst/>
          </a:prstGeom>
          <a:solidFill>
            <a:schemeClr val="dk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7" name="Google Shape;1737;p69"/>
          <p:cNvSpPr/>
          <p:nvPr/>
        </p:nvSpPr>
        <p:spPr>
          <a:xfrm>
            <a:off x="6529796" y="3712908"/>
            <a:ext cx="633275" cy="897158"/>
          </a:xfrm>
          <a:prstGeom prst="flowChartMagneticDrum">
            <a:avLst/>
          </a:prstGeom>
          <a:solidFill>
            <a:schemeClr val="dk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738" name="Google Shape;1738;p69"/>
          <p:cNvGrpSpPr/>
          <p:nvPr/>
        </p:nvGrpSpPr>
        <p:grpSpPr>
          <a:xfrm flipH="1" rot="10800000">
            <a:off x="-3" y="3203892"/>
            <a:ext cx="1705047" cy="601525"/>
            <a:chOff x="-3" y="4008580"/>
            <a:chExt cx="1705047" cy="601525"/>
          </a:xfrm>
        </p:grpSpPr>
        <p:sp>
          <p:nvSpPr>
            <p:cNvPr id="1739" name="Google Shape;1739;p69"/>
            <p:cNvSpPr/>
            <p:nvPr/>
          </p:nvSpPr>
          <p:spPr>
            <a:xfrm>
              <a:off x="-2" y="4335905"/>
              <a:ext cx="1317000" cy="274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9"/>
            <p:cNvSpPr/>
            <p:nvPr/>
          </p:nvSpPr>
          <p:spPr>
            <a:xfrm>
              <a:off x="1218288" y="4335905"/>
              <a:ext cx="129600" cy="274200"/>
            </a:xfrm>
            <a:prstGeom prst="ellipse">
              <a:avLst/>
            </a:prstGeom>
            <a:solidFill>
              <a:schemeClr val="accent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1" name="Google Shape;1741;p69"/>
            <p:cNvGrpSpPr/>
            <p:nvPr/>
          </p:nvGrpSpPr>
          <p:grpSpPr>
            <a:xfrm>
              <a:off x="1361995" y="4335905"/>
              <a:ext cx="343049" cy="274200"/>
              <a:chOff x="1325640" y="1928000"/>
              <a:chExt cx="343049" cy="274200"/>
            </a:xfrm>
          </p:grpSpPr>
          <p:sp>
            <p:nvSpPr>
              <p:cNvPr id="1742" name="Google Shape;1742;p69"/>
              <p:cNvSpPr/>
              <p:nvPr/>
            </p:nvSpPr>
            <p:spPr>
              <a:xfrm>
                <a:off x="1382549" y="1928000"/>
                <a:ext cx="226200" cy="2742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9"/>
              <p:cNvSpPr/>
              <p:nvPr/>
            </p:nvSpPr>
            <p:spPr>
              <a:xfrm>
                <a:off x="1539088" y="1928000"/>
                <a:ext cx="129600" cy="274200"/>
              </a:xfrm>
              <a:prstGeom prst="ellipse">
                <a:avLst/>
              </a:prstGeom>
              <a:solidFill>
                <a:schemeClr val="accent1"/>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9"/>
              <p:cNvSpPr/>
              <p:nvPr/>
            </p:nvSpPr>
            <p:spPr>
              <a:xfrm>
                <a:off x="1325640" y="1928000"/>
                <a:ext cx="129600" cy="274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5" name="Google Shape;1745;p69"/>
            <p:cNvSpPr/>
            <p:nvPr/>
          </p:nvSpPr>
          <p:spPr>
            <a:xfrm>
              <a:off x="-3" y="4008580"/>
              <a:ext cx="943200" cy="2742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9"/>
            <p:cNvSpPr/>
            <p:nvPr/>
          </p:nvSpPr>
          <p:spPr>
            <a:xfrm>
              <a:off x="844469" y="4008580"/>
              <a:ext cx="129600" cy="274200"/>
            </a:xfrm>
            <a:prstGeom prst="ellipse">
              <a:avLst/>
            </a:prstGeom>
            <a:solidFill>
              <a:schemeClr val="accent1"/>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7" name="Google Shape;1747;p69"/>
            <p:cNvGrpSpPr/>
            <p:nvPr/>
          </p:nvGrpSpPr>
          <p:grpSpPr>
            <a:xfrm>
              <a:off x="988176" y="4008580"/>
              <a:ext cx="343049" cy="274200"/>
              <a:chOff x="1325640" y="1928000"/>
              <a:chExt cx="343049" cy="274200"/>
            </a:xfrm>
          </p:grpSpPr>
          <p:sp>
            <p:nvSpPr>
              <p:cNvPr id="1748" name="Google Shape;1748;p69"/>
              <p:cNvSpPr/>
              <p:nvPr/>
            </p:nvSpPr>
            <p:spPr>
              <a:xfrm>
                <a:off x="1382549" y="1928000"/>
                <a:ext cx="226200" cy="274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9"/>
              <p:cNvSpPr/>
              <p:nvPr/>
            </p:nvSpPr>
            <p:spPr>
              <a:xfrm>
                <a:off x="1539088" y="1928000"/>
                <a:ext cx="129600" cy="274200"/>
              </a:xfrm>
              <a:prstGeom prst="ellipse">
                <a:avLst/>
              </a:prstGeom>
              <a:solidFill>
                <a:schemeClr val="accent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9"/>
              <p:cNvSpPr/>
              <p:nvPr/>
            </p:nvSpPr>
            <p:spPr>
              <a:xfrm>
                <a:off x="1325640" y="1928000"/>
                <a:ext cx="129600" cy="274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51" name="Google Shape;1751;p69"/>
          <p:cNvGrpSpPr/>
          <p:nvPr/>
        </p:nvGrpSpPr>
        <p:grpSpPr>
          <a:xfrm flipH="1" rot="10800000">
            <a:off x="-3" y="4008555"/>
            <a:ext cx="1705047" cy="601525"/>
            <a:chOff x="-3" y="4008580"/>
            <a:chExt cx="1705047" cy="601525"/>
          </a:xfrm>
        </p:grpSpPr>
        <p:sp>
          <p:nvSpPr>
            <p:cNvPr id="1752" name="Google Shape;1752;p69"/>
            <p:cNvSpPr/>
            <p:nvPr/>
          </p:nvSpPr>
          <p:spPr>
            <a:xfrm>
              <a:off x="-2" y="4335905"/>
              <a:ext cx="1317000" cy="274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9"/>
            <p:cNvSpPr/>
            <p:nvPr/>
          </p:nvSpPr>
          <p:spPr>
            <a:xfrm>
              <a:off x="1218288" y="4335905"/>
              <a:ext cx="129600" cy="274200"/>
            </a:xfrm>
            <a:prstGeom prst="ellipse">
              <a:avLst/>
            </a:prstGeom>
            <a:solidFill>
              <a:schemeClr val="dk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4" name="Google Shape;1754;p69"/>
            <p:cNvGrpSpPr/>
            <p:nvPr/>
          </p:nvGrpSpPr>
          <p:grpSpPr>
            <a:xfrm>
              <a:off x="1361995" y="4335905"/>
              <a:ext cx="343049" cy="274200"/>
              <a:chOff x="1325640" y="1928000"/>
              <a:chExt cx="343049" cy="274200"/>
            </a:xfrm>
          </p:grpSpPr>
          <p:sp>
            <p:nvSpPr>
              <p:cNvPr id="1755" name="Google Shape;1755;p69"/>
              <p:cNvSpPr/>
              <p:nvPr/>
            </p:nvSpPr>
            <p:spPr>
              <a:xfrm>
                <a:off x="1382549" y="1928000"/>
                <a:ext cx="226200" cy="274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9"/>
              <p:cNvSpPr/>
              <p:nvPr/>
            </p:nvSpPr>
            <p:spPr>
              <a:xfrm>
                <a:off x="1539088" y="1928000"/>
                <a:ext cx="129600" cy="274200"/>
              </a:xfrm>
              <a:prstGeom prst="ellipse">
                <a:avLst/>
              </a:prstGeom>
              <a:solidFill>
                <a:schemeClr val="dk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9"/>
              <p:cNvSpPr/>
              <p:nvPr/>
            </p:nvSpPr>
            <p:spPr>
              <a:xfrm>
                <a:off x="1325640" y="1928000"/>
                <a:ext cx="129600" cy="274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8" name="Google Shape;1758;p69"/>
            <p:cNvSpPr/>
            <p:nvPr/>
          </p:nvSpPr>
          <p:spPr>
            <a:xfrm>
              <a:off x="-3" y="4008580"/>
              <a:ext cx="943200" cy="274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9"/>
            <p:cNvSpPr/>
            <p:nvPr/>
          </p:nvSpPr>
          <p:spPr>
            <a:xfrm>
              <a:off x="844469" y="4008580"/>
              <a:ext cx="129600" cy="274200"/>
            </a:xfrm>
            <a:prstGeom prst="ellipse">
              <a:avLst/>
            </a:prstGeom>
            <a:solidFill>
              <a:schemeClr val="dk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0" name="Google Shape;1760;p69"/>
            <p:cNvGrpSpPr/>
            <p:nvPr/>
          </p:nvGrpSpPr>
          <p:grpSpPr>
            <a:xfrm>
              <a:off x="988176" y="4008580"/>
              <a:ext cx="343049" cy="274200"/>
              <a:chOff x="1325640" y="1928000"/>
              <a:chExt cx="343049" cy="274200"/>
            </a:xfrm>
          </p:grpSpPr>
          <p:sp>
            <p:nvSpPr>
              <p:cNvPr id="1761" name="Google Shape;1761;p69"/>
              <p:cNvSpPr/>
              <p:nvPr/>
            </p:nvSpPr>
            <p:spPr>
              <a:xfrm>
                <a:off x="1382549" y="1928000"/>
                <a:ext cx="226200" cy="274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9"/>
              <p:cNvSpPr/>
              <p:nvPr/>
            </p:nvSpPr>
            <p:spPr>
              <a:xfrm>
                <a:off x="1539088" y="1928000"/>
                <a:ext cx="129600" cy="274200"/>
              </a:xfrm>
              <a:prstGeom prst="ellipse">
                <a:avLst/>
              </a:prstGeom>
              <a:solidFill>
                <a:schemeClr val="dk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9"/>
              <p:cNvSpPr/>
              <p:nvPr/>
            </p:nvSpPr>
            <p:spPr>
              <a:xfrm>
                <a:off x="1325640" y="1928000"/>
                <a:ext cx="129600" cy="274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64" name="Google Shape;1764;p69"/>
          <p:cNvGrpSpPr/>
          <p:nvPr/>
        </p:nvGrpSpPr>
        <p:grpSpPr>
          <a:xfrm>
            <a:off x="1980923" y="3404829"/>
            <a:ext cx="937307" cy="1778436"/>
            <a:chOff x="714383" y="3715789"/>
            <a:chExt cx="773483" cy="1467599"/>
          </a:xfrm>
        </p:grpSpPr>
        <p:grpSp>
          <p:nvGrpSpPr>
            <p:cNvPr id="1765" name="Google Shape;1765;p69"/>
            <p:cNvGrpSpPr/>
            <p:nvPr/>
          </p:nvGrpSpPr>
          <p:grpSpPr>
            <a:xfrm>
              <a:off x="714383" y="4194382"/>
              <a:ext cx="441994" cy="989004"/>
              <a:chOff x="5225071" y="3310592"/>
              <a:chExt cx="720329" cy="1611806"/>
            </a:xfrm>
          </p:grpSpPr>
          <p:sp>
            <p:nvSpPr>
              <p:cNvPr id="1766" name="Google Shape;1766;p69"/>
              <p:cNvSpPr txBox="1"/>
              <p:nvPr/>
            </p:nvSpPr>
            <p:spPr>
              <a:xfrm flipH="1">
                <a:off x="5225100" y="3394198"/>
                <a:ext cx="720300" cy="1528200"/>
              </a:xfrm>
              <a:prstGeom prst="rect">
                <a:avLst/>
              </a:prstGeom>
              <a:solidFill>
                <a:schemeClr val="accent1"/>
              </a:solidFill>
              <a:ln cap="flat" cmpd="sng" w="28575">
                <a:solidFill>
                  <a:schemeClr val="lt1"/>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a:latin typeface="Sintony"/>
                  <a:ea typeface="Sintony"/>
                  <a:cs typeface="Sintony"/>
                  <a:sym typeface="Sintony"/>
                </a:endParaRPr>
              </a:p>
            </p:txBody>
          </p:sp>
          <p:sp>
            <p:nvSpPr>
              <p:cNvPr id="1767" name="Google Shape;1767;p69"/>
              <p:cNvSpPr/>
              <p:nvPr/>
            </p:nvSpPr>
            <p:spPr>
              <a:xfrm flipH="1">
                <a:off x="5225071" y="3310592"/>
                <a:ext cx="720300" cy="170100"/>
              </a:xfrm>
              <a:prstGeom prst="ellipse">
                <a:avLst/>
              </a:prstGeom>
              <a:solidFill>
                <a:schemeClr val="accent1"/>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 name="Google Shape;1768;p69"/>
            <p:cNvGrpSpPr/>
            <p:nvPr/>
          </p:nvGrpSpPr>
          <p:grpSpPr>
            <a:xfrm>
              <a:off x="1045675" y="4558512"/>
              <a:ext cx="442191" cy="624876"/>
              <a:chOff x="6090338" y="3904025"/>
              <a:chExt cx="720650" cy="1018376"/>
            </a:xfrm>
          </p:grpSpPr>
          <p:sp>
            <p:nvSpPr>
              <p:cNvPr id="1769" name="Google Shape;1769;p69"/>
              <p:cNvSpPr txBox="1"/>
              <p:nvPr/>
            </p:nvSpPr>
            <p:spPr>
              <a:xfrm flipH="1">
                <a:off x="6090338" y="3987301"/>
                <a:ext cx="720300" cy="935100"/>
              </a:xfrm>
              <a:prstGeom prst="rect">
                <a:avLst/>
              </a:prstGeom>
              <a:solidFill>
                <a:schemeClr val="accent2"/>
              </a:solidFill>
              <a:ln cap="flat" cmpd="sng" w="28575">
                <a:solidFill>
                  <a:schemeClr val="lt1"/>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a:latin typeface="Sintony"/>
                  <a:ea typeface="Sintony"/>
                  <a:cs typeface="Sintony"/>
                  <a:sym typeface="Sintony"/>
                </a:endParaRPr>
              </a:p>
            </p:txBody>
          </p:sp>
          <p:sp>
            <p:nvSpPr>
              <p:cNvPr id="1770" name="Google Shape;1770;p69"/>
              <p:cNvSpPr/>
              <p:nvPr/>
            </p:nvSpPr>
            <p:spPr>
              <a:xfrm flipH="1">
                <a:off x="6090688" y="3904025"/>
                <a:ext cx="720300" cy="170100"/>
              </a:xfrm>
              <a:prstGeom prst="ellipse">
                <a:avLst/>
              </a:prstGeom>
              <a:solidFill>
                <a:schemeClr val="accent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 name="Google Shape;1771;p69"/>
            <p:cNvGrpSpPr/>
            <p:nvPr/>
          </p:nvGrpSpPr>
          <p:grpSpPr>
            <a:xfrm>
              <a:off x="825504" y="3715789"/>
              <a:ext cx="217698" cy="423978"/>
              <a:chOff x="7959356" y="538144"/>
              <a:chExt cx="512955" cy="999006"/>
            </a:xfrm>
          </p:grpSpPr>
          <p:sp>
            <p:nvSpPr>
              <p:cNvPr id="1772" name="Google Shape;1772;p69"/>
              <p:cNvSpPr txBox="1"/>
              <p:nvPr/>
            </p:nvSpPr>
            <p:spPr>
              <a:xfrm rot="-5400000">
                <a:off x="7719500" y="876100"/>
                <a:ext cx="999000" cy="323100"/>
              </a:xfrm>
              <a:prstGeom prst="rect">
                <a:avLst/>
              </a:prstGeom>
              <a:solidFill>
                <a:schemeClr val="accent2"/>
              </a:solidFill>
              <a:ln cap="flat" cmpd="sng" w="28575">
                <a:solidFill>
                  <a:schemeClr val="lt1"/>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a:latin typeface="Sintony"/>
                  <a:ea typeface="Sintony"/>
                  <a:cs typeface="Sintony"/>
                  <a:sym typeface="Sintony"/>
                </a:endParaRPr>
              </a:p>
            </p:txBody>
          </p:sp>
          <p:sp>
            <p:nvSpPr>
              <p:cNvPr id="1773" name="Google Shape;1773;p69"/>
              <p:cNvSpPr/>
              <p:nvPr/>
            </p:nvSpPr>
            <p:spPr>
              <a:xfrm rot="-5400000">
                <a:off x="7577756" y="919744"/>
                <a:ext cx="999000" cy="235800"/>
              </a:xfrm>
              <a:prstGeom prst="ellipse">
                <a:avLst/>
              </a:prstGeom>
              <a:solidFill>
                <a:schemeClr val="accent2"/>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9"/>
              <p:cNvSpPr/>
              <p:nvPr/>
            </p:nvSpPr>
            <p:spPr>
              <a:xfrm rot="-5400000">
                <a:off x="7882811" y="920259"/>
                <a:ext cx="943200" cy="2358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 name="Google Shape;1775;p69"/>
            <p:cNvGrpSpPr/>
            <p:nvPr/>
          </p:nvGrpSpPr>
          <p:grpSpPr>
            <a:xfrm>
              <a:off x="1157612" y="4072296"/>
              <a:ext cx="217690" cy="423978"/>
              <a:chOff x="7959356" y="538144"/>
              <a:chExt cx="512937" cy="999006"/>
            </a:xfrm>
          </p:grpSpPr>
          <p:sp>
            <p:nvSpPr>
              <p:cNvPr id="1776" name="Google Shape;1776;p69"/>
              <p:cNvSpPr txBox="1"/>
              <p:nvPr/>
            </p:nvSpPr>
            <p:spPr>
              <a:xfrm rot="-5400000">
                <a:off x="7719500" y="876100"/>
                <a:ext cx="999000" cy="323100"/>
              </a:xfrm>
              <a:prstGeom prst="rect">
                <a:avLst/>
              </a:prstGeom>
              <a:solidFill>
                <a:schemeClr val="accent1"/>
              </a:solidFill>
              <a:ln cap="flat" cmpd="sng" w="28575">
                <a:solidFill>
                  <a:schemeClr val="lt1"/>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a:latin typeface="Sintony"/>
                  <a:ea typeface="Sintony"/>
                  <a:cs typeface="Sintony"/>
                  <a:sym typeface="Sintony"/>
                </a:endParaRPr>
              </a:p>
            </p:txBody>
          </p:sp>
          <p:sp>
            <p:nvSpPr>
              <p:cNvPr id="1777" name="Google Shape;1777;p69"/>
              <p:cNvSpPr/>
              <p:nvPr/>
            </p:nvSpPr>
            <p:spPr>
              <a:xfrm rot="-5400000">
                <a:off x="7577756" y="919744"/>
                <a:ext cx="999000" cy="235800"/>
              </a:xfrm>
              <a:prstGeom prst="ellipse">
                <a:avLst/>
              </a:prstGeom>
              <a:solidFill>
                <a:schemeClr val="accent1"/>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9"/>
              <p:cNvSpPr/>
              <p:nvPr/>
            </p:nvSpPr>
            <p:spPr>
              <a:xfrm rot="-5400000">
                <a:off x="7883243" y="919480"/>
                <a:ext cx="942300" cy="235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79" name="Google Shape;1779;p69"/>
          <p:cNvGrpSpPr/>
          <p:nvPr/>
        </p:nvGrpSpPr>
        <p:grpSpPr>
          <a:xfrm>
            <a:off x="5086296" y="3113117"/>
            <a:ext cx="720329" cy="2065759"/>
            <a:chOff x="5225071" y="2856767"/>
            <a:chExt cx="720329" cy="2065759"/>
          </a:xfrm>
        </p:grpSpPr>
        <p:sp>
          <p:nvSpPr>
            <p:cNvPr id="1780" name="Google Shape;1780;p69"/>
            <p:cNvSpPr txBox="1"/>
            <p:nvPr/>
          </p:nvSpPr>
          <p:spPr>
            <a:xfrm flipH="1">
              <a:off x="5225100" y="2939526"/>
              <a:ext cx="720300" cy="1983000"/>
            </a:xfrm>
            <a:prstGeom prst="rect">
              <a:avLst/>
            </a:prstGeom>
            <a:solidFill>
              <a:schemeClr val="accent1"/>
            </a:solidFill>
            <a:ln cap="flat" cmpd="sng" w="38100">
              <a:solidFill>
                <a:schemeClr val="lt1"/>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a:latin typeface="Sintony"/>
                <a:ea typeface="Sintony"/>
                <a:cs typeface="Sintony"/>
                <a:sym typeface="Sintony"/>
              </a:endParaRPr>
            </a:p>
          </p:txBody>
        </p:sp>
        <p:sp>
          <p:nvSpPr>
            <p:cNvPr id="1781" name="Google Shape;1781;p69"/>
            <p:cNvSpPr/>
            <p:nvPr/>
          </p:nvSpPr>
          <p:spPr>
            <a:xfrm flipH="1">
              <a:off x="5225071" y="2856767"/>
              <a:ext cx="720300" cy="170100"/>
            </a:xfrm>
            <a:prstGeom prst="ellipse">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 name="Google Shape;1782;p69"/>
          <p:cNvGrpSpPr/>
          <p:nvPr/>
        </p:nvGrpSpPr>
        <p:grpSpPr>
          <a:xfrm>
            <a:off x="4363846" y="3113117"/>
            <a:ext cx="720329" cy="2065759"/>
            <a:chOff x="5225071" y="2856767"/>
            <a:chExt cx="720329" cy="2065759"/>
          </a:xfrm>
        </p:grpSpPr>
        <p:sp>
          <p:nvSpPr>
            <p:cNvPr id="1783" name="Google Shape;1783;p69"/>
            <p:cNvSpPr txBox="1"/>
            <p:nvPr/>
          </p:nvSpPr>
          <p:spPr>
            <a:xfrm flipH="1">
              <a:off x="5225100" y="2939526"/>
              <a:ext cx="720300" cy="1983000"/>
            </a:xfrm>
            <a:prstGeom prst="rect">
              <a:avLst/>
            </a:prstGeom>
            <a:solidFill>
              <a:schemeClr val="accent2"/>
            </a:solidFill>
            <a:ln cap="flat" cmpd="sng" w="38100">
              <a:solidFill>
                <a:schemeClr val="lt1"/>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a:latin typeface="Sintony"/>
                <a:ea typeface="Sintony"/>
                <a:cs typeface="Sintony"/>
                <a:sym typeface="Sintony"/>
              </a:endParaRPr>
            </a:p>
          </p:txBody>
        </p:sp>
        <p:sp>
          <p:nvSpPr>
            <p:cNvPr id="1784" name="Google Shape;1784;p69"/>
            <p:cNvSpPr/>
            <p:nvPr/>
          </p:nvSpPr>
          <p:spPr>
            <a:xfrm flipH="1">
              <a:off x="5225071" y="2856767"/>
              <a:ext cx="720300" cy="170100"/>
            </a:xfrm>
            <a:prstGeom prst="ellipse">
              <a:avLst/>
            </a:prstGeom>
            <a:solidFill>
              <a:schemeClr val="accent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 name="Google Shape;1785;p69"/>
          <p:cNvGrpSpPr/>
          <p:nvPr/>
        </p:nvGrpSpPr>
        <p:grpSpPr>
          <a:xfrm>
            <a:off x="3641396" y="3113117"/>
            <a:ext cx="720329" cy="2065759"/>
            <a:chOff x="5225071" y="2856767"/>
            <a:chExt cx="720329" cy="2065759"/>
          </a:xfrm>
        </p:grpSpPr>
        <p:sp>
          <p:nvSpPr>
            <p:cNvPr id="1786" name="Google Shape;1786;p69"/>
            <p:cNvSpPr txBox="1"/>
            <p:nvPr/>
          </p:nvSpPr>
          <p:spPr>
            <a:xfrm flipH="1">
              <a:off x="5225100" y="2939526"/>
              <a:ext cx="720300" cy="1983000"/>
            </a:xfrm>
            <a:prstGeom prst="rect">
              <a:avLst/>
            </a:prstGeom>
            <a:solidFill>
              <a:schemeClr val="dk2"/>
            </a:solidFill>
            <a:ln cap="flat" cmpd="sng" w="38100">
              <a:solidFill>
                <a:schemeClr val="lt1"/>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t/>
              </a:r>
              <a:endParaRPr>
                <a:latin typeface="Sintony"/>
                <a:ea typeface="Sintony"/>
                <a:cs typeface="Sintony"/>
                <a:sym typeface="Sintony"/>
              </a:endParaRPr>
            </a:p>
          </p:txBody>
        </p:sp>
        <p:sp>
          <p:nvSpPr>
            <p:cNvPr id="1787" name="Google Shape;1787;p69"/>
            <p:cNvSpPr/>
            <p:nvPr/>
          </p:nvSpPr>
          <p:spPr>
            <a:xfrm flipH="1">
              <a:off x="5225071" y="2856767"/>
              <a:ext cx="720300" cy="170100"/>
            </a:xfrm>
            <a:prstGeom prst="ellipse">
              <a:avLst/>
            </a:prstGeom>
            <a:solidFill>
              <a:schemeClr val="dk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 name="Google Shape;1788;p69"/>
          <p:cNvGrpSpPr/>
          <p:nvPr/>
        </p:nvGrpSpPr>
        <p:grpSpPr>
          <a:xfrm>
            <a:off x="5923032" y="562354"/>
            <a:ext cx="763575" cy="1091352"/>
            <a:chOff x="3726032" y="2602913"/>
            <a:chExt cx="763575" cy="1091352"/>
          </a:xfrm>
        </p:grpSpPr>
        <p:sp>
          <p:nvSpPr>
            <p:cNvPr id="1789" name="Google Shape;1789;p69"/>
            <p:cNvSpPr/>
            <p:nvPr/>
          </p:nvSpPr>
          <p:spPr>
            <a:xfrm flipH="1" rot="-5400000">
              <a:off x="3916570" y="2412440"/>
              <a:ext cx="382563" cy="76351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9"/>
            <p:cNvSpPr/>
            <p:nvPr/>
          </p:nvSpPr>
          <p:spPr>
            <a:xfrm flipH="1" rot="-5400000">
              <a:off x="4012211" y="3216870"/>
              <a:ext cx="191282" cy="76351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9"/>
            <p:cNvSpPr/>
            <p:nvPr/>
          </p:nvSpPr>
          <p:spPr>
            <a:xfrm flipH="1" rot="-5400000">
              <a:off x="4012211" y="2645517"/>
              <a:ext cx="191282" cy="76351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9"/>
            <p:cNvSpPr/>
            <p:nvPr/>
          </p:nvSpPr>
          <p:spPr>
            <a:xfrm flipH="1" rot="-5400000">
              <a:off x="3888611" y="2907934"/>
              <a:ext cx="438352" cy="763510"/>
            </a:xfrm>
            <a:custGeom>
              <a:rect b="b" l="l" r="r" t="t"/>
              <a:pathLst>
                <a:path extrusionOk="0" h="106822" w="174122">
                  <a:moveTo>
                    <a:pt x="1" y="0"/>
                  </a:moveTo>
                  <a:lnTo>
                    <a:pt x="1" y="106822"/>
                  </a:lnTo>
                  <a:lnTo>
                    <a:pt x="174121" y="106822"/>
                  </a:lnTo>
                  <a:lnTo>
                    <a:pt x="1741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 name="Google Shape;1793;p69"/>
          <p:cNvGrpSpPr/>
          <p:nvPr/>
        </p:nvGrpSpPr>
        <p:grpSpPr>
          <a:xfrm flipH="1" rot="-5400000">
            <a:off x="4919346" y="1196130"/>
            <a:ext cx="1091385" cy="763587"/>
            <a:chOff x="559274" y="1493074"/>
            <a:chExt cx="3809371" cy="2670817"/>
          </a:xfrm>
        </p:grpSpPr>
        <p:sp>
          <p:nvSpPr>
            <p:cNvPr id="1794" name="Google Shape;1794;p69"/>
            <p:cNvSpPr/>
            <p:nvPr/>
          </p:nvSpPr>
          <p:spPr>
            <a:xfrm>
              <a:off x="559274" y="1493300"/>
              <a:ext cx="1335300" cy="2670550"/>
            </a:xfrm>
            <a:custGeom>
              <a:rect b="b" l="l" r="r" t="t"/>
              <a:pathLst>
                <a:path extrusionOk="0" h="106822" w="53412">
                  <a:moveTo>
                    <a:pt x="26706" y="0"/>
                  </a:moveTo>
                  <a:cubicBezTo>
                    <a:pt x="11929" y="0"/>
                    <a:pt x="0" y="23857"/>
                    <a:pt x="0" y="53411"/>
                  </a:cubicBezTo>
                  <a:cubicBezTo>
                    <a:pt x="0" y="82965"/>
                    <a:pt x="11929" y="106822"/>
                    <a:pt x="26706" y="106822"/>
                  </a:cubicBezTo>
                  <a:cubicBezTo>
                    <a:pt x="41483" y="106822"/>
                    <a:pt x="53411" y="82965"/>
                    <a:pt x="53411" y="53411"/>
                  </a:cubicBezTo>
                  <a:cubicBezTo>
                    <a:pt x="53411" y="23857"/>
                    <a:pt x="41483" y="0"/>
                    <a:pt x="26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9"/>
            <p:cNvSpPr/>
            <p:nvPr/>
          </p:nvSpPr>
          <p:spPr>
            <a:xfrm>
              <a:off x="3700994" y="1493300"/>
              <a:ext cx="667650" cy="2670550"/>
            </a:xfrm>
            <a:custGeom>
              <a:rect b="b" l="l" r="r" t="t"/>
              <a:pathLst>
                <a:path extrusionOk="0" h="106822" w="26706">
                  <a:moveTo>
                    <a:pt x="0" y="0"/>
                  </a:moveTo>
                  <a:lnTo>
                    <a:pt x="0" y="106822"/>
                  </a:lnTo>
                  <a:cubicBezTo>
                    <a:pt x="14777" y="106822"/>
                    <a:pt x="26706" y="82965"/>
                    <a:pt x="26706" y="53411"/>
                  </a:cubicBezTo>
                  <a:cubicBezTo>
                    <a:pt x="26706" y="23857"/>
                    <a:pt x="14777"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9"/>
            <p:cNvSpPr/>
            <p:nvPr/>
          </p:nvSpPr>
          <p:spPr>
            <a:xfrm>
              <a:off x="1706672" y="1493300"/>
              <a:ext cx="667650" cy="2670550"/>
            </a:xfrm>
            <a:custGeom>
              <a:rect b="b" l="l" r="r" t="t"/>
              <a:pathLst>
                <a:path extrusionOk="0" h="106822" w="26706">
                  <a:moveTo>
                    <a:pt x="0" y="0"/>
                  </a:moveTo>
                  <a:cubicBezTo>
                    <a:pt x="9970" y="11394"/>
                    <a:pt x="16202" y="30622"/>
                    <a:pt x="16202" y="53411"/>
                  </a:cubicBezTo>
                  <a:cubicBezTo>
                    <a:pt x="16202" y="76199"/>
                    <a:pt x="9970" y="95427"/>
                    <a:pt x="0" y="106822"/>
                  </a:cubicBezTo>
                  <a:lnTo>
                    <a:pt x="26706" y="106822"/>
                  </a:lnTo>
                  <a:lnTo>
                    <a:pt x="2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9"/>
            <p:cNvSpPr/>
            <p:nvPr/>
          </p:nvSpPr>
          <p:spPr>
            <a:xfrm>
              <a:off x="2191445" y="1493074"/>
              <a:ext cx="1528791" cy="2670817"/>
            </a:xfrm>
            <a:custGeom>
              <a:rect b="b" l="l" r="r" t="t"/>
              <a:pathLst>
                <a:path extrusionOk="0" h="106822" w="174122">
                  <a:moveTo>
                    <a:pt x="1" y="0"/>
                  </a:moveTo>
                  <a:lnTo>
                    <a:pt x="1" y="106822"/>
                  </a:lnTo>
                  <a:lnTo>
                    <a:pt x="174121" y="106822"/>
                  </a:lnTo>
                  <a:lnTo>
                    <a:pt x="1741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8" name="Google Shape;1798;p69"/>
          <p:cNvSpPr/>
          <p:nvPr/>
        </p:nvSpPr>
        <p:spPr>
          <a:xfrm>
            <a:off x="3217138" y="2190075"/>
            <a:ext cx="549850" cy="366575"/>
          </a:xfrm>
          <a:prstGeom prst="flowChartMagneticDisk">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9"/>
          <p:cNvSpPr/>
          <p:nvPr/>
        </p:nvSpPr>
        <p:spPr>
          <a:xfrm>
            <a:off x="3217138" y="1805862"/>
            <a:ext cx="549850" cy="366575"/>
          </a:xfrm>
          <a:prstGeom prst="flowChartMagneticDisk">
            <a:avLst/>
          </a:prstGeom>
          <a:solidFill>
            <a:schemeClr val="dk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9"/>
          <p:cNvSpPr/>
          <p:nvPr/>
        </p:nvSpPr>
        <p:spPr>
          <a:xfrm>
            <a:off x="3217138" y="1421650"/>
            <a:ext cx="549850" cy="366575"/>
          </a:xfrm>
          <a:prstGeom prst="flowChartMagneticDisk">
            <a:avLst/>
          </a:prstGeom>
          <a:solidFill>
            <a:schemeClr val="accent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9"/>
          <p:cNvSpPr/>
          <p:nvPr/>
        </p:nvSpPr>
        <p:spPr>
          <a:xfrm>
            <a:off x="1347646" y="1280399"/>
            <a:ext cx="633275" cy="897158"/>
          </a:xfrm>
          <a:prstGeom prst="flowChartMagneticDisk">
            <a:avLst/>
          </a:prstGeom>
          <a:solidFill>
            <a:srgbClr val="FF7400"/>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2" name="Google Shape;1802;p69"/>
          <p:cNvSpPr/>
          <p:nvPr/>
        </p:nvSpPr>
        <p:spPr>
          <a:xfrm>
            <a:off x="1980921" y="1280399"/>
            <a:ext cx="633275" cy="897158"/>
          </a:xfrm>
          <a:prstGeom prst="flowChartMagneticDisk">
            <a:avLst/>
          </a:prstGeom>
          <a:solidFill>
            <a:schemeClr val="accent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3" name="Google Shape;1803;p69"/>
          <p:cNvSpPr/>
          <p:nvPr/>
        </p:nvSpPr>
        <p:spPr>
          <a:xfrm>
            <a:off x="714371" y="1280399"/>
            <a:ext cx="633275" cy="897158"/>
          </a:xfrm>
          <a:prstGeom prst="flowChartMagneticDisk">
            <a:avLst/>
          </a:prstGeom>
          <a:solidFill>
            <a:schemeClr val="dk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07" name="Shape 1807"/>
        <p:cNvGrpSpPr/>
        <p:nvPr/>
      </p:nvGrpSpPr>
      <p:grpSpPr>
        <a:xfrm>
          <a:off x="0" y="0"/>
          <a:ext cx="0" cy="0"/>
          <a:chOff x="0" y="0"/>
          <a:chExt cx="0" cy="0"/>
        </a:xfrm>
      </p:grpSpPr>
      <p:sp>
        <p:nvSpPr>
          <p:cNvPr id="1808" name="Google Shape;1808;p70"/>
          <p:cNvSpPr txBox="1"/>
          <p:nvPr>
            <p:ph idx="1" type="body"/>
          </p:nvPr>
        </p:nvSpPr>
        <p:spPr>
          <a:xfrm>
            <a:off x="714375" y="1975325"/>
            <a:ext cx="3711300" cy="26343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b="1" lang="en"/>
              <a:t>PHOTOS</a:t>
            </a:r>
            <a:endParaRPr b="1"/>
          </a:p>
          <a:p>
            <a:pPr indent="-304800" lvl="0" marL="457200" rtl="0" algn="l">
              <a:spcBef>
                <a:spcPts val="1600"/>
              </a:spcBef>
              <a:spcAft>
                <a:spcPts val="0"/>
              </a:spcAft>
              <a:buSzPts val="1200"/>
              <a:buChar char="●"/>
            </a:pPr>
            <a:r>
              <a:rPr lang="en">
                <a:solidFill>
                  <a:schemeClr val="hlink"/>
                </a:solidFill>
                <a:uFill>
                  <a:noFill/>
                </a:uFill>
                <a:hlinkClick r:id="rId3"/>
              </a:rPr>
              <a:t>Top view arrangements with books</a:t>
            </a:r>
            <a:endParaRPr/>
          </a:p>
          <a:p>
            <a:pPr indent="-304800" lvl="0" marL="457200" rtl="0" algn="l">
              <a:spcBef>
                <a:spcPts val="0"/>
              </a:spcBef>
              <a:spcAft>
                <a:spcPts val="0"/>
              </a:spcAft>
              <a:buSzPts val="1200"/>
              <a:buChar char="●"/>
            </a:pPr>
            <a:r>
              <a:rPr lang="en">
                <a:uFill>
                  <a:noFill/>
                </a:uFill>
                <a:hlinkClick r:id="rId4"/>
              </a:rPr>
              <a:t>Close-up of abstract autumn leaf</a:t>
            </a:r>
            <a:endParaRPr/>
          </a:p>
          <a:p>
            <a:pPr indent="-304800" lvl="0" marL="457200" rtl="0" algn="l">
              <a:spcBef>
                <a:spcPts val="0"/>
              </a:spcBef>
              <a:spcAft>
                <a:spcPts val="0"/>
              </a:spcAft>
              <a:buSzPts val="1200"/>
              <a:buChar char="●"/>
            </a:pPr>
            <a:r>
              <a:rPr lang="en">
                <a:uFill>
                  <a:noFill/>
                </a:uFill>
                <a:hlinkClick r:id="rId5"/>
              </a:rPr>
              <a:t>Beautiful landscape of road with tall trees</a:t>
            </a:r>
            <a:r>
              <a:rPr lang="en"/>
              <a:t> </a:t>
            </a:r>
            <a:endParaRPr/>
          </a:p>
          <a:p>
            <a:pPr indent="-304800" lvl="0" marL="457200" rtl="0" algn="l">
              <a:spcBef>
                <a:spcPts val="0"/>
              </a:spcBef>
              <a:spcAft>
                <a:spcPts val="0"/>
              </a:spcAft>
              <a:buSzPts val="1200"/>
              <a:buChar char="●"/>
            </a:pPr>
            <a:r>
              <a:rPr lang="en">
                <a:uFill>
                  <a:noFill/>
                </a:uFill>
                <a:hlinkClick r:id="rId6"/>
              </a:rPr>
              <a:t>Crumpled brown paper background</a:t>
            </a:r>
            <a:endParaRPr/>
          </a:p>
          <a:p>
            <a:pPr indent="-304800" lvl="0" marL="457200" rtl="0" algn="l">
              <a:spcBef>
                <a:spcPts val="0"/>
              </a:spcBef>
              <a:spcAft>
                <a:spcPts val="0"/>
              </a:spcAft>
              <a:buSzPts val="1200"/>
              <a:buChar char="●"/>
            </a:pPr>
            <a:r>
              <a:rPr lang="en">
                <a:uFill>
                  <a:noFill/>
                </a:uFill>
                <a:hlinkClick r:id="rId7"/>
              </a:rPr>
              <a:t>Ripped papers in array</a:t>
            </a:r>
            <a:endParaRPr/>
          </a:p>
          <a:p>
            <a:pPr indent="-304800" lvl="0" marL="457200" rtl="0" algn="l">
              <a:spcBef>
                <a:spcPts val="0"/>
              </a:spcBef>
              <a:spcAft>
                <a:spcPts val="0"/>
              </a:spcAft>
              <a:buSzPts val="1200"/>
              <a:buChar char="●"/>
            </a:pPr>
            <a:r>
              <a:rPr lang="en">
                <a:uFill>
                  <a:noFill/>
                </a:uFill>
                <a:hlinkClick r:id="rId8"/>
              </a:rPr>
              <a:t>Blue painted rough wall surface</a:t>
            </a:r>
            <a:endParaRPr/>
          </a:p>
          <a:p>
            <a:pPr indent="-304800" lvl="0" marL="457200" rtl="0" algn="l">
              <a:spcBef>
                <a:spcPts val="0"/>
              </a:spcBef>
              <a:spcAft>
                <a:spcPts val="0"/>
              </a:spcAft>
              <a:buSzPts val="1200"/>
              <a:buChar char="●"/>
            </a:pPr>
            <a:r>
              <a:rPr lang="en">
                <a:uFill>
                  <a:noFill/>
                </a:uFill>
                <a:hlinkClick r:id="rId9"/>
              </a:rPr>
              <a:t>Front view women working together</a:t>
            </a:r>
            <a:endParaRPr/>
          </a:p>
        </p:txBody>
      </p:sp>
      <p:sp>
        <p:nvSpPr>
          <p:cNvPr id="1809" name="Google Shape;1809;p70"/>
          <p:cNvSpPr txBox="1"/>
          <p:nvPr>
            <p:ph type="title"/>
          </p:nvPr>
        </p:nvSpPr>
        <p:spPr>
          <a:xfrm>
            <a:off x="714375" y="538175"/>
            <a:ext cx="7752300" cy="4794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ALTERNATIVE RESOURCES</a:t>
            </a:r>
            <a:endParaRPr/>
          </a:p>
        </p:txBody>
      </p:sp>
      <p:sp>
        <p:nvSpPr>
          <p:cNvPr id="1810" name="Google Shape;1810;p70"/>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 </a:t>
            </a:r>
            <a:fld id="{00000000-1234-1234-1234-123412341234}" type="slidenum">
              <a:rPr lang="en"/>
              <a:t>‹#›</a:t>
            </a:fld>
            <a:r>
              <a:rPr lang="en"/>
              <a:t>.</a:t>
            </a:r>
            <a:endParaRPr/>
          </a:p>
        </p:txBody>
      </p:sp>
      <p:sp>
        <p:nvSpPr>
          <p:cNvPr id="1811" name="Google Shape;1811;p70"/>
          <p:cNvSpPr txBox="1"/>
          <p:nvPr>
            <p:ph idx="2" type="body"/>
          </p:nvPr>
        </p:nvSpPr>
        <p:spPr>
          <a:xfrm>
            <a:off x="4718400" y="1975325"/>
            <a:ext cx="3711300" cy="2634300"/>
          </a:xfrm>
          <a:prstGeom prst="rect">
            <a:avLst/>
          </a:prstGeom>
        </p:spPr>
        <p:txBody>
          <a:bodyPr anchorCtr="0" anchor="t" bIns="0" lIns="0" spcFirstLastPara="1" rIns="0" wrap="square" tIns="0">
            <a:noAutofit/>
          </a:bodyPr>
          <a:lstStyle/>
          <a:p>
            <a:pPr indent="0" lvl="0" marL="0" rtl="0" algn="l">
              <a:spcBef>
                <a:spcPts val="0"/>
              </a:spcBef>
              <a:spcAft>
                <a:spcPts val="0"/>
              </a:spcAft>
              <a:buClr>
                <a:schemeClr val="dk1"/>
              </a:buClr>
              <a:buSzPts val="1100"/>
              <a:buFont typeface="Arial"/>
              <a:buNone/>
            </a:pPr>
            <a:r>
              <a:rPr b="1" lang="en"/>
              <a:t>VECTORS</a:t>
            </a:r>
            <a:endParaRPr b="1"/>
          </a:p>
          <a:p>
            <a:pPr indent="-304800" lvl="0" marL="457200" rtl="0" algn="l">
              <a:spcBef>
                <a:spcPts val="1600"/>
              </a:spcBef>
              <a:spcAft>
                <a:spcPts val="0"/>
              </a:spcAft>
              <a:buSzPts val="1200"/>
              <a:buChar char="●"/>
            </a:pPr>
            <a:r>
              <a:rPr lang="en">
                <a:solidFill>
                  <a:schemeClr val="hlink"/>
                </a:solidFill>
                <a:uFill>
                  <a:noFill/>
                </a:uFill>
                <a:hlinkClick r:id="rId10"/>
              </a:rPr>
              <a:t>Connection icons set</a:t>
            </a:r>
            <a:endParaRPr/>
          </a:p>
          <a:p>
            <a:pPr indent="-304800" lvl="0" marL="457200" rtl="0" algn="l">
              <a:spcBef>
                <a:spcPts val="0"/>
              </a:spcBef>
              <a:spcAft>
                <a:spcPts val="0"/>
              </a:spcAft>
              <a:buSzPts val="1200"/>
              <a:buChar char="●"/>
            </a:pPr>
            <a:r>
              <a:rPr lang="en">
                <a:solidFill>
                  <a:schemeClr val="hlink"/>
                </a:solidFill>
                <a:uFill>
                  <a:noFill/>
                </a:uFill>
                <a:hlinkClick r:id="rId11"/>
              </a:rPr>
              <a:t>World map dots template</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15" name="Shape 1815"/>
        <p:cNvGrpSpPr/>
        <p:nvPr/>
      </p:nvGrpSpPr>
      <p:grpSpPr>
        <a:xfrm>
          <a:off x="0" y="0"/>
          <a:ext cx="0" cy="0"/>
          <a:chOff x="0" y="0"/>
          <a:chExt cx="0" cy="0"/>
        </a:xfrm>
      </p:grpSpPr>
      <p:sp>
        <p:nvSpPr>
          <p:cNvPr id="1816" name="Google Shape;1816;p71"/>
          <p:cNvSpPr txBox="1"/>
          <p:nvPr>
            <p:ph idx="1" type="body"/>
          </p:nvPr>
        </p:nvSpPr>
        <p:spPr>
          <a:xfrm>
            <a:off x="714375" y="1975325"/>
            <a:ext cx="3711300" cy="26343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b="1" lang="en">
                <a:solidFill>
                  <a:schemeClr val="lt1"/>
                </a:solidFill>
              </a:rPr>
              <a:t>PHOTOS</a:t>
            </a:r>
            <a:endParaRPr b="1">
              <a:solidFill>
                <a:schemeClr val="lt1"/>
              </a:solidFill>
            </a:endParaRPr>
          </a:p>
          <a:p>
            <a:pPr indent="-304800" lvl="0" marL="457200" rtl="0" algn="l">
              <a:spcBef>
                <a:spcPts val="1600"/>
              </a:spcBef>
              <a:spcAft>
                <a:spcPts val="0"/>
              </a:spcAft>
              <a:buSzPts val="1200"/>
              <a:buChar char="●"/>
            </a:pPr>
            <a:r>
              <a:rPr lang="en">
                <a:uFill>
                  <a:noFill/>
                </a:uFill>
                <a:hlinkClick r:id="rId3"/>
              </a:rPr>
              <a:t>Stack of books and spac</a:t>
            </a:r>
            <a:r>
              <a:rPr lang="en">
                <a:uFill>
                  <a:noFill/>
                </a:uFill>
                <a:hlinkClick r:id="rId4"/>
              </a:rPr>
              <a:t>e on right</a:t>
            </a:r>
            <a:endParaRPr/>
          </a:p>
          <a:p>
            <a:pPr indent="-304800" lvl="0" marL="457200" rtl="0" algn="l">
              <a:spcBef>
                <a:spcPts val="0"/>
              </a:spcBef>
              <a:spcAft>
                <a:spcPts val="0"/>
              </a:spcAft>
              <a:buSzPts val="1200"/>
              <a:buChar char="●"/>
            </a:pPr>
            <a:r>
              <a:rPr lang="en">
                <a:solidFill>
                  <a:schemeClr val="hlink"/>
                </a:solidFill>
                <a:uFill>
                  <a:noFill/>
                </a:uFill>
                <a:hlinkClick r:id="rId5"/>
              </a:rPr>
              <a:t>Close-up green fresh leaf background texture</a:t>
            </a:r>
            <a:endParaRPr/>
          </a:p>
          <a:p>
            <a:pPr indent="-304800" lvl="0" marL="457200" rtl="0" algn="l">
              <a:spcBef>
                <a:spcPts val="0"/>
              </a:spcBef>
              <a:spcAft>
                <a:spcPts val="0"/>
              </a:spcAft>
              <a:buSzPts val="1200"/>
              <a:buChar char="●"/>
            </a:pPr>
            <a:r>
              <a:rPr lang="en">
                <a:uFill>
                  <a:noFill/>
                </a:uFill>
                <a:hlinkClick r:id="rId6"/>
              </a:rPr>
              <a:t>Yellow zebra crossing texture</a:t>
            </a:r>
            <a:endParaRPr/>
          </a:p>
          <a:p>
            <a:pPr indent="-304800" lvl="0" marL="457200" rtl="0" algn="l">
              <a:spcBef>
                <a:spcPts val="0"/>
              </a:spcBef>
              <a:spcAft>
                <a:spcPts val="0"/>
              </a:spcAft>
              <a:buSzPts val="1200"/>
              <a:buChar char="●"/>
            </a:pPr>
            <a:r>
              <a:rPr lang="en">
                <a:uFill>
                  <a:noFill/>
                </a:uFill>
                <a:hlinkClick r:id="rId7"/>
              </a:rPr>
              <a:t>Gray tears in paper layers</a:t>
            </a:r>
            <a:endParaRPr/>
          </a:p>
          <a:p>
            <a:pPr indent="-304800" lvl="0" marL="457200" rtl="0" algn="l">
              <a:spcBef>
                <a:spcPts val="0"/>
              </a:spcBef>
              <a:spcAft>
                <a:spcPts val="0"/>
              </a:spcAft>
              <a:buSzPts val="1200"/>
              <a:buChar char="●"/>
            </a:pPr>
            <a:r>
              <a:rPr lang="en">
                <a:uFill>
                  <a:noFill/>
                </a:uFill>
                <a:hlinkClick r:id="rId8"/>
              </a:rPr>
              <a:t>Wavy tears in gray paper</a:t>
            </a:r>
            <a:endParaRPr/>
          </a:p>
          <a:p>
            <a:pPr indent="-304800" lvl="0" marL="457200" rtl="0" algn="l">
              <a:spcBef>
                <a:spcPts val="0"/>
              </a:spcBef>
              <a:spcAft>
                <a:spcPts val="0"/>
              </a:spcAft>
              <a:buSzPts val="1200"/>
              <a:buChar char="●"/>
            </a:pPr>
            <a:r>
              <a:rPr lang="en">
                <a:uFill>
                  <a:noFill/>
                </a:uFill>
                <a:hlinkClick r:id="rId9"/>
              </a:rPr>
              <a:t>Rough gray wall surface</a:t>
            </a:r>
            <a:endParaRPr/>
          </a:p>
          <a:p>
            <a:pPr indent="-304800" lvl="0" marL="457200" rtl="0" algn="l">
              <a:spcBef>
                <a:spcPts val="0"/>
              </a:spcBef>
              <a:spcAft>
                <a:spcPts val="0"/>
              </a:spcAft>
              <a:buSzPts val="1200"/>
              <a:buChar char="●"/>
            </a:pPr>
            <a:r>
              <a:rPr lang="en">
                <a:uFill>
                  <a:noFill/>
                </a:uFill>
                <a:hlinkClick r:id="rId10"/>
              </a:rPr>
              <a:t>Business women looking on a clipboard</a:t>
            </a:r>
            <a:endParaRPr/>
          </a:p>
        </p:txBody>
      </p:sp>
      <p:sp>
        <p:nvSpPr>
          <p:cNvPr id="1817" name="Google Shape;1817;p71"/>
          <p:cNvSpPr txBox="1"/>
          <p:nvPr>
            <p:ph type="title"/>
          </p:nvPr>
        </p:nvSpPr>
        <p:spPr>
          <a:xfrm>
            <a:off x="714375" y="538175"/>
            <a:ext cx="7752300" cy="4794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RESOURCES</a:t>
            </a:r>
            <a:endParaRPr/>
          </a:p>
        </p:txBody>
      </p:sp>
      <p:sp>
        <p:nvSpPr>
          <p:cNvPr id="1818" name="Google Shape;1818;p71"/>
          <p:cNvSpPr txBox="1"/>
          <p:nvPr>
            <p:ph idx="12" type="sldNum"/>
          </p:nvPr>
        </p:nvSpPr>
        <p:spPr>
          <a:xfrm>
            <a:off x="8629950" y="4735225"/>
            <a:ext cx="356700" cy="283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 </a:t>
            </a:r>
            <a:fld id="{00000000-1234-1234-1234-123412341234}" type="slidenum">
              <a:rPr lang="en"/>
              <a:t>‹#›</a:t>
            </a:fld>
            <a:r>
              <a:rPr lang="en"/>
              <a:t>.</a:t>
            </a:r>
            <a:endParaRPr/>
          </a:p>
        </p:txBody>
      </p:sp>
      <p:sp>
        <p:nvSpPr>
          <p:cNvPr id="1819" name="Google Shape;1819;p71"/>
          <p:cNvSpPr txBox="1"/>
          <p:nvPr>
            <p:ph idx="2" type="body"/>
          </p:nvPr>
        </p:nvSpPr>
        <p:spPr>
          <a:xfrm>
            <a:off x="4718400" y="1975325"/>
            <a:ext cx="3711300" cy="2634300"/>
          </a:xfrm>
          <a:prstGeom prst="rect">
            <a:avLst/>
          </a:prstGeom>
        </p:spPr>
        <p:txBody>
          <a:bodyPr anchorCtr="0" anchor="t" bIns="0" lIns="0" spcFirstLastPara="1" rIns="0" wrap="square" tIns="0">
            <a:noAutofit/>
          </a:bodyPr>
          <a:lstStyle/>
          <a:p>
            <a:pPr indent="0" lvl="0" marL="0" rtl="0" algn="l">
              <a:lnSpc>
                <a:spcPct val="100000"/>
              </a:lnSpc>
              <a:spcBef>
                <a:spcPts val="0"/>
              </a:spcBef>
              <a:spcAft>
                <a:spcPts val="0"/>
              </a:spcAft>
              <a:buClr>
                <a:schemeClr val="dk1"/>
              </a:buClr>
              <a:buSzPts val="1100"/>
              <a:buFont typeface="Arial"/>
              <a:buNone/>
            </a:pPr>
            <a:r>
              <a:rPr b="1" lang="en"/>
              <a:t>VECTORS</a:t>
            </a:r>
            <a:endParaRPr b="1"/>
          </a:p>
          <a:p>
            <a:pPr indent="-304800" lvl="0" marL="457200" marR="50800" rtl="0" algn="l">
              <a:lnSpc>
                <a:spcPct val="100000"/>
              </a:lnSpc>
              <a:spcBef>
                <a:spcPts val="1600"/>
              </a:spcBef>
              <a:spcAft>
                <a:spcPts val="0"/>
              </a:spcAft>
              <a:buSzPts val="1200"/>
              <a:buChar char="●"/>
            </a:pPr>
            <a:r>
              <a:rPr lang="en">
                <a:solidFill>
                  <a:schemeClr val="hlink"/>
                </a:solidFill>
                <a:uFill>
                  <a:noFill/>
                </a:uFill>
                <a:hlinkClick r:id="rId11"/>
              </a:rPr>
              <a:t>Responsive web design in different electronic devices</a:t>
            </a:r>
            <a:endParaRPr/>
          </a:p>
          <a:p>
            <a:pPr indent="-304800" lvl="0" marL="457200" marR="50800" rtl="0" algn="l">
              <a:lnSpc>
                <a:spcPct val="100000"/>
              </a:lnSpc>
              <a:spcBef>
                <a:spcPts val="0"/>
              </a:spcBef>
              <a:spcAft>
                <a:spcPts val="0"/>
              </a:spcAft>
              <a:buSzPts val="1200"/>
              <a:buChar char="●"/>
            </a:pPr>
            <a:r>
              <a:rPr lang="en">
                <a:solidFill>
                  <a:schemeClr val="hlink"/>
                </a:solidFill>
                <a:uFill>
                  <a:noFill/>
                </a:uFill>
                <a:hlinkClick r:id="rId12"/>
              </a:rPr>
              <a:t>World map blue template</a:t>
            </a:r>
            <a:endParaRPr/>
          </a:p>
          <a:p>
            <a:pPr indent="0" lvl="0" marL="0" rtl="0" algn="l">
              <a:spcBef>
                <a:spcPts val="0"/>
              </a:spcBef>
              <a:spcAft>
                <a:spcPts val="1600"/>
              </a:spcAft>
              <a:buNone/>
            </a:pPr>
            <a:r>
              <a:t/>
            </a:r>
            <a:endParaRPr b="1"/>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23" name="Shape 1823"/>
        <p:cNvGrpSpPr/>
        <p:nvPr/>
      </p:nvGrpSpPr>
      <p:grpSpPr>
        <a:xfrm>
          <a:off x="0" y="0"/>
          <a:ext cx="0" cy="0"/>
          <a:chOff x="0" y="0"/>
          <a:chExt cx="0" cy="0"/>
        </a:xfrm>
      </p:grpSpPr>
      <p:sp>
        <p:nvSpPr>
          <p:cNvPr id="1824" name="Google Shape;1824;p7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1825" name="Google Shape;1825;p72"/>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826" name="Google Shape;1826;p72"/>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30" name="Shape 1830"/>
        <p:cNvGrpSpPr/>
        <p:nvPr/>
      </p:nvGrpSpPr>
      <p:grpSpPr>
        <a:xfrm>
          <a:off x="0" y="0"/>
          <a:ext cx="0" cy="0"/>
          <a:chOff x="0" y="0"/>
          <a:chExt cx="0" cy="0"/>
        </a:xfrm>
      </p:grpSpPr>
      <p:sp>
        <p:nvSpPr>
          <p:cNvPr id="1831" name="Google Shape;1831;p73"/>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1832" name="Google Shape;1832;p73"/>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833" name="Google Shape;1833;p73"/>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1200">
                <a:solidFill>
                  <a:srgbClr val="FFFFFF"/>
                </a:solidFill>
                <a:latin typeface="Arial"/>
                <a:ea typeface="Arial"/>
                <a:cs typeface="Arial"/>
                <a:sym typeface="Arial"/>
              </a:rPr>
              <a:t>Khand</a:t>
            </a:r>
            <a:endParaRPr b="1" sz="1200">
              <a:solidFill>
                <a:srgbClr val="FFFFFF"/>
              </a:solidFill>
              <a:latin typeface="Arial"/>
              <a:ea typeface="Arial"/>
              <a:cs typeface="Arial"/>
              <a:sym typeface="Arial"/>
            </a:endParaRPr>
          </a:p>
          <a:p>
            <a:pPr indent="0" lvl="0" marL="0" rtl="0" algn="ctr">
              <a:spcBef>
                <a:spcPts val="0"/>
              </a:spcBef>
              <a:spcAft>
                <a:spcPts val="0"/>
              </a:spcAft>
              <a:buNone/>
            </a:pPr>
            <a:r>
              <a:rPr b="1" lang="en" sz="1200">
                <a:solidFill>
                  <a:schemeClr val="lt1"/>
                </a:solidFill>
                <a:latin typeface="Arial"/>
                <a:ea typeface="Arial"/>
                <a:cs typeface="Arial"/>
                <a:sym typeface="Arial"/>
              </a:rPr>
              <a:t>(</a:t>
            </a:r>
            <a:r>
              <a:rPr lang="en" sz="1200">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https://fonts.google.com/specimen/Khand</a:t>
            </a:r>
            <a:r>
              <a:rPr lang="en" sz="1200">
                <a:solidFill>
                  <a:schemeClr val="lt1"/>
                </a:solidFill>
                <a:latin typeface="Arial"/>
                <a:ea typeface="Arial"/>
                <a:cs typeface="Arial"/>
                <a:sym typeface="Arial"/>
              </a:rPr>
              <a:t>)</a:t>
            </a:r>
            <a:endParaRPr sz="1200">
              <a:solidFill>
                <a:schemeClr val="lt1"/>
              </a:solidFill>
              <a:latin typeface="Arial"/>
              <a:ea typeface="Arial"/>
              <a:cs typeface="Arial"/>
              <a:sym typeface="Arial"/>
            </a:endParaRPr>
          </a:p>
          <a:p>
            <a:pPr indent="0" lvl="0" marL="0" rtl="0" algn="ctr">
              <a:spcBef>
                <a:spcPts val="0"/>
              </a:spcBef>
              <a:spcAft>
                <a:spcPts val="0"/>
              </a:spcAft>
              <a:buNone/>
            </a:pPr>
            <a:r>
              <a:t/>
            </a:r>
            <a:endParaRPr sz="1200">
              <a:solidFill>
                <a:srgbClr val="FFFFFF"/>
              </a:solidFill>
              <a:latin typeface="Arial"/>
              <a:ea typeface="Arial"/>
              <a:cs typeface="Arial"/>
              <a:sym typeface="Arial"/>
            </a:endParaRPr>
          </a:p>
          <a:p>
            <a:pPr indent="0" lvl="0" marL="0" rtl="0" algn="ctr">
              <a:spcBef>
                <a:spcPts val="0"/>
              </a:spcBef>
              <a:spcAft>
                <a:spcPts val="0"/>
              </a:spcAft>
              <a:buNone/>
            </a:pPr>
            <a:r>
              <a:rPr b="1" lang="en" sz="1200">
                <a:solidFill>
                  <a:srgbClr val="FFFFFF"/>
                </a:solidFill>
                <a:latin typeface="Arial"/>
                <a:ea typeface="Arial"/>
                <a:cs typeface="Arial"/>
                <a:sym typeface="Arial"/>
              </a:rPr>
              <a:t>Sintony</a:t>
            </a:r>
            <a:endParaRPr b="1" sz="1200">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b="1" lang="en" sz="1200">
                <a:solidFill>
                  <a:schemeClr val="lt1"/>
                </a:solidFill>
                <a:latin typeface="Arial"/>
                <a:ea typeface="Arial"/>
                <a:cs typeface="Arial"/>
                <a:sym typeface="Arial"/>
              </a:rPr>
              <a:t>(</a:t>
            </a:r>
            <a:r>
              <a:rPr lang="en" sz="1200">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https://fonts.google.com/specimen/Sintony</a:t>
            </a:r>
            <a:r>
              <a:rPr lang="en" sz="1200">
                <a:solidFill>
                  <a:schemeClr val="lt1"/>
                </a:solidFill>
                <a:latin typeface="Arial"/>
                <a:ea typeface="Arial"/>
                <a:cs typeface="Arial"/>
                <a:sym typeface="Arial"/>
              </a:rPr>
              <a:t>)</a:t>
            </a:r>
            <a:endParaRPr sz="1200">
              <a:solidFill>
                <a:schemeClr val="lt1"/>
              </a:solidFill>
              <a:latin typeface="Arial"/>
              <a:ea typeface="Arial"/>
              <a:cs typeface="Arial"/>
              <a:sym typeface="Arial"/>
            </a:endParaRPr>
          </a:p>
        </p:txBody>
      </p:sp>
      <p:grpSp>
        <p:nvGrpSpPr>
          <p:cNvPr id="1834" name="Google Shape;1834;p73"/>
          <p:cNvGrpSpPr/>
          <p:nvPr/>
        </p:nvGrpSpPr>
        <p:grpSpPr>
          <a:xfrm>
            <a:off x="2052638" y="3498875"/>
            <a:ext cx="3976875" cy="754200"/>
            <a:chOff x="2052655" y="3498875"/>
            <a:chExt cx="3976875" cy="754200"/>
          </a:xfrm>
        </p:grpSpPr>
        <p:sp>
          <p:nvSpPr>
            <p:cNvPr id="1835" name="Google Shape;1835;p73"/>
            <p:cNvSpPr/>
            <p:nvPr/>
          </p:nvSpPr>
          <p:spPr>
            <a:xfrm>
              <a:off x="3114480" y="3498875"/>
              <a:ext cx="791400" cy="754200"/>
            </a:xfrm>
            <a:prstGeom prst="roundRect">
              <a:avLst>
                <a:gd fmla="val 16667" name="adj"/>
              </a:avLst>
            </a:prstGeom>
            <a:solidFill>
              <a:srgbClr val="FF74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73"/>
            <p:cNvSpPr/>
            <p:nvPr/>
          </p:nvSpPr>
          <p:spPr>
            <a:xfrm>
              <a:off x="4176300" y="3498875"/>
              <a:ext cx="791400" cy="754200"/>
            </a:xfrm>
            <a:prstGeom prst="roundRect">
              <a:avLst>
                <a:gd fmla="val 16667" name="adj"/>
              </a:avLst>
            </a:prstGeom>
            <a:solidFill>
              <a:srgbClr val="2B539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73"/>
            <p:cNvSpPr/>
            <p:nvPr/>
          </p:nvSpPr>
          <p:spPr>
            <a:xfrm>
              <a:off x="5238120" y="3498875"/>
              <a:ext cx="791400" cy="754200"/>
            </a:xfrm>
            <a:prstGeom prst="roundRect">
              <a:avLst>
                <a:gd fmla="val 16667" name="adj"/>
              </a:avLst>
            </a:prstGeom>
            <a:solidFill>
              <a:srgbClr val="D9D9D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73"/>
            <p:cNvSpPr/>
            <p:nvPr/>
          </p:nvSpPr>
          <p:spPr>
            <a:xfrm>
              <a:off x="2052655" y="3498875"/>
              <a:ext cx="791400" cy="754200"/>
            </a:xfrm>
            <a:prstGeom prst="roundRect">
              <a:avLst>
                <a:gd fmla="val 16667" name="adj"/>
              </a:avLst>
            </a:prstGeom>
            <a:solidFill>
              <a:srgbClr val="43434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73"/>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#ff7400</a:t>
              </a:r>
              <a:endParaRPr sz="1000">
                <a:solidFill>
                  <a:srgbClr val="FFFFFF"/>
                </a:solidFill>
              </a:endParaRPr>
            </a:p>
          </p:txBody>
        </p:sp>
        <p:sp>
          <p:nvSpPr>
            <p:cNvPr id="1840" name="Google Shape;1840;p73"/>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#2b5396</a:t>
              </a:r>
              <a:endParaRPr sz="1000">
                <a:solidFill>
                  <a:srgbClr val="FFFFFF"/>
                </a:solidFill>
              </a:endParaRPr>
            </a:p>
          </p:txBody>
        </p:sp>
        <p:sp>
          <p:nvSpPr>
            <p:cNvPr id="1841" name="Google Shape;1841;p73"/>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#d9d9d9</a:t>
              </a:r>
              <a:endParaRPr sz="1000">
                <a:solidFill>
                  <a:srgbClr val="FFFFFF"/>
                </a:solidFill>
              </a:endParaRPr>
            </a:p>
          </p:txBody>
        </p:sp>
        <p:sp>
          <p:nvSpPr>
            <p:cNvPr id="1842" name="Google Shape;1842;p73"/>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3F3F3"/>
                  </a:solidFill>
                </a:rPr>
                <a:t>#434343</a:t>
              </a:r>
              <a:endParaRPr sz="1000">
                <a:solidFill>
                  <a:srgbClr val="F3F3F3"/>
                </a:solidFill>
              </a:endParaRPr>
            </a:p>
          </p:txBody>
        </p:sp>
      </p:grpSp>
      <p:grpSp>
        <p:nvGrpSpPr>
          <p:cNvPr id="1843" name="Google Shape;1843;p73"/>
          <p:cNvGrpSpPr/>
          <p:nvPr/>
        </p:nvGrpSpPr>
        <p:grpSpPr>
          <a:xfrm>
            <a:off x="6299952" y="3498875"/>
            <a:ext cx="791411" cy="754200"/>
            <a:chOff x="5238120" y="3498875"/>
            <a:chExt cx="791411" cy="754200"/>
          </a:xfrm>
        </p:grpSpPr>
        <p:sp>
          <p:nvSpPr>
            <p:cNvPr id="1844" name="Google Shape;1844;p73"/>
            <p:cNvSpPr/>
            <p:nvPr/>
          </p:nvSpPr>
          <p:spPr>
            <a:xfrm>
              <a:off x="5238120" y="3498875"/>
              <a:ext cx="791400" cy="754200"/>
            </a:xfrm>
            <a:prstGeom prst="roundRect">
              <a:avLst>
                <a:gd fmla="val 16667" name="adj"/>
              </a:avLst>
            </a:prstGeom>
            <a:solidFill>
              <a:srgbClr val="FFFFFF"/>
            </a:solidFill>
            <a:ln cap="flat" cmpd="sng" w="9525">
              <a:solidFill>
                <a:srgbClr val="D9D9D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73"/>
            <p:cNvSpPr txBox="1"/>
            <p:nvPr/>
          </p:nvSpPr>
          <p:spPr>
            <a:xfrm>
              <a:off x="5238130" y="3655925"/>
              <a:ext cx="791400" cy="440100"/>
            </a:xfrm>
            <a:prstGeom prst="rect">
              <a:avLst/>
            </a:prstGeom>
            <a:solidFill>
              <a:srgbClr val="FFFFFF"/>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434343"/>
                  </a:solidFill>
                </a:rPr>
                <a:t>#ffffff</a:t>
              </a:r>
              <a:endParaRPr sz="1000">
                <a:solidFill>
                  <a:srgbClr val="434343"/>
                </a:solidFill>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49" name="Shape 1849"/>
        <p:cNvGrpSpPr/>
        <p:nvPr/>
      </p:nvGrpSpPr>
      <p:grpSpPr>
        <a:xfrm>
          <a:off x="0" y="0"/>
          <a:ext cx="0" cy="0"/>
          <a:chOff x="0" y="0"/>
          <a:chExt cx="0" cy="0"/>
        </a:xfrm>
      </p:grpSpPr>
      <p:sp>
        <p:nvSpPr>
          <p:cNvPr id="1850" name="Google Shape;1850;p7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1851" name="Google Shape;1851;p74"/>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a:t>
            </a:r>
            <a:r>
              <a:rPr lang="en">
                <a:solidFill>
                  <a:srgbClr val="FFFFFF"/>
                </a:solidFill>
                <a:latin typeface="Arial"/>
                <a:ea typeface="Arial"/>
                <a:cs typeface="Arial"/>
                <a:sym typeface="Arial"/>
              </a:rPr>
              <a:t>without losing </a:t>
            </a:r>
            <a:r>
              <a:rPr lang="en" sz="1100">
                <a:solidFill>
                  <a:srgbClr val="FFFFFF"/>
                </a:solidFill>
                <a:latin typeface="Arial"/>
                <a:ea typeface="Arial"/>
                <a:cs typeface="Arial"/>
                <a:sym typeface="Arial"/>
              </a:rPr>
              <a:t>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a:t>
            </a:r>
            <a:r>
              <a:rPr lang="en">
                <a:solidFill>
                  <a:srgbClr val="FFFFFF"/>
                </a:solidFill>
                <a:latin typeface="Arial"/>
                <a:ea typeface="Arial"/>
                <a:cs typeface="Arial"/>
                <a:sym typeface="Arial"/>
              </a:rPr>
              <a:t>G</a:t>
            </a:r>
            <a:r>
              <a:rPr lang="en" sz="1100">
                <a:solidFill>
                  <a:srgbClr val="FFFFFF"/>
                </a:solidFill>
                <a:latin typeface="Arial"/>
                <a:ea typeface="Arial"/>
                <a:cs typeface="Arial"/>
                <a:sym typeface="Arial"/>
              </a:rPr>
              <a:t>roup the resource again when you’re done.</a:t>
            </a:r>
            <a:endParaRPr sz="1100">
              <a:solidFill>
                <a:srgbClr val="FFFFFF"/>
              </a:solidFill>
              <a:latin typeface="Arial"/>
              <a:ea typeface="Arial"/>
              <a:cs typeface="Arial"/>
              <a:sym typeface="Arial"/>
            </a:endParaRPr>
          </a:p>
        </p:txBody>
      </p:sp>
      <p:grpSp>
        <p:nvGrpSpPr>
          <p:cNvPr id="1852" name="Google Shape;1852;p74"/>
          <p:cNvGrpSpPr/>
          <p:nvPr/>
        </p:nvGrpSpPr>
        <p:grpSpPr>
          <a:xfrm>
            <a:off x="5156078" y="3085736"/>
            <a:ext cx="474294" cy="551291"/>
            <a:chOff x="4727025" y="1332775"/>
            <a:chExt cx="59900" cy="69625"/>
          </a:xfrm>
        </p:grpSpPr>
        <p:sp>
          <p:nvSpPr>
            <p:cNvPr id="1853" name="Google Shape;1853;p74"/>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74"/>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 name="Google Shape;1855;p74"/>
          <p:cNvGrpSpPr/>
          <p:nvPr/>
        </p:nvGrpSpPr>
        <p:grpSpPr>
          <a:xfrm>
            <a:off x="5769734" y="2314340"/>
            <a:ext cx="555653" cy="557031"/>
            <a:chOff x="4820425" y="1329900"/>
            <a:chExt cx="70175" cy="70350"/>
          </a:xfrm>
        </p:grpSpPr>
        <p:sp>
          <p:nvSpPr>
            <p:cNvPr id="1856" name="Google Shape;1856;p74"/>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74"/>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74"/>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74"/>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0" name="Google Shape;1860;p74"/>
          <p:cNvGrpSpPr/>
          <p:nvPr/>
        </p:nvGrpSpPr>
        <p:grpSpPr>
          <a:xfrm>
            <a:off x="6396103" y="2318845"/>
            <a:ext cx="582574" cy="533871"/>
            <a:chOff x="4903200" y="1331525"/>
            <a:chExt cx="73575" cy="67425"/>
          </a:xfrm>
        </p:grpSpPr>
        <p:sp>
          <p:nvSpPr>
            <p:cNvPr id="1861" name="Google Shape;1861;p74"/>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74"/>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3" name="Google Shape;1863;p74"/>
          <p:cNvGrpSpPr/>
          <p:nvPr/>
        </p:nvGrpSpPr>
        <p:grpSpPr>
          <a:xfrm>
            <a:off x="5755581" y="3078709"/>
            <a:ext cx="583960" cy="565345"/>
            <a:chOff x="4815575" y="1416800"/>
            <a:chExt cx="73750" cy="71400"/>
          </a:xfrm>
        </p:grpSpPr>
        <p:sp>
          <p:nvSpPr>
            <p:cNvPr id="1864" name="Google Shape;1864;p74"/>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74"/>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74"/>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 name="Google Shape;1867;p74"/>
          <p:cNvGrpSpPr/>
          <p:nvPr/>
        </p:nvGrpSpPr>
        <p:grpSpPr>
          <a:xfrm>
            <a:off x="6390362" y="3108896"/>
            <a:ext cx="589898" cy="504970"/>
            <a:chOff x="4902475" y="1418875"/>
            <a:chExt cx="74500" cy="63775"/>
          </a:xfrm>
        </p:grpSpPr>
        <p:sp>
          <p:nvSpPr>
            <p:cNvPr id="1868" name="Google Shape;1868;p74"/>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74"/>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0" name="Google Shape;1870;p74"/>
          <p:cNvGrpSpPr/>
          <p:nvPr/>
        </p:nvGrpSpPr>
        <p:grpSpPr>
          <a:xfrm>
            <a:off x="5765577" y="3826000"/>
            <a:ext cx="563967" cy="567127"/>
            <a:chOff x="4818100" y="1507675"/>
            <a:chExt cx="71225" cy="71625"/>
          </a:xfrm>
        </p:grpSpPr>
        <p:sp>
          <p:nvSpPr>
            <p:cNvPr id="1871" name="Google Shape;1871;p74"/>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74"/>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74"/>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74"/>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5" name="Google Shape;1875;p74"/>
          <p:cNvGrpSpPr/>
          <p:nvPr/>
        </p:nvGrpSpPr>
        <p:grpSpPr>
          <a:xfrm>
            <a:off x="5079075" y="3829461"/>
            <a:ext cx="628301" cy="588505"/>
            <a:chOff x="4721450" y="1509475"/>
            <a:chExt cx="79350" cy="74325"/>
          </a:xfrm>
        </p:grpSpPr>
        <p:sp>
          <p:nvSpPr>
            <p:cNvPr id="1876" name="Google Shape;1876;p74"/>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74"/>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74"/>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74"/>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0" name="Google Shape;1880;p74"/>
          <p:cNvGrpSpPr/>
          <p:nvPr/>
        </p:nvGrpSpPr>
        <p:grpSpPr>
          <a:xfrm>
            <a:off x="6424608" y="3814027"/>
            <a:ext cx="557038" cy="562772"/>
            <a:chOff x="4906800" y="1507500"/>
            <a:chExt cx="70350" cy="71075"/>
          </a:xfrm>
        </p:grpSpPr>
        <p:sp>
          <p:nvSpPr>
            <p:cNvPr id="1881" name="Google Shape;1881;p74"/>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74"/>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74"/>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74"/>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74"/>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6" name="Google Shape;1886;p74"/>
          <p:cNvGrpSpPr/>
          <p:nvPr/>
        </p:nvGrpSpPr>
        <p:grpSpPr>
          <a:xfrm>
            <a:off x="4462216" y="2340963"/>
            <a:ext cx="517934" cy="517934"/>
            <a:chOff x="3736598" y="2170606"/>
            <a:chExt cx="404889" cy="404889"/>
          </a:xfrm>
        </p:grpSpPr>
        <p:sp>
          <p:nvSpPr>
            <p:cNvPr id="1887" name="Google Shape;1887;p74"/>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74"/>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74"/>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74"/>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1" name="Google Shape;1891;p74"/>
          <p:cNvGrpSpPr/>
          <p:nvPr/>
        </p:nvGrpSpPr>
        <p:grpSpPr>
          <a:xfrm>
            <a:off x="3729277" y="2341061"/>
            <a:ext cx="586986" cy="517740"/>
            <a:chOff x="3161917" y="2170682"/>
            <a:chExt cx="458870" cy="404737"/>
          </a:xfrm>
        </p:grpSpPr>
        <p:sp>
          <p:nvSpPr>
            <p:cNvPr id="1892" name="Google Shape;1892;p74"/>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74"/>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74"/>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5" name="Google Shape;1895;p74"/>
          <p:cNvGrpSpPr/>
          <p:nvPr/>
        </p:nvGrpSpPr>
        <p:grpSpPr>
          <a:xfrm>
            <a:off x="3752299" y="3102400"/>
            <a:ext cx="540943" cy="517963"/>
            <a:chOff x="3179914" y="2889488"/>
            <a:chExt cx="422876" cy="404911"/>
          </a:xfrm>
        </p:grpSpPr>
        <p:sp>
          <p:nvSpPr>
            <p:cNvPr id="1896" name="Google Shape;1896;p74"/>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74"/>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74"/>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74"/>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74"/>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74"/>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2" name="Google Shape;1902;p74"/>
          <p:cNvGrpSpPr/>
          <p:nvPr/>
        </p:nvGrpSpPr>
        <p:grpSpPr>
          <a:xfrm>
            <a:off x="4453093" y="3102358"/>
            <a:ext cx="536180" cy="518047"/>
            <a:chOff x="3729467" y="2889422"/>
            <a:chExt cx="419153" cy="404977"/>
          </a:xfrm>
        </p:grpSpPr>
        <p:sp>
          <p:nvSpPr>
            <p:cNvPr id="1903" name="Google Shape;1903;p74"/>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74"/>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74"/>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74"/>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74"/>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74"/>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74"/>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0" name="Google Shape;1910;p74"/>
          <p:cNvGrpSpPr/>
          <p:nvPr/>
        </p:nvGrpSpPr>
        <p:grpSpPr>
          <a:xfrm>
            <a:off x="1990126" y="3445787"/>
            <a:ext cx="965351" cy="134611"/>
            <a:chOff x="4411970" y="2962952"/>
            <a:chExt cx="706544" cy="104212"/>
          </a:xfrm>
        </p:grpSpPr>
        <p:sp>
          <p:nvSpPr>
            <p:cNvPr id="1911" name="Google Shape;1911;p74"/>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74"/>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74"/>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74"/>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5" name="Google Shape;1915;p74"/>
          <p:cNvGrpSpPr/>
          <p:nvPr/>
        </p:nvGrpSpPr>
        <p:grpSpPr>
          <a:xfrm>
            <a:off x="1990126" y="3041077"/>
            <a:ext cx="960158" cy="289172"/>
            <a:chOff x="4411970" y="2726085"/>
            <a:chExt cx="643107" cy="193659"/>
          </a:xfrm>
        </p:grpSpPr>
        <p:sp>
          <p:nvSpPr>
            <p:cNvPr id="1916" name="Google Shape;1916;p74"/>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74"/>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74"/>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9" name="Google Shape;1919;p74"/>
          <p:cNvGrpSpPr/>
          <p:nvPr/>
        </p:nvGrpSpPr>
        <p:grpSpPr>
          <a:xfrm>
            <a:off x="998624" y="3295400"/>
            <a:ext cx="811503" cy="252584"/>
            <a:chOff x="4411970" y="4340222"/>
            <a:chExt cx="779467" cy="242683"/>
          </a:xfrm>
        </p:grpSpPr>
        <p:sp>
          <p:nvSpPr>
            <p:cNvPr id="1920" name="Google Shape;1920;p74"/>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74"/>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74"/>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3" name="Google Shape;1923;p74"/>
          <p:cNvGrpSpPr/>
          <p:nvPr/>
        </p:nvGrpSpPr>
        <p:grpSpPr>
          <a:xfrm>
            <a:off x="1990126" y="2709308"/>
            <a:ext cx="965160" cy="216230"/>
            <a:chOff x="4411970" y="2468674"/>
            <a:chExt cx="747317" cy="167425"/>
          </a:xfrm>
        </p:grpSpPr>
        <p:sp>
          <p:nvSpPr>
            <p:cNvPr id="1924" name="Google Shape;1924;p74"/>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74"/>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26" name="Google Shape;1926;p74"/>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27" name="Google Shape;1927;p74"/>
          <p:cNvGrpSpPr/>
          <p:nvPr/>
        </p:nvGrpSpPr>
        <p:grpSpPr>
          <a:xfrm>
            <a:off x="997692" y="2334687"/>
            <a:ext cx="1959041" cy="208784"/>
            <a:chOff x="6336019" y="3733725"/>
            <a:chExt cx="2566206" cy="351310"/>
          </a:xfrm>
        </p:grpSpPr>
        <p:sp>
          <p:nvSpPr>
            <p:cNvPr id="1928" name="Google Shape;1928;p74"/>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74"/>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74"/>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74"/>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2" name="Google Shape;1932;p74"/>
          <p:cNvGrpSpPr/>
          <p:nvPr/>
        </p:nvGrpSpPr>
        <p:grpSpPr>
          <a:xfrm>
            <a:off x="1990126" y="3950602"/>
            <a:ext cx="946551" cy="153200"/>
            <a:chOff x="4404545" y="3301592"/>
            <a:chExt cx="782403" cy="129272"/>
          </a:xfrm>
        </p:grpSpPr>
        <p:sp>
          <p:nvSpPr>
            <p:cNvPr id="1933" name="Google Shape;1933;p74"/>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74"/>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5" name="Google Shape;1935;p74"/>
          <p:cNvGrpSpPr/>
          <p:nvPr/>
        </p:nvGrpSpPr>
        <p:grpSpPr>
          <a:xfrm>
            <a:off x="1990126" y="3695937"/>
            <a:ext cx="962257" cy="139127"/>
            <a:chOff x="4411970" y="3131459"/>
            <a:chExt cx="710520" cy="117397"/>
          </a:xfrm>
        </p:grpSpPr>
        <p:sp>
          <p:nvSpPr>
            <p:cNvPr id="1936" name="Google Shape;1936;p74"/>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74"/>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938" name="Google Shape;1938;p74"/>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9" name="Google Shape;1939;p74"/>
          <p:cNvGrpSpPr/>
          <p:nvPr/>
        </p:nvGrpSpPr>
        <p:grpSpPr>
          <a:xfrm>
            <a:off x="990271" y="3621603"/>
            <a:ext cx="823838" cy="458988"/>
            <a:chOff x="4411970" y="1801825"/>
            <a:chExt cx="734586" cy="409262"/>
          </a:xfrm>
        </p:grpSpPr>
        <p:sp>
          <p:nvSpPr>
            <p:cNvPr id="1940" name="Google Shape;1940;p74"/>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74"/>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2" name="Google Shape;1942;p74"/>
          <p:cNvGrpSpPr/>
          <p:nvPr/>
        </p:nvGrpSpPr>
        <p:grpSpPr>
          <a:xfrm>
            <a:off x="3095243" y="2339173"/>
            <a:ext cx="521514" cy="521514"/>
            <a:chOff x="5681300" y="2527788"/>
            <a:chExt cx="805800" cy="805800"/>
          </a:xfrm>
        </p:grpSpPr>
        <p:sp>
          <p:nvSpPr>
            <p:cNvPr id="1943" name="Google Shape;1943;p74"/>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74"/>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5" name="Google Shape;1945;p74"/>
          <p:cNvGrpSpPr/>
          <p:nvPr/>
        </p:nvGrpSpPr>
        <p:grpSpPr>
          <a:xfrm>
            <a:off x="3089483" y="3094865"/>
            <a:ext cx="533033" cy="533033"/>
            <a:chOff x="4049800" y="640400"/>
            <a:chExt cx="858900" cy="858900"/>
          </a:xfrm>
        </p:grpSpPr>
        <p:sp>
          <p:nvSpPr>
            <p:cNvPr id="1946" name="Google Shape;1946;p74"/>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74"/>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8" name="Google Shape;1948;p74"/>
          <p:cNvGrpSpPr/>
          <p:nvPr/>
        </p:nvGrpSpPr>
        <p:grpSpPr>
          <a:xfrm>
            <a:off x="3014966" y="3772543"/>
            <a:ext cx="682068" cy="682068"/>
            <a:chOff x="5080188" y="927900"/>
            <a:chExt cx="961200" cy="961200"/>
          </a:xfrm>
        </p:grpSpPr>
        <p:sp>
          <p:nvSpPr>
            <p:cNvPr id="1949" name="Google Shape;1949;p74"/>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74"/>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74"/>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74"/>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74"/>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74"/>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74"/>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74"/>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7" name="Google Shape;1957;p74"/>
          <p:cNvGrpSpPr/>
          <p:nvPr/>
        </p:nvGrpSpPr>
        <p:grpSpPr>
          <a:xfrm>
            <a:off x="4478465" y="3869234"/>
            <a:ext cx="505650" cy="504006"/>
            <a:chOff x="6039282" y="1042577"/>
            <a:chExt cx="734315" cy="731929"/>
          </a:xfrm>
        </p:grpSpPr>
        <p:sp>
          <p:nvSpPr>
            <p:cNvPr id="1958" name="Google Shape;1958;p74"/>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74"/>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74"/>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74"/>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74"/>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74"/>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74"/>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74"/>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74"/>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74"/>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74"/>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74"/>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74"/>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74"/>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74"/>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74"/>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74"/>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74"/>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74"/>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74"/>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74"/>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9" name="Google Shape;1979;p74"/>
          <p:cNvGrpSpPr/>
          <p:nvPr/>
        </p:nvGrpSpPr>
        <p:grpSpPr>
          <a:xfrm>
            <a:off x="5091067" y="2298862"/>
            <a:ext cx="567744" cy="602136"/>
            <a:chOff x="1825800" y="1651625"/>
            <a:chExt cx="539989" cy="571775"/>
          </a:xfrm>
        </p:grpSpPr>
        <p:sp>
          <p:nvSpPr>
            <p:cNvPr id="1980" name="Google Shape;1980;p74"/>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74"/>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74"/>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74"/>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4" name="Google Shape;1984;p74"/>
          <p:cNvGrpSpPr/>
          <p:nvPr/>
        </p:nvGrpSpPr>
        <p:grpSpPr>
          <a:xfrm>
            <a:off x="3765995" y="3855579"/>
            <a:ext cx="508123" cy="507955"/>
            <a:chOff x="1897577" y="2802432"/>
            <a:chExt cx="492176" cy="492014"/>
          </a:xfrm>
        </p:grpSpPr>
        <p:sp>
          <p:nvSpPr>
            <p:cNvPr id="1985" name="Google Shape;1985;p74"/>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74"/>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74"/>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74"/>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74"/>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74"/>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74"/>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74"/>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74"/>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74"/>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74"/>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74"/>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7" name="Google Shape;1997;p74"/>
          <p:cNvGrpSpPr/>
          <p:nvPr/>
        </p:nvGrpSpPr>
        <p:grpSpPr>
          <a:xfrm>
            <a:off x="997525" y="4169123"/>
            <a:ext cx="809227" cy="200842"/>
            <a:chOff x="2013045" y="4813233"/>
            <a:chExt cx="921986" cy="228854"/>
          </a:xfrm>
        </p:grpSpPr>
        <p:sp>
          <p:nvSpPr>
            <p:cNvPr id="1998" name="Google Shape;1998;p74"/>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74"/>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0" name="Google Shape;2000;p74"/>
          <p:cNvGrpSpPr/>
          <p:nvPr/>
        </p:nvGrpSpPr>
        <p:grpSpPr>
          <a:xfrm>
            <a:off x="1005985" y="2656004"/>
            <a:ext cx="792421" cy="269941"/>
            <a:chOff x="1046767" y="4756633"/>
            <a:chExt cx="859646" cy="292841"/>
          </a:xfrm>
        </p:grpSpPr>
        <p:sp>
          <p:nvSpPr>
            <p:cNvPr id="2001" name="Google Shape;2001;p74"/>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74"/>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74"/>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04" name="Google Shape;2004;p74"/>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74"/>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74"/>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74"/>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8" name="Google Shape;2008;p74"/>
          <p:cNvGrpSpPr/>
          <p:nvPr/>
        </p:nvGrpSpPr>
        <p:grpSpPr>
          <a:xfrm>
            <a:off x="7141841" y="2550562"/>
            <a:ext cx="166473" cy="141497"/>
            <a:chOff x="4660325" y="1866850"/>
            <a:chExt cx="68350" cy="58100"/>
          </a:xfrm>
        </p:grpSpPr>
        <p:sp>
          <p:nvSpPr>
            <p:cNvPr id="2009" name="Google Shape;2009;p74"/>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74"/>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1" name="Google Shape;2011;p74"/>
          <p:cNvGrpSpPr/>
          <p:nvPr/>
        </p:nvGrpSpPr>
        <p:grpSpPr>
          <a:xfrm>
            <a:off x="7451186" y="2576286"/>
            <a:ext cx="162515" cy="90049"/>
            <a:chOff x="4791775" y="1877500"/>
            <a:chExt cx="66725" cy="36975"/>
          </a:xfrm>
        </p:grpSpPr>
        <p:sp>
          <p:nvSpPr>
            <p:cNvPr id="2012" name="Google Shape;2012;p74"/>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74"/>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4" name="Google Shape;2014;p74"/>
          <p:cNvGrpSpPr/>
          <p:nvPr/>
        </p:nvGrpSpPr>
        <p:grpSpPr>
          <a:xfrm>
            <a:off x="7772899" y="2576286"/>
            <a:ext cx="144979" cy="90049"/>
            <a:chOff x="4923925" y="1877500"/>
            <a:chExt cx="59525" cy="36975"/>
          </a:xfrm>
        </p:grpSpPr>
        <p:sp>
          <p:nvSpPr>
            <p:cNvPr id="2015" name="Google Shape;2015;p74"/>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74"/>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7" name="Google Shape;2017;p74"/>
          <p:cNvGrpSpPr/>
          <p:nvPr/>
        </p:nvGrpSpPr>
        <p:grpSpPr>
          <a:xfrm>
            <a:off x="8067390" y="2558477"/>
            <a:ext cx="141447" cy="125667"/>
            <a:chOff x="5058450" y="1870100"/>
            <a:chExt cx="58075" cy="51600"/>
          </a:xfrm>
        </p:grpSpPr>
        <p:sp>
          <p:nvSpPr>
            <p:cNvPr id="2018" name="Google Shape;2018;p74"/>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74"/>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0" name="Google Shape;2020;p74"/>
          <p:cNvGrpSpPr/>
          <p:nvPr/>
        </p:nvGrpSpPr>
        <p:grpSpPr>
          <a:xfrm>
            <a:off x="7481905" y="2980885"/>
            <a:ext cx="101077" cy="107645"/>
            <a:chOff x="4811425" y="2065025"/>
            <a:chExt cx="41500" cy="44200"/>
          </a:xfrm>
        </p:grpSpPr>
        <p:sp>
          <p:nvSpPr>
            <p:cNvPr id="2021" name="Google Shape;2021;p74"/>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74"/>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3" name="Google Shape;2023;p74"/>
          <p:cNvGrpSpPr/>
          <p:nvPr/>
        </p:nvGrpSpPr>
        <p:grpSpPr>
          <a:xfrm>
            <a:off x="7774342" y="2981098"/>
            <a:ext cx="120867" cy="107218"/>
            <a:chOff x="4929875" y="2065025"/>
            <a:chExt cx="49625" cy="44025"/>
          </a:xfrm>
        </p:grpSpPr>
        <p:sp>
          <p:nvSpPr>
            <p:cNvPr id="2024" name="Google Shape;2024;p74"/>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74"/>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6" name="Google Shape;2026;p74"/>
          <p:cNvGrpSpPr/>
          <p:nvPr/>
        </p:nvGrpSpPr>
        <p:grpSpPr>
          <a:xfrm>
            <a:off x="8103011" y="2984112"/>
            <a:ext cx="70206" cy="101191"/>
            <a:chOff x="5083925" y="2066350"/>
            <a:chExt cx="28825" cy="41550"/>
          </a:xfrm>
        </p:grpSpPr>
        <p:sp>
          <p:nvSpPr>
            <p:cNvPr id="2027" name="Google Shape;2027;p74"/>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74"/>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9" name="Google Shape;2029;p74"/>
          <p:cNvGrpSpPr/>
          <p:nvPr/>
        </p:nvGrpSpPr>
        <p:grpSpPr>
          <a:xfrm>
            <a:off x="7134565" y="2999759"/>
            <a:ext cx="181026" cy="69896"/>
            <a:chOff x="4659775" y="2072775"/>
            <a:chExt cx="74325" cy="28700"/>
          </a:xfrm>
        </p:grpSpPr>
        <p:sp>
          <p:nvSpPr>
            <p:cNvPr id="2030" name="Google Shape;2030;p74"/>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74"/>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74"/>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3" name="Google Shape;2033;p74"/>
          <p:cNvGrpSpPr/>
          <p:nvPr/>
        </p:nvGrpSpPr>
        <p:grpSpPr>
          <a:xfrm>
            <a:off x="8054421" y="2790324"/>
            <a:ext cx="167387" cy="89197"/>
            <a:chOff x="4662475" y="1976500"/>
            <a:chExt cx="68725" cy="36625"/>
          </a:xfrm>
        </p:grpSpPr>
        <p:sp>
          <p:nvSpPr>
            <p:cNvPr id="2034" name="Google Shape;2034;p74"/>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74"/>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74"/>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7" name="Google Shape;2037;p74"/>
          <p:cNvGrpSpPr/>
          <p:nvPr/>
        </p:nvGrpSpPr>
        <p:grpSpPr>
          <a:xfrm>
            <a:off x="7751326" y="2793764"/>
            <a:ext cx="166899" cy="82317"/>
            <a:chOff x="4920150" y="1977875"/>
            <a:chExt cx="68525" cy="33800"/>
          </a:xfrm>
        </p:grpSpPr>
        <p:sp>
          <p:nvSpPr>
            <p:cNvPr id="2038" name="Google Shape;2038;p74"/>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74"/>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74"/>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1" name="Google Shape;2041;p74"/>
          <p:cNvGrpSpPr/>
          <p:nvPr/>
        </p:nvGrpSpPr>
        <p:grpSpPr>
          <a:xfrm>
            <a:off x="7162483" y="3197682"/>
            <a:ext cx="125190" cy="127859"/>
            <a:chOff x="4676550" y="2160575"/>
            <a:chExt cx="51400" cy="52500"/>
          </a:xfrm>
        </p:grpSpPr>
        <p:sp>
          <p:nvSpPr>
            <p:cNvPr id="2042" name="Google Shape;2042;p74"/>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74"/>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74"/>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5" name="Google Shape;2045;p74"/>
          <p:cNvGrpSpPr/>
          <p:nvPr/>
        </p:nvGrpSpPr>
        <p:grpSpPr>
          <a:xfrm>
            <a:off x="7459741" y="3204714"/>
            <a:ext cx="145405" cy="113794"/>
            <a:chOff x="4768325" y="2163475"/>
            <a:chExt cx="59700" cy="46725"/>
          </a:xfrm>
        </p:grpSpPr>
        <p:sp>
          <p:nvSpPr>
            <p:cNvPr id="2046" name="Google Shape;2046;p74"/>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74"/>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48" name="Google Shape;2048;p74"/>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74"/>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74"/>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74"/>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74"/>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74"/>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4" name="Google Shape;2054;p74"/>
          <p:cNvGrpSpPr/>
          <p:nvPr/>
        </p:nvGrpSpPr>
        <p:grpSpPr>
          <a:xfrm>
            <a:off x="7476059" y="3459808"/>
            <a:ext cx="112768" cy="106853"/>
            <a:chOff x="4768575" y="2253950"/>
            <a:chExt cx="46300" cy="43875"/>
          </a:xfrm>
        </p:grpSpPr>
        <p:sp>
          <p:nvSpPr>
            <p:cNvPr id="2055" name="Google Shape;2055;p74"/>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74"/>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7" name="Google Shape;2057;p74"/>
          <p:cNvGrpSpPr/>
          <p:nvPr/>
        </p:nvGrpSpPr>
        <p:grpSpPr>
          <a:xfrm>
            <a:off x="7775682" y="3948834"/>
            <a:ext cx="118187" cy="146246"/>
            <a:chOff x="4960900" y="2433225"/>
            <a:chExt cx="48525" cy="60050"/>
          </a:xfrm>
        </p:grpSpPr>
        <p:sp>
          <p:nvSpPr>
            <p:cNvPr id="2058" name="Google Shape;2058;p74"/>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74"/>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0" name="Google Shape;2060;p74"/>
          <p:cNvGrpSpPr/>
          <p:nvPr/>
        </p:nvGrpSpPr>
        <p:grpSpPr>
          <a:xfrm>
            <a:off x="7464247" y="4212895"/>
            <a:ext cx="136394" cy="143810"/>
            <a:chOff x="4854075" y="2527625"/>
            <a:chExt cx="56000" cy="59050"/>
          </a:xfrm>
        </p:grpSpPr>
        <p:sp>
          <p:nvSpPr>
            <p:cNvPr id="2061" name="Google Shape;2061;p74"/>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74"/>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3" name="Google Shape;2063;p74"/>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74"/>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74"/>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66" name="Google Shape;2066;p74"/>
          <p:cNvGrpSpPr/>
          <p:nvPr/>
        </p:nvGrpSpPr>
        <p:grpSpPr>
          <a:xfrm>
            <a:off x="8088458" y="3676639"/>
            <a:ext cx="99312" cy="160797"/>
            <a:chOff x="5059700" y="2334775"/>
            <a:chExt cx="40775" cy="66025"/>
          </a:xfrm>
        </p:grpSpPr>
        <p:sp>
          <p:nvSpPr>
            <p:cNvPr id="2067" name="Google Shape;2067;p74"/>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74"/>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74"/>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74"/>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74"/>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74"/>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74"/>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74"/>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74"/>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6" name="Google Shape;2076;p74"/>
          <p:cNvGrpSpPr/>
          <p:nvPr/>
        </p:nvGrpSpPr>
        <p:grpSpPr>
          <a:xfrm>
            <a:off x="8045622" y="3941771"/>
            <a:ext cx="184984" cy="160371"/>
            <a:chOff x="5037700" y="2430325"/>
            <a:chExt cx="75950" cy="65850"/>
          </a:xfrm>
        </p:grpSpPr>
        <p:sp>
          <p:nvSpPr>
            <p:cNvPr id="2077" name="Google Shape;2077;p74"/>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74"/>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9" name="Google Shape;2079;p74"/>
          <p:cNvGrpSpPr/>
          <p:nvPr/>
        </p:nvGrpSpPr>
        <p:grpSpPr>
          <a:xfrm>
            <a:off x="7465128" y="3708223"/>
            <a:ext cx="173014" cy="97629"/>
            <a:chOff x="4756975" y="2341800"/>
            <a:chExt cx="91975" cy="51925"/>
          </a:xfrm>
        </p:grpSpPr>
        <p:sp>
          <p:nvSpPr>
            <p:cNvPr id="2080" name="Google Shape;2080;p74"/>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74"/>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74"/>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74"/>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74"/>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74"/>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74"/>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74"/>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74"/>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74"/>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74"/>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74"/>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74"/>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74"/>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74"/>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74"/>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74"/>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74"/>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74"/>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74"/>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0" name="Google Shape;2100;p74"/>
          <p:cNvGrpSpPr/>
          <p:nvPr/>
        </p:nvGrpSpPr>
        <p:grpSpPr>
          <a:xfrm>
            <a:off x="7732065" y="4196920"/>
            <a:ext cx="212497" cy="175761"/>
            <a:chOff x="4943575" y="2516350"/>
            <a:chExt cx="98675" cy="81700"/>
          </a:xfrm>
        </p:grpSpPr>
        <p:sp>
          <p:nvSpPr>
            <p:cNvPr id="2101" name="Google Shape;2101;p74"/>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74"/>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74"/>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74"/>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74"/>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74"/>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74"/>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74"/>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74"/>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74"/>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74"/>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74"/>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74"/>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74"/>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74"/>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74"/>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74"/>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74"/>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74"/>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74"/>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74"/>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74"/>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74"/>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74"/>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74"/>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74"/>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74"/>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74"/>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74"/>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74"/>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74"/>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74"/>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74"/>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74"/>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74"/>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74"/>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74"/>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74"/>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74"/>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74"/>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74"/>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74"/>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74"/>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74"/>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74"/>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74"/>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74"/>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74"/>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74"/>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74"/>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74"/>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74"/>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74"/>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74"/>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74"/>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74"/>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74"/>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74"/>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74"/>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74"/>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74"/>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74"/>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74"/>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74"/>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74"/>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74"/>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74"/>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74"/>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74"/>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74"/>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74"/>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74"/>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74"/>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74"/>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74"/>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74"/>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74"/>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74"/>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79" name="Google Shape;2179;p74"/>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74"/>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74"/>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74"/>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86" name="Shape 2186"/>
        <p:cNvGrpSpPr/>
        <p:nvPr/>
      </p:nvGrpSpPr>
      <p:grpSpPr>
        <a:xfrm>
          <a:off x="0" y="0"/>
          <a:ext cx="0" cy="0"/>
          <a:chOff x="0" y="0"/>
          <a:chExt cx="0" cy="0"/>
        </a:xfrm>
      </p:grpSpPr>
      <p:grpSp>
        <p:nvGrpSpPr>
          <p:cNvPr id="2187" name="Google Shape;2187;p75"/>
          <p:cNvGrpSpPr/>
          <p:nvPr/>
        </p:nvGrpSpPr>
        <p:grpSpPr>
          <a:xfrm>
            <a:off x="3642951" y="1176740"/>
            <a:ext cx="2078182" cy="1366558"/>
            <a:chOff x="235800" y="830650"/>
            <a:chExt cx="6978450" cy="4588844"/>
          </a:xfrm>
        </p:grpSpPr>
        <p:sp>
          <p:nvSpPr>
            <p:cNvPr id="2188" name="Google Shape;2188;p75"/>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75"/>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75"/>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75"/>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75"/>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75"/>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4" name="Google Shape;2194;p75"/>
          <p:cNvGrpSpPr/>
          <p:nvPr/>
        </p:nvGrpSpPr>
        <p:grpSpPr>
          <a:xfrm>
            <a:off x="738454" y="3007842"/>
            <a:ext cx="2622876" cy="1333540"/>
            <a:chOff x="238125" y="1038125"/>
            <a:chExt cx="7146800" cy="3633625"/>
          </a:xfrm>
        </p:grpSpPr>
        <p:sp>
          <p:nvSpPr>
            <p:cNvPr id="2195" name="Google Shape;2195;p75"/>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75"/>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75"/>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75"/>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75"/>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75"/>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75"/>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75"/>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75"/>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75"/>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75"/>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75"/>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75"/>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75"/>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75"/>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75"/>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75"/>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75"/>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75"/>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75"/>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75"/>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75"/>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75"/>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75"/>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75"/>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75"/>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75"/>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75"/>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75"/>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75"/>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75"/>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75"/>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75"/>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75"/>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75"/>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75"/>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75"/>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75"/>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75"/>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75"/>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75"/>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75"/>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75"/>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75"/>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75"/>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75"/>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75"/>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75"/>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75"/>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75"/>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75"/>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75"/>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75"/>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75"/>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75"/>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75"/>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75"/>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75"/>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75"/>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75"/>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75"/>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75"/>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75"/>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75"/>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75"/>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75"/>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75"/>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75"/>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75"/>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75"/>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75"/>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75"/>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75"/>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75"/>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75"/>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75"/>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75"/>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75"/>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75"/>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75"/>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75"/>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75"/>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75"/>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75"/>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75"/>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75"/>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75"/>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75"/>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75"/>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75"/>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75"/>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75"/>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75"/>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75"/>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75"/>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75"/>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75"/>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75"/>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75"/>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75"/>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75"/>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75"/>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75"/>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75"/>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75"/>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75"/>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75"/>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75"/>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75"/>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75"/>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75"/>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75"/>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75"/>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75"/>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75"/>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75"/>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75"/>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75"/>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75"/>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75"/>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75"/>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75"/>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75"/>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75"/>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75"/>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75"/>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75"/>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75"/>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75"/>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75"/>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75"/>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75"/>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75"/>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75"/>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75"/>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75"/>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75"/>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75"/>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75"/>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75"/>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75"/>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75"/>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75"/>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75"/>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75"/>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75"/>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75"/>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75"/>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75"/>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75"/>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75"/>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75"/>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75"/>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75"/>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75"/>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75"/>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75"/>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75"/>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75"/>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75"/>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75"/>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75"/>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75"/>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75"/>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75"/>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75"/>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75"/>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75"/>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75"/>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75"/>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75"/>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75"/>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75"/>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75"/>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75"/>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75"/>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75"/>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75"/>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75"/>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75"/>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75"/>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75"/>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75"/>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75"/>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75"/>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75"/>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75"/>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75"/>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75"/>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75"/>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75"/>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75"/>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75"/>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75"/>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75"/>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75"/>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75"/>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75"/>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75"/>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75"/>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75"/>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75"/>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75"/>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75"/>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75"/>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75"/>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75"/>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75"/>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75"/>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75"/>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75"/>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75"/>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75"/>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75"/>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75"/>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75"/>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75"/>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75"/>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75"/>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75"/>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75"/>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75"/>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75"/>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75"/>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75"/>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75"/>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75"/>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75"/>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75"/>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75"/>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75"/>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75"/>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75"/>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75"/>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75"/>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75"/>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75"/>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75"/>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75"/>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75"/>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75"/>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75"/>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75"/>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75"/>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75"/>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75"/>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75"/>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75"/>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75"/>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75"/>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75"/>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75"/>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75"/>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75"/>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75"/>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75"/>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75"/>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75"/>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75"/>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75"/>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75"/>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75"/>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75"/>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75"/>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75"/>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75"/>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75"/>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75"/>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75"/>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75"/>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75"/>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75"/>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75"/>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75"/>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75"/>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75"/>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75"/>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75"/>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75"/>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75"/>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75"/>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75"/>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75"/>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75"/>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75"/>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75"/>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75"/>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75"/>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75"/>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75"/>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75"/>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75"/>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75"/>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75"/>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75"/>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75"/>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75"/>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75"/>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75"/>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75"/>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75"/>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75"/>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75"/>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75"/>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75"/>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75"/>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75"/>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75"/>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75"/>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75"/>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75"/>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75"/>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75"/>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75"/>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75"/>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75"/>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75"/>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75"/>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75"/>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75"/>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75"/>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75"/>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75"/>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75"/>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75"/>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75"/>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75"/>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75"/>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75"/>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75"/>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75"/>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75"/>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75"/>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75"/>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75"/>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75"/>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75"/>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75"/>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75"/>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75"/>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75"/>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75"/>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75"/>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75"/>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75"/>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75"/>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75"/>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75"/>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75"/>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75"/>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75"/>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75"/>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75"/>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75"/>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75"/>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75"/>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75"/>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75"/>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75"/>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75"/>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75"/>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75"/>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75"/>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75"/>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75"/>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75"/>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75"/>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75"/>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75"/>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75"/>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75"/>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75"/>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75"/>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75"/>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75"/>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75"/>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75"/>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5"/>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75"/>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75"/>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75"/>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75"/>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75"/>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75"/>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75"/>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75"/>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75"/>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75"/>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75"/>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75"/>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75"/>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75"/>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75"/>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75"/>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75"/>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75"/>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75"/>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75"/>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75"/>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75"/>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75"/>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75"/>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75"/>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5"/>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75"/>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5"/>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5"/>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75"/>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75"/>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75"/>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75"/>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75"/>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75"/>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5"/>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75"/>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75"/>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75"/>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5"/>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75"/>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75"/>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75"/>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75"/>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75"/>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75"/>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75"/>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75"/>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75"/>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75"/>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75"/>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75"/>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75"/>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75"/>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75"/>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75"/>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75"/>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75"/>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75"/>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75"/>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75"/>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75"/>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75"/>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75"/>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75"/>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75"/>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75"/>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75"/>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75"/>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75"/>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75"/>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75"/>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75"/>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75"/>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75"/>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75"/>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75"/>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75"/>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75"/>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75"/>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75"/>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75"/>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75"/>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75"/>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75"/>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75"/>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75"/>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75"/>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75"/>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75"/>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75"/>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75"/>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75"/>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75"/>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75"/>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75"/>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75"/>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75"/>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75"/>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75"/>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75"/>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75"/>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75"/>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75"/>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75"/>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75"/>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75"/>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75"/>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75"/>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75"/>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75"/>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75"/>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75"/>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75"/>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75"/>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75"/>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75"/>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75"/>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75"/>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75"/>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75"/>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75"/>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75"/>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75"/>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75"/>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75"/>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75"/>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75"/>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75"/>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75"/>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75"/>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75"/>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75"/>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75"/>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75"/>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75"/>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75"/>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75"/>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75"/>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75"/>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75"/>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75"/>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75"/>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75"/>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75"/>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75"/>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75"/>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75"/>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75"/>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75"/>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75"/>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75"/>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75"/>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75"/>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75"/>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75"/>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75"/>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75"/>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75"/>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75"/>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75"/>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5"/>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5"/>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5"/>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75"/>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75"/>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75"/>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75"/>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75"/>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75"/>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75"/>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75"/>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75"/>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75"/>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75"/>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5"/>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75"/>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75"/>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75"/>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75"/>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75"/>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75"/>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75"/>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5"/>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75"/>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75"/>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5"/>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75"/>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75"/>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5"/>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75"/>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75"/>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5"/>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5"/>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5"/>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5"/>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75"/>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75"/>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5"/>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5"/>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75"/>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75"/>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75"/>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75"/>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75"/>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5"/>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5"/>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75"/>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75"/>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75"/>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75"/>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75"/>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75"/>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5"/>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75"/>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75"/>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5"/>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5"/>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75"/>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75"/>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75"/>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5"/>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75"/>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75"/>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75"/>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5"/>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5"/>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75"/>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5"/>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5"/>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75"/>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75"/>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5"/>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75"/>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75"/>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75"/>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75"/>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75"/>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75"/>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75"/>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5"/>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5"/>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75"/>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75"/>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75"/>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5"/>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5"/>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5"/>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5"/>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75"/>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5"/>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75"/>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75"/>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75"/>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75"/>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75"/>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75"/>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75"/>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75"/>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75"/>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75"/>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5"/>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5"/>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75"/>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5"/>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5"/>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5"/>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75"/>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75"/>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75"/>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5"/>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75"/>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75"/>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5"/>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5"/>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5"/>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75"/>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75"/>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75"/>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75"/>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75"/>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75"/>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5"/>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75"/>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75"/>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5"/>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75"/>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75"/>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5"/>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5"/>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75"/>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5"/>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5"/>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75"/>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75"/>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5"/>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5"/>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75"/>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75"/>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75"/>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75"/>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75"/>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75"/>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75"/>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75"/>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5"/>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5"/>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75"/>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75"/>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5"/>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5"/>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5"/>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5"/>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75"/>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5"/>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75"/>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75"/>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75"/>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75"/>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75"/>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75"/>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5"/>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75"/>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75"/>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5"/>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75"/>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5"/>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5"/>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5"/>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5"/>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75"/>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5"/>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75"/>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75"/>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5"/>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5"/>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75"/>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75"/>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5"/>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5"/>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75"/>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75"/>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5"/>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5"/>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5"/>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5"/>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5"/>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5"/>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5"/>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5"/>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5"/>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75"/>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5"/>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5"/>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5"/>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75"/>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5"/>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5"/>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75"/>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75"/>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5"/>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5"/>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5"/>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5"/>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75"/>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75"/>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5"/>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75"/>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75"/>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5"/>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5"/>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5"/>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5"/>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5"/>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5"/>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5"/>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75"/>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5"/>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5"/>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5"/>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5"/>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5"/>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5"/>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5"/>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75"/>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75"/>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5"/>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5"/>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75"/>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75"/>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75"/>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5"/>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5"/>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5"/>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5"/>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5"/>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5"/>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75"/>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5"/>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75"/>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75"/>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75"/>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75"/>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5"/>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5"/>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5"/>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5"/>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5"/>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5"/>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5"/>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5"/>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5"/>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75"/>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75"/>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5"/>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5"/>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5"/>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5"/>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5"/>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75"/>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5"/>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5"/>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5"/>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5"/>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5"/>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5"/>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5"/>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5"/>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5"/>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5"/>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5"/>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5"/>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5"/>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5"/>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5"/>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5"/>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5"/>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5"/>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5"/>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5"/>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5"/>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75"/>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5"/>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5"/>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5"/>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5"/>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5"/>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5"/>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5"/>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5"/>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5"/>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5"/>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5"/>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5"/>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5"/>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5"/>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5"/>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5"/>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5"/>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5"/>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5"/>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5"/>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5"/>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5"/>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5"/>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5"/>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5"/>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5"/>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5"/>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5"/>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5"/>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5"/>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5"/>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5"/>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5"/>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5"/>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5"/>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5"/>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5"/>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5"/>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5"/>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5"/>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5"/>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5"/>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5"/>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5"/>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5"/>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5"/>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5"/>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5"/>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5"/>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5"/>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5"/>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5"/>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5"/>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5"/>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5"/>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5"/>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5"/>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5"/>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5"/>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5"/>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75"/>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5"/>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5"/>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5"/>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5"/>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5"/>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5"/>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75"/>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5"/>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5"/>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5"/>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5"/>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5"/>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5"/>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5"/>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5"/>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5"/>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5"/>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5"/>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5"/>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5"/>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5"/>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5"/>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5"/>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5"/>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5"/>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5"/>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5"/>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75"/>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75"/>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5"/>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5"/>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5"/>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5"/>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5"/>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5"/>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5"/>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5"/>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5"/>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5"/>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5"/>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5"/>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5"/>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5"/>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5"/>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5"/>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5"/>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5"/>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5"/>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5"/>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75"/>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75"/>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75"/>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75"/>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75"/>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75"/>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5"/>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5"/>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5"/>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5"/>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5"/>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5"/>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5"/>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5"/>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5"/>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5"/>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5"/>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75"/>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75"/>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75"/>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5"/>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75"/>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5"/>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75"/>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5"/>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5"/>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5"/>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5"/>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5"/>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75"/>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75"/>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5"/>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75"/>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75"/>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5"/>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5"/>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75"/>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5"/>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5"/>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75"/>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5"/>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5"/>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5"/>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5"/>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75"/>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75"/>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75"/>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75"/>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75"/>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75"/>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75"/>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75"/>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75"/>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75"/>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75"/>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5"/>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5"/>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5"/>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75"/>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5"/>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75"/>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5"/>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75"/>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5"/>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5"/>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5"/>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75"/>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75"/>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5"/>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75"/>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75"/>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5"/>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5"/>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75"/>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75"/>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75"/>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5"/>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75"/>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75"/>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75"/>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5"/>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75"/>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75"/>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75"/>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75"/>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5"/>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5"/>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5"/>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5"/>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5"/>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5"/>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5"/>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75"/>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5"/>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5"/>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5"/>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5"/>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5"/>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5"/>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5"/>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5"/>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5"/>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5"/>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5"/>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75"/>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5"/>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5"/>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5"/>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5"/>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5"/>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5"/>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5"/>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75"/>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75"/>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5"/>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5"/>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5"/>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5"/>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5"/>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5"/>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5"/>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5"/>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5"/>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5"/>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5"/>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5"/>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5"/>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5"/>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5"/>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5"/>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5"/>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5"/>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75"/>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5"/>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5"/>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5"/>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5"/>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5"/>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75"/>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5"/>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5"/>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5"/>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5"/>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5"/>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5"/>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5"/>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75"/>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5"/>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5"/>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5"/>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5"/>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75"/>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5"/>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5"/>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5"/>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75"/>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5"/>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5"/>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5"/>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75"/>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5"/>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5"/>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5"/>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75"/>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75"/>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5"/>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5"/>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75"/>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75"/>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5"/>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5"/>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5"/>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75"/>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5"/>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5"/>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75"/>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75"/>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5"/>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5"/>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75"/>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5"/>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75"/>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75"/>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5"/>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5"/>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5"/>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5"/>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5"/>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5"/>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5"/>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5"/>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5"/>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5"/>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5"/>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75"/>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5"/>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5"/>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5"/>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5"/>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5"/>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5"/>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5"/>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5"/>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5"/>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5"/>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5"/>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5"/>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5"/>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5"/>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5"/>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5"/>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5"/>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5"/>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5"/>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5"/>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5"/>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5"/>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5"/>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5"/>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5"/>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5"/>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5"/>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5"/>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5"/>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5"/>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5"/>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5"/>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5"/>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5"/>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5"/>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5"/>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5"/>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5"/>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5"/>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5"/>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5"/>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5"/>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75"/>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5"/>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5"/>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5"/>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5"/>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5"/>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5"/>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5"/>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75"/>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5"/>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5"/>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5"/>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5"/>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5"/>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75"/>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5"/>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5"/>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75"/>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5"/>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5"/>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5"/>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5"/>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5"/>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5"/>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5"/>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5"/>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5"/>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5"/>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75"/>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75"/>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5"/>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75"/>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75"/>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5"/>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5"/>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5"/>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5"/>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5"/>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5"/>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5"/>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5"/>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5"/>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5"/>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5"/>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5"/>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5"/>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5"/>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5"/>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5"/>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5"/>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5"/>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5"/>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5"/>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5"/>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5"/>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5"/>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5"/>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75"/>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5"/>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5"/>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5"/>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5"/>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5"/>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5"/>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5"/>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75"/>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5"/>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5"/>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5"/>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5"/>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5"/>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5"/>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5"/>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5"/>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5"/>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5"/>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5"/>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5"/>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5"/>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5"/>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5"/>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5"/>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5"/>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5"/>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5"/>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5"/>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5"/>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5"/>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5"/>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5"/>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5"/>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5"/>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5"/>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5"/>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5"/>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5"/>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5"/>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5"/>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5"/>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5"/>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75"/>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5"/>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5"/>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5"/>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5"/>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5"/>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5"/>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5"/>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5"/>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5"/>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5"/>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5"/>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5"/>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5"/>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5"/>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5"/>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5"/>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5"/>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5"/>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5"/>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5"/>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5"/>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5"/>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5"/>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5"/>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5"/>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5"/>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5"/>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5"/>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5"/>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5"/>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5"/>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5"/>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5"/>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5"/>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5"/>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5"/>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5"/>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5"/>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5"/>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5"/>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5"/>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5"/>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5"/>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5"/>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5"/>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5"/>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5"/>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5"/>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5"/>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5"/>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5"/>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5"/>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5"/>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5"/>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5"/>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5"/>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5"/>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5"/>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5"/>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5"/>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5"/>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5"/>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5"/>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5"/>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5"/>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5"/>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5"/>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5"/>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5"/>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5"/>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5"/>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5"/>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5"/>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5"/>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5"/>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5"/>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5"/>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5"/>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5"/>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5"/>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5"/>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5"/>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5"/>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5"/>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5"/>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5"/>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5"/>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5"/>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75"/>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75"/>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5"/>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5"/>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5"/>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5"/>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5"/>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5"/>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5"/>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5"/>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5"/>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5"/>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5"/>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5"/>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5"/>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5"/>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5"/>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5"/>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5"/>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5"/>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5"/>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5"/>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75"/>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5"/>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75"/>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75"/>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5"/>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5"/>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5"/>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5"/>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5"/>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5"/>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5"/>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5"/>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5"/>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5"/>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75"/>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5"/>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5"/>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75"/>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75"/>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75"/>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5"/>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75"/>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5"/>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5"/>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75"/>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75"/>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5"/>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5"/>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5"/>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5"/>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5"/>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5"/>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5"/>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5"/>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75"/>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75"/>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5"/>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5"/>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5"/>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5"/>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5"/>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5"/>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5"/>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5"/>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5"/>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5"/>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5"/>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5"/>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5"/>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5"/>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5"/>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5"/>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5"/>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5"/>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75"/>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5"/>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5"/>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5"/>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5"/>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5"/>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5"/>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5"/>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5"/>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5"/>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5"/>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5"/>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5"/>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5"/>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5"/>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5"/>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5"/>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5"/>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5"/>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5"/>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5"/>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5"/>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5"/>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5"/>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5"/>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5"/>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5"/>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5"/>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5"/>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5"/>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5"/>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5"/>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5"/>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5"/>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5"/>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5"/>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5"/>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5"/>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5"/>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5"/>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5"/>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5"/>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5"/>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5"/>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5"/>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5"/>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5"/>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5"/>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5"/>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5"/>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5"/>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5"/>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5"/>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5"/>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5"/>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5"/>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5"/>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5"/>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5"/>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5"/>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5"/>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5"/>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75"/>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5"/>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5"/>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5"/>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5"/>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5"/>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75"/>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5"/>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5"/>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5"/>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5"/>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5"/>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5"/>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5"/>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75"/>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75"/>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75"/>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5"/>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75"/>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75"/>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5"/>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75"/>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75"/>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75"/>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75"/>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75"/>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5"/>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75"/>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75"/>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75"/>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75"/>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5"/>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75"/>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5"/>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5"/>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75"/>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75"/>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5"/>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75"/>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75"/>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5"/>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5"/>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5"/>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5"/>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5"/>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5"/>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5"/>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5"/>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5"/>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5"/>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5"/>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5"/>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5"/>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5"/>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5"/>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5"/>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5"/>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5"/>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5"/>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5"/>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5"/>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5"/>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5"/>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5"/>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5"/>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5"/>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5"/>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5"/>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5"/>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5"/>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5"/>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5"/>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75"/>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75"/>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5"/>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75"/>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75"/>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75"/>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7" name="Google Shape;3767;p75"/>
          <p:cNvGrpSpPr/>
          <p:nvPr/>
        </p:nvGrpSpPr>
        <p:grpSpPr>
          <a:xfrm>
            <a:off x="5961311" y="1231136"/>
            <a:ext cx="2435960" cy="1297725"/>
            <a:chOff x="233350" y="949250"/>
            <a:chExt cx="7137300" cy="3802300"/>
          </a:xfrm>
        </p:grpSpPr>
        <p:sp>
          <p:nvSpPr>
            <p:cNvPr id="3768" name="Google Shape;3768;p75"/>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5"/>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75"/>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75"/>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5"/>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75"/>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75"/>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5"/>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5"/>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5"/>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75"/>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75"/>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5"/>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75"/>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75"/>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75"/>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75"/>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5"/>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5"/>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75"/>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5"/>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5"/>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5"/>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5"/>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5"/>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5"/>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75"/>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5"/>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5"/>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5"/>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5"/>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5"/>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5"/>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5"/>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5"/>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5"/>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5"/>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5"/>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5"/>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5"/>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5"/>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5"/>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5"/>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5"/>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5"/>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5"/>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5"/>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5"/>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5"/>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5"/>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5"/>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9" name="Google Shape;3819;p75"/>
          <p:cNvGrpSpPr/>
          <p:nvPr/>
        </p:nvGrpSpPr>
        <p:grpSpPr>
          <a:xfrm>
            <a:off x="7714435" y="3194726"/>
            <a:ext cx="104231" cy="320340"/>
            <a:chOff x="7564426" y="3224343"/>
            <a:chExt cx="119985" cy="368801"/>
          </a:xfrm>
        </p:grpSpPr>
        <p:sp>
          <p:nvSpPr>
            <p:cNvPr id="3820" name="Google Shape;3820;p75"/>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5"/>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2" name="Google Shape;3822;p75"/>
          <p:cNvGrpSpPr/>
          <p:nvPr/>
        </p:nvGrpSpPr>
        <p:grpSpPr>
          <a:xfrm>
            <a:off x="7413923" y="3188827"/>
            <a:ext cx="189489" cy="332132"/>
            <a:chOff x="8370831" y="3202002"/>
            <a:chExt cx="218129" cy="382376"/>
          </a:xfrm>
        </p:grpSpPr>
        <p:sp>
          <p:nvSpPr>
            <p:cNvPr id="3823" name="Google Shape;3823;p75"/>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5"/>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5" name="Google Shape;3825;p75"/>
          <p:cNvGrpSpPr/>
          <p:nvPr/>
        </p:nvGrpSpPr>
        <p:grpSpPr>
          <a:xfrm>
            <a:off x="8137312" y="3599959"/>
            <a:ext cx="309429" cy="267000"/>
            <a:chOff x="6742064" y="3750480"/>
            <a:chExt cx="399315" cy="344560"/>
          </a:xfrm>
        </p:grpSpPr>
        <p:sp>
          <p:nvSpPr>
            <p:cNvPr id="3826" name="Google Shape;3826;p75"/>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5"/>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8" name="Google Shape;3828;p75"/>
          <p:cNvGrpSpPr/>
          <p:nvPr/>
        </p:nvGrpSpPr>
        <p:grpSpPr>
          <a:xfrm>
            <a:off x="7676331" y="3951006"/>
            <a:ext cx="180437" cy="281608"/>
            <a:chOff x="7248525" y="3739696"/>
            <a:chExt cx="230531" cy="359790"/>
          </a:xfrm>
        </p:grpSpPr>
        <p:sp>
          <p:nvSpPr>
            <p:cNvPr id="3829" name="Google Shape;3829;p75"/>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5"/>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1" name="Google Shape;3831;p75"/>
          <p:cNvGrpSpPr/>
          <p:nvPr/>
        </p:nvGrpSpPr>
        <p:grpSpPr>
          <a:xfrm>
            <a:off x="7922251" y="3594231"/>
            <a:ext cx="162896" cy="278710"/>
            <a:chOff x="7601242" y="3729267"/>
            <a:chExt cx="222566" cy="380803"/>
          </a:xfrm>
        </p:grpSpPr>
        <p:sp>
          <p:nvSpPr>
            <p:cNvPr id="3832" name="Google Shape;3832;p75"/>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5"/>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34" name="Google Shape;3834;p75"/>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35" name="Google Shape;3835;p75"/>
          <p:cNvGrpSpPr/>
          <p:nvPr/>
        </p:nvGrpSpPr>
        <p:grpSpPr>
          <a:xfrm>
            <a:off x="7411896" y="3595371"/>
            <a:ext cx="193543" cy="275990"/>
            <a:chOff x="8304647" y="3738687"/>
            <a:chExt cx="225076" cy="320956"/>
          </a:xfrm>
        </p:grpSpPr>
        <p:sp>
          <p:nvSpPr>
            <p:cNvPr id="3836" name="Google Shape;3836;p75"/>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5"/>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5"/>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9" name="Google Shape;3839;p75"/>
          <p:cNvGrpSpPr/>
          <p:nvPr/>
        </p:nvGrpSpPr>
        <p:grpSpPr>
          <a:xfrm>
            <a:off x="7684389" y="3595371"/>
            <a:ext cx="178492" cy="275990"/>
            <a:chOff x="8615101" y="3738687"/>
            <a:chExt cx="207573" cy="320956"/>
          </a:xfrm>
        </p:grpSpPr>
        <p:sp>
          <p:nvSpPr>
            <p:cNvPr id="3840" name="Google Shape;3840;p75"/>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5"/>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5"/>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43" name="Google Shape;3843;p75"/>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44" name="Google Shape;3844;p75"/>
          <p:cNvGrpSpPr/>
          <p:nvPr/>
        </p:nvGrpSpPr>
        <p:grpSpPr>
          <a:xfrm>
            <a:off x="7909920" y="3998032"/>
            <a:ext cx="187557" cy="187557"/>
            <a:chOff x="8565775" y="671075"/>
            <a:chExt cx="441000" cy="441000"/>
          </a:xfrm>
        </p:grpSpPr>
        <p:sp>
          <p:nvSpPr>
            <p:cNvPr id="3845" name="Google Shape;3845;p75"/>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5"/>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47" name="Google Shape;3847;p75"/>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5"/>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49" name="Google Shape;3849;p75"/>
          <p:cNvGrpSpPr/>
          <p:nvPr/>
        </p:nvGrpSpPr>
        <p:grpSpPr>
          <a:xfrm>
            <a:off x="3561370" y="3009282"/>
            <a:ext cx="2241344" cy="1330656"/>
            <a:chOff x="230250" y="739925"/>
            <a:chExt cx="7124425" cy="4229675"/>
          </a:xfrm>
        </p:grpSpPr>
        <p:sp>
          <p:nvSpPr>
            <p:cNvPr id="3850" name="Google Shape;3850;p75"/>
            <p:cNvSpPr/>
            <p:nvPr/>
          </p:nvSpPr>
          <p:spPr>
            <a:xfrm>
              <a:off x="2001525" y="3293875"/>
              <a:ext cx="920575" cy="1635500"/>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5"/>
            <p:cNvSpPr/>
            <p:nvPr/>
          </p:nvSpPr>
          <p:spPr>
            <a:xfrm>
              <a:off x="294050" y="1435525"/>
              <a:ext cx="2107300" cy="218045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5"/>
            <p:cNvSpPr/>
            <p:nvPr/>
          </p:nvSpPr>
          <p:spPr>
            <a:xfrm>
              <a:off x="2241950" y="3529150"/>
              <a:ext cx="49625" cy="247725"/>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5"/>
            <p:cNvSpPr/>
            <p:nvPr/>
          </p:nvSpPr>
          <p:spPr>
            <a:xfrm>
              <a:off x="2241950" y="3400325"/>
              <a:ext cx="441250" cy="371700"/>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5"/>
            <p:cNvSpPr/>
            <p:nvPr/>
          </p:nvSpPr>
          <p:spPr>
            <a:xfrm>
              <a:off x="2254050" y="3517075"/>
              <a:ext cx="457575" cy="70475"/>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5"/>
            <p:cNvSpPr/>
            <p:nvPr/>
          </p:nvSpPr>
          <p:spPr>
            <a:xfrm>
              <a:off x="2463625" y="3784100"/>
              <a:ext cx="77125" cy="358075"/>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5"/>
            <p:cNvSpPr/>
            <p:nvPr/>
          </p:nvSpPr>
          <p:spPr>
            <a:xfrm>
              <a:off x="2540725" y="3772000"/>
              <a:ext cx="128875" cy="445500"/>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5"/>
            <p:cNvSpPr/>
            <p:nvPr/>
          </p:nvSpPr>
          <p:spPr>
            <a:xfrm>
              <a:off x="2540725" y="3772000"/>
              <a:ext cx="331475" cy="166950"/>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5"/>
            <p:cNvSpPr/>
            <p:nvPr/>
          </p:nvSpPr>
          <p:spPr>
            <a:xfrm>
              <a:off x="2552825" y="3677050"/>
              <a:ext cx="360525" cy="94975"/>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5"/>
            <p:cNvSpPr/>
            <p:nvPr/>
          </p:nvSpPr>
          <p:spPr>
            <a:xfrm>
              <a:off x="2221375" y="3772000"/>
              <a:ext cx="75925" cy="2446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5"/>
            <p:cNvSpPr/>
            <p:nvPr/>
          </p:nvSpPr>
          <p:spPr>
            <a:xfrm>
              <a:off x="2297275" y="3772000"/>
              <a:ext cx="166375" cy="370175"/>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5"/>
            <p:cNvSpPr/>
            <p:nvPr/>
          </p:nvSpPr>
          <p:spPr>
            <a:xfrm>
              <a:off x="2463625" y="4150925"/>
              <a:ext cx="20875" cy="378350"/>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5"/>
            <p:cNvSpPr/>
            <p:nvPr/>
          </p:nvSpPr>
          <p:spPr>
            <a:xfrm>
              <a:off x="2207175" y="4345400"/>
              <a:ext cx="271275" cy="192350"/>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5"/>
            <p:cNvSpPr/>
            <p:nvPr/>
          </p:nvSpPr>
          <p:spPr>
            <a:xfrm>
              <a:off x="2218950" y="4145500"/>
              <a:ext cx="260425" cy="48100"/>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5"/>
            <p:cNvSpPr/>
            <p:nvPr/>
          </p:nvSpPr>
          <p:spPr>
            <a:xfrm>
              <a:off x="2473900" y="4150925"/>
              <a:ext cx="190550" cy="75950"/>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5"/>
            <p:cNvSpPr/>
            <p:nvPr/>
          </p:nvSpPr>
          <p:spPr>
            <a:xfrm>
              <a:off x="2149700" y="4558600"/>
              <a:ext cx="127050" cy="245275"/>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5"/>
            <p:cNvSpPr/>
            <p:nvPr/>
          </p:nvSpPr>
          <p:spPr>
            <a:xfrm>
              <a:off x="2156650" y="4529250"/>
              <a:ext cx="327850" cy="29375"/>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5"/>
            <p:cNvSpPr/>
            <p:nvPr/>
          </p:nvSpPr>
          <p:spPr>
            <a:xfrm>
              <a:off x="2077725" y="3529150"/>
              <a:ext cx="164250" cy="333600"/>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5"/>
            <p:cNvSpPr/>
            <p:nvPr/>
          </p:nvSpPr>
          <p:spPr>
            <a:xfrm>
              <a:off x="2297275" y="3772000"/>
              <a:ext cx="243475" cy="25"/>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5"/>
            <p:cNvSpPr/>
            <p:nvPr/>
          </p:nvSpPr>
          <p:spPr>
            <a:xfrm>
              <a:off x="2206550" y="4150925"/>
              <a:ext cx="267375" cy="201150"/>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5"/>
            <p:cNvSpPr/>
            <p:nvPr/>
          </p:nvSpPr>
          <p:spPr>
            <a:xfrm>
              <a:off x="412000" y="1451850"/>
              <a:ext cx="148825" cy="202950"/>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5"/>
            <p:cNvSpPr/>
            <p:nvPr/>
          </p:nvSpPr>
          <p:spPr>
            <a:xfrm>
              <a:off x="300100" y="1654775"/>
              <a:ext cx="272525" cy="11675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5"/>
            <p:cNvSpPr/>
            <p:nvPr/>
          </p:nvSpPr>
          <p:spPr>
            <a:xfrm>
              <a:off x="564725" y="1658100"/>
              <a:ext cx="223825" cy="252225"/>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5"/>
            <p:cNvSpPr/>
            <p:nvPr/>
          </p:nvSpPr>
          <p:spPr>
            <a:xfrm>
              <a:off x="809075" y="1695300"/>
              <a:ext cx="109500" cy="215025"/>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5"/>
            <p:cNvSpPr/>
            <p:nvPr/>
          </p:nvSpPr>
          <p:spPr>
            <a:xfrm>
              <a:off x="560800" y="1654775"/>
              <a:ext cx="369875" cy="40550"/>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5"/>
            <p:cNvSpPr/>
            <p:nvPr/>
          </p:nvSpPr>
          <p:spPr>
            <a:xfrm>
              <a:off x="560800" y="1525625"/>
              <a:ext cx="722200" cy="129175"/>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5"/>
            <p:cNvSpPr/>
            <p:nvPr/>
          </p:nvSpPr>
          <p:spPr>
            <a:xfrm>
              <a:off x="1154750" y="1525625"/>
              <a:ext cx="128250" cy="363850"/>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5"/>
            <p:cNvSpPr/>
            <p:nvPr/>
          </p:nvSpPr>
          <p:spPr>
            <a:xfrm>
              <a:off x="918550" y="1695300"/>
              <a:ext cx="236225" cy="194175"/>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5"/>
            <p:cNvSpPr/>
            <p:nvPr/>
          </p:nvSpPr>
          <p:spPr>
            <a:xfrm>
              <a:off x="995075" y="1889450"/>
              <a:ext cx="159700" cy="215350"/>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5"/>
            <p:cNvSpPr/>
            <p:nvPr/>
          </p:nvSpPr>
          <p:spPr>
            <a:xfrm>
              <a:off x="918550" y="1525625"/>
              <a:ext cx="364450" cy="169700"/>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5"/>
            <p:cNvSpPr/>
            <p:nvPr/>
          </p:nvSpPr>
          <p:spPr>
            <a:xfrm>
              <a:off x="1154750" y="1889450"/>
              <a:ext cx="176025" cy="242250"/>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5"/>
            <p:cNvSpPr/>
            <p:nvPr/>
          </p:nvSpPr>
          <p:spPr>
            <a:xfrm>
              <a:off x="1330750" y="1821700"/>
              <a:ext cx="129150" cy="310000"/>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5"/>
            <p:cNvSpPr/>
            <p:nvPr/>
          </p:nvSpPr>
          <p:spPr>
            <a:xfrm>
              <a:off x="1459875" y="1666875"/>
              <a:ext cx="175750" cy="154850"/>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5"/>
            <p:cNvSpPr/>
            <p:nvPr/>
          </p:nvSpPr>
          <p:spPr>
            <a:xfrm>
              <a:off x="1154750" y="1821700"/>
              <a:ext cx="305150" cy="67775"/>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5"/>
            <p:cNvSpPr/>
            <p:nvPr/>
          </p:nvSpPr>
          <p:spPr>
            <a:xfrm>
              <a:off x="1459875" y="1821700"/>
              <a:ext cx="134300" cy="433400"/>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5"/>
            <p:cNvSpPr/>
            <p:nvPr/>
          </p:nvSpPr>
          <p:spPr>
            <a:xfrm>
              <a:off x="1594150" y="1889450"/>
              <a:ext cx="113150" cy="365650"/>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5"/>
            <p:cNvSpPr/>
            <p:nvPr/>
          </p:nvSpPr>
          <p:spPr>
            <a:xfrm>
              <a:off x="1115425" y="2255075"/>
              <a:ext cx="478750" cy="165450"/>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5"/>
            <p:cNvSpPr/>
            <p:nvPr/>
          </p:nvSpPr>
          <p:spPr>
            <a:xfrm>
              <a:off x="1530050" y="2255075"/>
              <a:ext cx="64125" cy="314825"/>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5"/>
            <p:cNvSpPr/>
            <p:nvPr/>
          </p:nvSpPr>
          <p:spPr>
            <a:xfrm>
              <a:off x="1231250" y="2569875"/>
              <a:ext cx="310925" cy="132800"/>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5"/>
            <p:cNvSpPr/>
            <p:nvPr/>
          </p:nvSpPr>
          <p:spPr>
            <a:xfrm>
              <a:off x="1113325" y="2131675"/>
              <a:ext cx="217450" cy="283400"/>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5"/>
            <p:cNvSpPr/>
            <p:nvPr/>
          </p:nvSpPr>
          <p:spPr>
            <a:xfrm>
              <a:off x="1330750" y="2131675"/>
              <a:ext cx="284300" cy="114950"/>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5"/>
            <p:cNvSpPr/>
            <p:nvPr/>
          </p:nvSpPr>
          <p:spPr>
            <a:xfrm>
              <a:off x="1615025" y="2089950"/>
              <a:ext cx="422200" cy="156675"/>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5"/>
            <p:cNvSpPr/>
            <p:nvPr/>
          </p:nvSpPr>
          <p:spPr>
            <a:xfrm>
              <a:off x="2037200" y="2089950"/>
              <a:ext cx="233500" cy="303650"/>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5"/>
            <p:cNvSpPr/>
            <p:nvPr/>
          </p:nvSpPr>
          <p:spPr>
            <a:xfrm>
              <a:off x="1596875" y="2246600"/>
              <a:ext cx="673825" cy="12705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5"/>
            <p:cNvSpPr/>
            <p:nvPr/>
          </p:nvSpPr>
          <p:spPr>
            <a:xfrm>
              <a:off x="1596875" y="2246600"/>
              <a:ext cx="316975" cy="555875"/>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5"/>
            <p:cNvSpPr/>
            <p:nvPr/>
          </p:nvSpPr>
          <p:spPr>
            <a:xfrm>
              <a:off x="1596875" y="2246600"/>
              <a:ext cx="507800" cy="355075"/>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5"/>
            <p:cNvSpPr/>
            <p:nvPr/>
          </p:nvSpPr>
          <p:spPr>
            <a:xfrm>
              <a:off x="1530050" y="2569875"/>
              <a:ext cx="383800" cy="232600"/>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5"/>
            <p:cNvSpPr/>
            <p:nvPr/>
          </p:nvSpPr>
          <p:spPr>
            <a:xfrm>
              <a:off x="1530050" y="2569875"/>
              <a:ext cx="126425" cy="445800"/>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5"/>
            <p:cNvSpPr/>
            <p:nvPr/>
          </p:nvSpPr>
          <p:spPr>
            <a:xfrm>
              <a:off x="1497375" y="3024425"/>
              <a:ext cx="164850" cy="32675"/>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5"/>
            <p:cNvSpPr/>
            <p:nvPr/>
          </p:nvSpPr>
          <p:spPr>
            <a:xfrm>
              <a:off x="1662200" y="3024425"/>
              <a:ext cx="151250" cy="218975"/>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5"/>
            <p:cNvSpPr/>
            <p:nvPr/>
          </p:nvSpPr>
          <p:spPr>
            <a:xfrm>
              <a:off x="1813725" y="3036525"/>
              <a:ext cx="32675" cy="206275"/>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5"/>
            <p:cNvSpPr/>
            <p:nvPr/>
          </p:nvSpPr>
          <p:spPr>
            <a:xfrm>
              <a:off x="1813425" y="3243375"/>
              <a:ext cx="145175" cy="5052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5"/>
            <p:cNvSpPr/>
            <p:nvPr/>
          </p:nvSpPr>
          <p:spPr>
            <a:xfrm>
              <a:off x="1949200" y="3290550"/>
              <a:ext cx="52350" cy="32330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5"/>
            <p:cNvSpPr/>
            <p:nvPr/>
          </p:nvSpPr>
          <p:spPr>
            <a:xfrm>
              <a:off x="1113325" y="2415050"/>
              <a:ext cx="416750" cy="154850"/>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5"/>
            <p:cNvSpPr/>
            <p:nvPr/>
          </p:nvSpPr>
          <p:spPr>
            <a:xfrm>
              <a:off x="2032675" y="1784200"/>
              <a:ext cx="84100" cy="296100"/>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5"/>
            <p:cNvSpPr/>
            <p:nvPr/>
          </p:nvSpPr>
          <p:spPr>
            <a:xfrm>
              <a:off x="2116750" y="1784200"/>
              <a:ext cx="275225" cy="167575"/>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5"/>
            <p:cNvSpPr/>
            <p:nvPr/>
          </p:nvSpPr>
          <p:spPr>
            <a:xfrm>
              <a:off x="1166850" y="792275"/>
              <a:ext cx="1104150" cy="510800"/>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5"/>
            <p:cNvSpPr/>
            <p:nvPr/>
          </p:nvSpPr>
          <p:spPr>
            <a:xfrm>
              <a:off x="1154750" y="1080175"/>
              <a:ext cx="231975" cy="222900"/>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5"/>
            <p:cNvSpPr/>
            <p:nvPr/>
          </p:nvSpPr>
          <p:spPr>
            <a:xfrm>
              <a:off x="1382775" y="1177850"/>
              <a:ext cx="252850" cy="62325"/>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5"/>
            <p:cNvSpPr/>
            <p:nvPr/>
          </p:nvSpPr>
          <p:spPr>
            <a:xfrm>
              <a:off x="1647375" y="1043875"/>
              <a:ext cx="344800" cy="134000"/>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5"/>
            <p:cNvSpPr/>
            <p:nvPr/>
          </p:nvSpPr>
          <p:spPr>
            <a:xfrm>
              <a:off x="1992150" y="792275"/>
              <a:ext cx="54750" cy="263725"/>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5"/>
            <p:cNvSpPr/>
            <p:nvPr/>
          </p:nvSpPr>
          <p:spPr>
            <a:xfrm>
              <a:off x="2046875" y="792275"/>
              <a:ext cx="82000" cy="202025"/>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5"/>
            <p:cNvSpPr/>
            <p:nvPr/>
          </p:nvSpPr>
          <p:spPr>
            <a:xfrm>
              <a:off x="1509175" y="1303050"/>
              <a:ext cx="189350" cy="181475"/>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5"/>
            <p:cNvSpPr/>
            <p:nvPr/>
          </p:nvSpPr>
          <p:spPr>
            <a:xfrm>
              <a:off x="1850300" y="1393775"/>
              <a:ext cx="487825" cy="35052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5"/>
            <p:cNvSpPr/>
            <p:nvPr/>
          </p:nvSpPr>
          <p:spPr>
            <a:xfrm>
              <a:off x="1787100" y="1207200"/>
              <a:ext cx="158800" cy="32975"/>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5"/>
            <p:cNvSpPr/>
            <p:nvPr/>
          </p:nvSpPr>
          <p:spPr>
            <a:xfrm>
              <a:off x="1585700" y="1315150"/>
              <a:ext cx="49925" cy="169675"/>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5"/>
            <p:cNvSpPr/>
            <p:nvPr/>
          </p:nvSpPr>
          <p:spPr>
            <a:xfrm>
              <a:off x="1517950" y="1361125"/>
              <a:ext cx="180575" cy="44775"/>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5"/>
            <p:cNvSpPr/>
            <p:nvPr/>
          </p:nvSpPr>
          <p:spPr>
            <a:xfrm>
              <a:off x="2004250" y="1395000"/>
              <a:ext cx="70475" cy="65350"/>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5"/>
            <p:cNvSpPr/>
            <p:nvPr/>
          </p:nvSpPr>
          <p:spPr>
            <a:xfrm>
              <a:off x="2074700" y="1417975"/>
              <a:ext cx="134600" cy="42375"/>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5"/>
            <p:cNvSpPr/>
            <p:nvPr/>
          </p:nvSpPr>
          <p:spPr>
            <a:xfrm>
              <a:off x="2209275" y="1417975"/>
              <a:ext cx="25" cy="228050"/>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5"/>
            <p:cNvSpPr/>
            <p:nvPr/>
          </p:nvSpPr>
          <p:spPr>
            <a:xfrm>
              <a:off x="2442750" y="780475"/>
              <a:ext cx="856175" cy="991650"/>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5"/>
            <p:cNvSpPr/>
            <p:nvPr/>
          </p:nvSpPr>
          <p:spPr>
            <a:xfrm>
              <a:off x="2484475" y="846700"/>
              <a:ext cx="198725" cy="221400"/>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5"/>
            <p:cNvSpPr/>
            <p:nvPr/>
          </p:nvSpPr>
          <p:spPr>
            <a:xfrm>
              <a:off x="2683175" y="1068075"/>
              <a:ext cx="82875" cy="313625"/>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5"/>
            <p:cNvSpPr/>
            <p:nvPr/>
          </p:nvSpPr>
          <p:spPr>
            <a:xfrm>
              <a:off x="2778125" y="780475"/>
              <a:ext cx="190850" cy="351425"/>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5"/>
            <p:cNvSpPr/>
            <p:nvPr/>
          </p:nvSpPr>
          <p:spPr>
            <a:xfrm>
              <a:off x="2695275" y="1068075"/>
              <a:ext cx="261600" cy="63825"/>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5"/>
            <p:cNvSpPr/>
            <p:nvPr/>
          </p:nvSpPr>
          <p:spPr>
            <a:xfrm>
              <a:off x="2683175" y="780475"/>
              <a:ext cx="94975" cy="287625"/>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5"/>
            <p:cNvSpPr/>
            <p:nvPr/>
          </p:nvSpPr>
          <p:spPr>
            <a:xfrm>
              <a:off x="2443050" y="1068075"/>
              <a:ext cx="240150" cy="130675"/>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5"/>
            <p:cNvSpPr/>
            <p:nvPr/>
          </p:nvSpPr>
          <p:spPr>
            <a:xfrm>
              <a:off x="2621775" y="1381675"/>
              <a:ext cx="144275" cy="85925"/>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5"/>
            <p:cNvSpPr/>
            <p:nvPr/>
          </p:nvSpPr>
          <p:spPr>
            <a:xfrm>
              <a:off x="2766025" y="1381675"/>
              <a:ext cx="123425" cy="241675"/>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5"/>
            <p:cNvSpPr/>
            <p:nvPr/>
          </p:nvSpPr>
          <p:spPr>
            <a:xfrm>
              <a:off x="2654450" y="1381675"/>
              <a:ext cx="111600" cy="387725"/>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5"/>
            <p:cNvSpPr/>
            <p:nvPr/>
          </p:nvSpPr>
          <p:spPr>
            <a:xfrm>
              <a:off x="2443050" y="1198725"/>
              <a:ext cx="323000" cy="182975"/>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5"/>
            <p:cNvSpPr/>
            <p:nvPr/>
          </p:nvSpPr>
          <p:spPr>
            <a:xfrm>
              <a:off x="2766025" y="1123125"/>
              <a:ext cx="211125" cy="253450"/>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5"/>
            <p:cNvSpPr/>
            <p:nvPr/>
          </p:nvSpPr>
          <p:spPr>
            <a:xfrm>
              <a:off x="2968950" y="1133400"/>
              <a:ext cx="133100" cy="392250"/>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5"/>
            <p:cNvSpPr/>
            <p:nvPr/>
          </p:nvSpPr>
          <p:spPr>
            <a:xfrm>
              <a:off x="2766025" y="1381675"/>
              <a:ext cx="336025" cy="14397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5"/>
            <p:cNvSpPr/>
            <p:nvPr/>
          </p:nvSpPr>
          <p:spPr>
            <a:xfrm>
              <a:off x="3102025" y="1240150"/>
              <a:ext cx="147600" cy="285500"/>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5"/>
            <p:cNvSpPr/>
            <p:nvPr/>
          </p:nvSpPr>
          <p:spPr>
            <a:xfrm>
              <a:off x="2969875" y="861825"/>
              <a:ext cx="185700" cy="270075"/>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5"/>
            <p:cNvSpPr/>
            <p:nvPr/>
          </p:nvSpPr>
          <p:spPr>
            <a:xfrm>
              <a:off x="2969875" y="1131875"/>
              <a:ext cx="275225" cy="116775"/>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5"/>
            <p:cNvSpPr/>
            <p:nvPr/>
          </p:nvSpPr>
          <p:spPr>
            <a:xfrm>
              <a:off x="3349700" y="2603750"/>
              <a:ext cx="1343375" cy="1817575"/>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5"/>
            <p:cNvSpPr/>
            <p:nvPr/>
          </p:nvSpPr>
          <p:spPr>
            <a:xfrm>
              <a:off x="3385100" y="2877450"/>
              <a:ext cx="295475" cy="291550"/>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5"/>
            <p:cNvSpPr/>
            <p:nvPr/>
          </p:nvSpPr>
          <p:spPr>
            <a:xfrm>
              <a:off x="3680550" y="2603750"/>
              <a:ext cx="106775" cy="565250"/>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5"/>
            <p:cNvSpPr/>
            <p:nvPr/>
          </p:nvSpPr>
          <p:spPr>
            <a:xfrm>
              <a:off x="3787300" y="2603750"/>
              <a:ext cx="225625" cy="660225"/>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5"/>
            <p:cNvSpPr/>
            <p:nvPr/>
          </p:nvSpPr>
          <p:spPr>
            <a:xfrm>
              <a:off x="4093350" y="2738325"/>
              <a:ext cx="140350" cy="442775"/>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5"/>
            <p:cNvSpPr/>
            <p:nvPr/>
          </p:nvSpPr>
          <p:spPr>
            <a:xfrm>
              <a:off x="4012900" y="2738325"/>
              <a:ext cx="80475" cy="525650"/>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5"/>
            <p:cNvSpPr/>
            <p:nvPr/>
          </p:nvSpPr>
          <p:spPr>
            <a:xfrm>
              <a:off x="4015025" y="3249125"/>
              <a:ext cx="183000" cy="352025"/>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5"/>
            <p:cNvSpPr/>
            <p:nvPr/>
          </p:nvSpPr>
          <p:spPr>
            <a:xfrm>
              <a:off x="4198000" y="3181075"/>
              <a:ext cx="35700" cy="420075"/>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5"/>
            <p:cNvSpPr/>
            <p:nvPr/>
          </p:nvSpPr>
          <p:spPr>
            <a:xfrm>
              <a:off x="4013225" y="3179575"/>
              <a:ext cx="220175" cy="70775"/>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5"/>
            <p:cNvSpPr/>
            <p:nvPr/>
          </p:nvSpPr>
          <p:spPr>
            <a:xfrm>
              <a:off x="3680550" y="3168975"/>
              <a:ext cx="338125" cy="80175"/>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5"/>
            <p:cNvSpPr/>
            <p:nvPr/>
          </p:nvSpPr>
          <p:spPr>
            <a:xfrm>
              <a:off x="3641550" y="3168975"/>
              <a:ext cx="39025" cy="251950"/>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5"/>
            <p:cNvSpPr/>
            <p:nvPr/>
          </p:nvSpPr>
          <p:spPr>
            <a:xfrm>
              <a:off x="3364525" y="3168975"/>
              <a:ext cx="316050" cy="109800"/>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5"/>
            <p:cNvSpPr/>
            <p:nvPr/>
          </p:nvSpPr>
          <p:spPr>
            <a:xfrm>
              <a:off x="3680550" y="3168975"/>
              <a:ext cx="160000" cy="375025"/>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5"/>
            <p:cNvSpPr/>
            <p:nvPr/>
          </p:nvSpPr>
          <p:spPr>
            <a:xfrm>
              <a:off x="3840525" y="3249125"/>
              <a:ext cx="178150" cy="294875"/>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5"/>
            <p:cNvSpPr/>
            <p:nvPr/>
          </p:nvSpPr>
          <p:spPr>
            <a:xfrm>
              <a:off x="3929450" y="3247600"/>
              <a:ext cx="83475" cy="524425"/>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5"/>
            <p:cNvSpPr/>
            <p:nvPr/>
          </p:nvSpPr>
          <p:spPr>
            <a:xfrm>
              <a:off x="3902525" y="3601125"/>
              <a:ext cx="295500" cy="170900"/>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75"/>
            <p:cNvSpPr/>
            <p:nvPr/>
          </p:nvSpPr>
          <p:spPr>
            <a:xfrm>
              <a:off x="4201025" y="3131475"/>
              <a:ext cx="235300" cy="464850"/>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75"/>
            <p:cNvSpPr/>
            <p:nvPr/>
          </p:nvSpPr>
          <p:spPr>
            <a:xfrm>
              <a:off x="4233675" y="3136025"/>
              <a:ext cx="222300" cy="45075"/>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5"/>
            <p:cNvSpPr/>
            <p:nvPr/>
          </p:nvSpPr>
          <p:spPr>
            <a:xfrm>
              <a:off x="4455950" y="3147500"/>
              <a:ext cx="71100" cy="411625"/>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5"/>
            <p:cNvSpPr/>
            <p:nvPr/>
          </p:nvSpPr>
          <p:spPr>
            <a:xfrm>
              <a:off x="4198000" y="3559100"/>
              <a:ext cx="329050" cy="41750"/>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5"/>
            <p:cNvSpPr/>
            <p:nvPr/>
          </p:nvSpPr>
          <p:spPr>
            <a:xfrm>
              <a:off x="4198000" y="3589050"/>
              <a:ext cx="205975" cy="407075"/>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5"/>
            <p:cNvSpPr/>
            <p:nvPr/>
          </p:nvSpPr>
          <p:spPr>
            <a:xfrm>
              <a:off x="4185900" y="3589050"/>
              <a:ext cx="12125" cy="523800"/>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5"/>
            <p:cNvSpPr/>
            <p:nvPr/>
          </p:nvSpPr>
          <p:spPr>
            <a:xfrm>
              <a:off x="4185900" y="4100725"/>
              <a:ext cx="119475" cy="168475"/>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5"/>
            <p:cNvSpPr/>
            <p:nvPr/>
          </p:nvSpPr>
          <p:spPr>
            <a:xfrm>
              <a:off x="3958775" y="4085900"/>
              <a:ext cx="227150" cy="14850"/>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5"/>
            <p:cNvSpPr/>
            <p:nvPr/>
          </p:nvSpPr>
          <p:spPr>
            <a:xfrm>
              <a:off x="4185900" y="3996100"/>
              <a:ext cx="218075" cy="104650"/>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5"/>
            <p:cNvSpPr/>
            <p:nvPr/>
          </p:nvSpPr>
          <p:spPr>
            <a:xfrm>
              <a:off x="4334375" y="2852350"/>
              <a:ext cx="111025" cy="283700"/>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5"/>
            <p:cNvSpPr/>
            <p:nvPr/>
          </p:nvSpPr>
          <p:spPr>
            <a:xfrm>
              <a:off x="3385100" y="2652150"/>
              <a:ext cx="158175" cy="225325"/>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5"/>
            <p:cNvSpPr/>
            <p:nvPr/>
          </p:nvSpPr>
          <p:spPr>
            <a:xfrm>
              <a:off x="3544150" y="2591975"/>
              <a:ext cx="256175" cy="64425"/>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5"/>
            <p:cNvSpPr/>
            <p:nvPr/>
          </p:nvSpPr>
          <p:spPr>
            <a:xfrm>
              <a:off x="3473100" y="1177850"/>
              <a:ext cx="3833475" cy="2175325"/>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5"/>
            <p:cNvSpPr/>
            <p:nvPr/>
          </p:nvSpPr>
          <p:spPr>
            <a:xfrm>
              <a:off x="3473100" y="2483100"/>
              <a:ext cx="168475" cy="66850"/>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5"/>
            <p:cNvSpPr/>
            <p:nvPr/>
          </p:nvSpPr>
          <p:spPr>
            <a:xfrm>
              <a:off x="3493950" y="2402950"/>
              <a:ext cx="138850" cy="200825"/>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5"/>
            <p:cNvSpPr/>
            <p:nvPr/>
          </p:nvSpPr>
          <p:spPr>
            <a:xfrm>
              <a:off x="3632775" y="2176750"/>
              <a:ext cx="356575" cy="226225"/>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5"/>
            <p:cNvSpPr/>
            <p:nvPr/>
          </p:nvSpPr>
          <p:spPr>
            <a:xfrm>
              <a:off x="3754650" y="2173125"/>
              <a:ext cx="246200" cy="254050"/>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5"/>
            <p:cNvSpPr/>
            <p:nvPr/>
          </p:nvSpPr>
          <p:spPr>
            <a:xfrm>
              <a:off x="3936100" y="2173125"/>
              <a:ext cx="64750" cy="167850"/>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5"/>
            <p:cNvSpPr/>
            <p:nvPr/>
          </p:nvSpPr>
          <p:spPr>
            <a:xfrm>
              <a:off x="3998100" y="2185200"/>
              <a:ext cx="145775" cy="309700"/>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5"/>
            <p:cNvSpPr/>
            <p:nvPr/>
          </p:nvSpPr>
          <p:spPr>
            <a:xfrm>
              <a:off x="3855350" y="2066350"/>
              <a:ext cx="142775" cy="118875"/>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5"/>
            <p:cNvSpPr/>
            <p:nvPr/>
          </p:nvSpPr>
          <p:spPr>
            <a:xfrm>
              <a:off x="3749500" y="2125625"/>
              <a:ext cx="248625" cy="5960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5"/>
            <p:cNvSpPr/>
            <p:nvPr/>
          </p:nvSpPr>
          <p:spPr>
            <a:xfrm>
              <a:off x="3632775" y="2185200"/>
              <a:ext cx="368075" cy="61425"/>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5"/>
            <p:cNvSpPr/>
            <p:nvPr/>
          </p:nvSpPr>
          <p:spPr>
            <a:xfrm>
              <a:off x="4093350" y="2001950"/>
              <a:ext cx="128250" cy="162725"/>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5"/>
            <p:cNvSpPr/>
            <p:nvPr/>
          </p:nvSpPr>
          <p:spPr>
            <a:xfrm>
              <a:off x="4012900" y="2001950"/>
              <a:ext cx="80475" cy="174825"/>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5"/>
            <p:cNvSpPr/>
            <p:nvPr/>
          </p:nvSpPr>
          <p:spPr>
            <a:xfrm>
              <a:off x="3992350" y="2164650"/>
              <a:ext cx="229850" cy="22100"/>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5"/>
            <p:cNvSpPr/>
            <p:nvPr/>
          </p:nvSpPr>
          <p:spPr>
            <a:xfrm>
              <a:off x="4222175" y="2164650"/>
              <a:ext cx="83200" cy="188125"/>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5"/>
            <p:cNvSpPr/>
            <p:nvPr/>
          </p:nvSpPr>
          <p:spPr>
            <a:xfrm>
              <a:off x="4305350" y="2014050"/>
              <a:ext cx="236525" cy="338725"/>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5"/>
            <p:cNvSpPr/>
            <p:nvPr/>
          </p:nvSpPr>
          <p:spPr>
            <a:xfrm>
              <a:off x="4138725" y="2164650"/>
              <a:ext cx="83475" cy="319075"/>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5"/>
            <p:cNvSpPr/>
            <p:nvPr/>
          </p:nvSpPr>
          <p:spPr>
            <a:xfrm>
              <a:off x="4465925" y="1687425"/>
              <a:ext cx="75950" cy="326650"/>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5"/>
            <p:cNvSpPr/>
            <p:nvPr/>
          </p:nvSpPr>
          <p:spPr>
            <a:xfrm>
              <a:off x="4210100" y="1757300"/>
              <a:ext cx="330850" cy="251925"/>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5"/>
            <p:cNvSpPr/>
            <p:nvPr/>
          </p:nvSpPr>
          <p:spPr>
            <a:xfrm>
              <a:off x="4209475" y="1505075"/>
              <a:ext cx="145800" cy="252250"/>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5"/>
            <p:cNvSpPr/>
            <p:nvPr/>
          </p:nvSpPr>
          <p:spPr>
            <a:xfrm>
              <a:off x="4209475" y="1678950"/>
              <a:ext cx="267975" cy="78375"/>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5"/>
            <p:cNvSpPr/>
            <p:nvPr/>
          </p:nvSpPr>
          <p:spPr>
            <a:xfrm>
              <a:off x="4018650" y="1505075"/>
              <a:ext cx="62625" cy="173900"/>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5"/>
            <p:cNvSpPr/>
            <p:nvPr/>
          </p:nvSpPr>
          <p:spPr>
            <a:xfrm>
              <a:off x="3855350" y="1666875"/>
              <a:ext cx="238025" cy="32675"/>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5"/>
            <p:cNvSpPr/>
            <p:nvPr/>
          </p:nvSpPr>
          <p:spPr>
            <a:xfrm>
              <a:off x="3766450" y="1666875"/>
              <a:ext cx="314825" cy="202025"/>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75"/>
            <p:cNvSpPr/>
            <p:nvPr/>
          </p:nvSpPr>
          <p:spPr>
            <a:xfrm>
              <a:off x="4081250" y="1505075"/>
              <a:ext cx="277950" cy="161825"/>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5"/>
            <p:cNvSpPr/>
            <p:nvPr/>
          </p:nvSpPr>
          <p:spPr>
            <a:xfrm>
              <a:off x="4541850" y="1827450"/>
              <a:ext cx="336900" cy="186625"/>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5"/>
            <p:cNvSpPr/>
            <p:nvPr/>
          </p:nvSpPr>
          <p:spPr>
            <a:xfrm>
              <a:off x="4540925" y="2009200"/>
              <a:ext cx="380775" cy="174225"/>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75"/>
            <p:cNvSpPr/>
            <p:nvPr/>
          </p:nvSpPr>
          <p:spPr>
            <a:xfrm>
              <a:off x="4539125" y="2394175"/>
              <a:ext cx="468175" cy="387425"/>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5"/>
            <p:cNvSpPr/>
            <p:nvPr/>
          </p:nvSpPr>
          <p:spPr>
            <a:xfrm>
              <a:off x="4921675" y="2186725"/>
              <a:ext cx="85625" cy="228350"/>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5"/>
            <p:cNvSpPr/>
            <p:nvPr/>
          </p:nvSpPr>
          <p:spPr>
            <a:xfrm>
              <a:off x="5007275" y="2394175"/>
              <a:ext cx="85000" cy="258000"/>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5"/>
            <p:cNvSpPr/>
            <p:nvPr/>
          </p:nvSpPr>
          <p:spPr>
            <a:xfrm>
              <a:off x="4968850" y="1334200"/>
              <a:ext cx="2205875" cy="1654875"/>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5"/>
            <p:cNvSpPr/>
            <p:nvPr/>
          </p:nvSpPr>
          <p:spPr>
            <a:xfrm>
              <a:off x="4878750" y="1177850"/>
              <a:ext cx="1731050" cy="1005575"/>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5"/>
            <p:cNvSpPr/>
            <p:nvPr/>
          </p:nvSpPr>
          <p:spPr>
            <a:xfrm>
              <a:off x="5092250" y="2143775"/>
              <a:ext cx="396500" cy="851350"/>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5"/>
            <p:cNvSpPr/>
            <p:nvPr/>
          </p:nvSpPr>
          <p:spPr>
            <a:xfrm>
              <a:off x="4389725" y="2014050"/>
              <a:ext cx="617575" cy="114075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75"/>
            <p:cNvSpPr/>
            <p:nvPr/>
          </p:nvSpPr>
          <p:spPr>
            <a:xfrm>
              <a:off x="4420875" y="2917075"/>
              <a:ext cx="25" cy="25"/>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5"/>
            <p:cNvSpPr/>
            <p:nvPr/>
          </p:nvSpPr>
          <p:spPr>
            <a:xfrm>
              <a:off x="5007275" y="2143775"/>
              <a:ext cx="316650" cy="250425"/>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75"/>
            <p:cNvSpPr/>
            <p:nvPr/>
          </p:nvSpPr>
          <p:spPr>
            <a:xfrm>
              <a:off x="5323900" y="2123225"/>
              <a:ext cx="497500" cy="20575"/>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75"/>
            <p:cNvSpPr/>
            <p:nvPr/>
          </p:nvSpPr>
          <p:spPr>
            <a:xfrm>
              <a:off x="5092250" y="2143775"/>
              <a:ext cx="231675" cy="495400"/>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75"/>
            <p:cNvSpPr/>
            <p:nvPr/>
          </p:nvSpPr>
          <p:spPr>
            <a:xfrm>
              <a:off x="4647700" y="2415050"/>
              <a:ext cx="359600" cy="378650"/>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75"/>
            <p:cNvSpPr/>
            <p:nvPr/>
          </p:nvSpPr>
          <p:spPr>
            <a:xfrm>
              <a:off x="5809275" y="1751550"/>
              <a:ext cx="401350" cy="374100"/>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75"/>
            <p:cNvSpPr/>
            <p:nvPr/>
          </p:nvSpPr>
          <p:spPr>
            <a:xfrm>
              <a:off x="5821375" y="1313650"/>
              <a:ext cx="195700" cy="8096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75"/>
            <p:cNvSpPr/>
            <p:nvPr/>
          </p:nvSpPr>
          <p:spPr>
            <a:xfrm>
              <a:off x="5809275" y="2077550"/>
              <a:ext cx="449725" cy="33600"/>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75"/>
            <p:cNvSpPr/>
            <p:nvPr/>
          </p:nvSpPr>
          <p:spPr>
            <a:xfrm>
              <a:off x="5812300" y="2123225"/>
              <a:ext cx="57500" cy="434600"/>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5"/>
            <p:cNvSpPr/>
            <p:nvPr/>
          </p:nvSpPr>
          <p:spPr>
            <a:xfrm>
              <a:off x="5344475" y="2503650"/>
              <a:ext cx="325425" cy="314250"/>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5"/>
            <p:cNvSpPr/>
            <p:nvPr/>
          </p:nvSpPr>
          <p:spPr>
            <a:xfrm>
              <a:off x="5619050" y="2805775"/>
              <a:ext cx="50850" cy="321800"/>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5"/>
            <p:cNvSpPr/>
            <p:nvPr/>
          </p:nvSpPr>
          <p:spPr>
            <a:xfrm>
              <a:off x="5092250" y="2627950"/>
              <a:ext cx="295175" cy="427650"/>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5"/>
            <p:cNvSpPr/>
            <p:nvPr/>
          </p:nvSpPr>
          <p:spPr>
            <a:xfrm>
              <a:off x="6210600" y="1570400"/>
              <a:ext cx="478750" cy="181175"/>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75"/>
            <p:cNvSpPr/>
            <p:nvPr/>
          </p:nvSpPr>
          <p:spPr>
            <a:xfrm>
              <a:off x="6245375" y="2065450"/>
              <a:ext cx="187525" cy="15750"/>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75"/>
            <p:cNvSpPr/>
            <p:nvPr/>
          </p:nvSpPr>
          <p:spPr>
            <a:xfrm>
              <a:off x="6246875" y="2065450"/>
              <a:ext cx="210225" cy="24590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5"/>
            <p:cNvSpPr/>
            <p:nvPr/>
          </p:nvSpPr>
          <p:spPr>
            <a:xfrm>
              <a:off x="5869775" y="2545100"/>
              <a:ext cx="188725" cy="12725"/>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5"/>
            <p:cNvSpPr/>
            <p:nvPr/>
          </p:nvSpPr>
          <p:spPr>
            <a:xfrm>
              <a:off x="5809275" y="2111125"/>
              <a:ext cx="249225" cy="434000"/>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5"/>
            <p:cNvSpPr/>
            <p:nvPr/>
          </p:nvSpPr>
          <p:spPr>
            <a:xfrm>
              <a:off x="4412100" y="2781575"/>
              <a:ext cx="127050" cy="144275"/>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5"/>
            <p:cNvSpPr/>
            <p:nvPr/>
          </p:nvSpPr>
          <p:spPr>
            <a:xfrm>
              <a:off x="4334375" y="2769475"/>
              <a:ext cx="192675" cy="8290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75"/>
            <p:cNvSpPr/>
            <p:nvPr/>
          </p:nvSpPr>
          <p:spPr>
            <a:xfrm>
              <a:off x="4424500" y="2402950"/>
              <a:ext cx="102550" cy="378650"/>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5"/>
            <p:cNvSpPr/>
            <p:nvPr/>
          </p:nvSpPr>
          <p:spPr>
            <a:xfrm>
              <a:off x="4424500" y="2014050"/>
              <a:ext cx="129475" cy="388925"/>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5"/>
            <p:cNvSpPr/>
            <p:nvPr/>
          </p:nvSpPr>
          <p:spPr>
            <a:xfrm>
              <a:off x="5702825" y="3559100"/>
              <a:ext cx="355675" cy="25"/>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5"/>
            <p:cNvSpPr/>
            <p:nvPr/>
          </p:nvSpPr>
          <p:spPr>
            <a:xfrm>
              <a:off x="5975625" y="3844275"/>
              <a:ext cx="460900" cy="552550"/>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5"/>
            <p:cNvSpPr/>
            <p:nvPr/>
          </p:nvSpPr>
          <p:spPr>
            <a:xfrm>
              <a:off x="6283175" y="4106775"/>
              <a:ext cx="427050" cy="43097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75"/>
            <p:cNvSpPr/>
            <p:nvPr/>
          </p:nvSpPr>
          <p:spPr>
            <a:xfrm>
              <a:off x="6415625" y="3845800"/>
              <a:ext cx="315150" cy="259500"/>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5"/>
            <p:cNvSpPr/>
            <p:nvPr/>
          </p:nvSpPr>
          <p:spPr>
            <a:xfrm>
              <a:off x="6282875" y="4157275"/>
              <a:ext cx="329650" cy="164850"/>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5"/>
            <p:cNvSpPr/>
            <p:nvPr/>
          </p:nvSpPr>
          <p:spPr>
            <a:xfrm>
              <a:off x="6263525" y="4379875"/>
              <a:ext cx="336900" cy="159400"/>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75"/>
            <p:cNvSpPr/>
            <p:nvPr/>
          </p:nvSpPr>
          <p:spPr>
            <a:xfrm>
              <a:off x="5975625" y="4136425"/>
              <a:ext cx="307275" cy="20875"/>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5"/>
            <p:cNvSpPr/>
            <p:nvPr/>
          </p:nvSpPr>
          <p:spPr>
            <a:xfrm>
              <a:off x="3882275" y="952550"/>
              <a:ext cx="276125" cy="179350"/>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5"/>
            <p:cNvSpPr/>
            <p:nvPr/>
          </p:nvSpPr>
          <p:spPr>
            <a:xfrm>
              <a:off x="3882275" y="992475"/>
              <a:ext cx="157275" cy="42975"/>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5"/>
            <p:cNvSpPr/>
            <p:nvPr/>
          </p:nvSpPr>
          <p:spPr>
            <a:xfrm>
              <a:off x="4527025" y="2781575"/>
              <a:ext cx="72600" cy="23167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5"/>
            <p:cNvSpPr/>
            <p:nvPr/>
          </p:nvSpPr>
          <p:spPr>
            <a:xfrm>
              <a:off x="4407875" y="2921600"/>
              <a:ext cx="191750" cy="91650"/>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5"/>
            <p:cNvSpPr/>
            <p:nvPr/>
          </p:nvSpPr>
          <p:spPr>
            <a:xfrm>
              <a:off x="4599600" y="2933700"/>
              <a:ext cx="80775" cy="79550"/>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5"/>
            <p:cNvSpPr/>
            <p:nvPr/>
          </p:nvSpPr>
          <p:spPr>
            <a:xfrm>
              <a:off x="4878750" y="1827450"/>
              <a:ext cx="354150" cy="62025"/>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5"/>
            <p:cNvSpPr/>
            <p:nvPr/>
          </p:nvSpPr>
          <p:spPr>
            <a:xfrm>
              <a:off x="5092250" y="2503650"/>
              <a:ext cx="252250" cy="135525"/>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5"/>
            <p:cNvSpPr/>
            <p:nvPr/>
          </p:nvSpPr>
          <p:spPr>
            <a:xfrm>
              <a:off x="4527025" y="2781575"/>
              <a:ext cx="120700" cy="1212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5"/>
            <p:cNvSpPr/>
            <p:nvPr/>
          </p:nvSpPr>
          <p:spPr>
            <a:xfrm>
              <a:off x="4338925" y="2717475"/>
              <a:ext cx="16350" cy="139125"/>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5"/>
            <p:cNvSpPr/>
            <p:nvPr/>
          </p:nvSpPr>
          <p:spPr>
            <a:xfrm>
              <a:off x="4367350" y="2717475"/>
              <a:ext cx="171800" cy="64125"/>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5"/>
            <p:cNvSpPr/>
            <p:nvPr/>
          </p:nvSpPr>
          <p:spPr>
            <a:xfrm>
              <a:off x="4250925" y="2757375"/>
              <a:ext cx="88025" cy="99225"/>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5"/>
            <p:cNvSpPr/>
            <p:nvPr/>
          </p:nvSpPr>
          <p:spPr>
            <a:xfrm>
              <a:off x="4540925" y="1474825"/>
              <a:ext cx="464250" cy="534400"/>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75"/>
            <p:cNvSpPr/>
            <p:nvPr/>
          </p:nvSpPr>
          <p:spPr>
            <a:xfrm>
              <a:off x="2083775" y="4509400"/>
              <a:ext cx="120100" cy="10305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5"/>
            <p:cNvSpPr/>
            <p:nvPr/>
          </p:nvSpPr>
          <p:spPr>
            <a:xfrm>
              <a:off x="2131875" y="454015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5"/>
            <p:cNvSpPr/>
            <p:nvPr/>
          </p:nvSpPr>
          <p:spPr>
            <a:xfrm>
              <a:off x="2149700" y="3967650"/>
              <a:ext cx="120100" cy="102875"/>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5"/>
            <p:cNvSpPr/>
            <p:nvPr/>
          </p:nvSpPr>
          <p:spPr>
            <a:xfrm>
              <a:off x="2190825" y="3998525"/>
              <a:ext cx="48425" cy="4145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5"/>
            <p:cNvSpPr/>
            <p:nvPr/>
          </p:nvSpPr>
          <p:spPr>
            <a:xfrm>
              <a:off x="2412800" y="3351325"/>
              <a:ext cx="120100" cy="103150"/>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5"/>
            <p:cNvSpPr/>
            <p:nvPr/>
          </p:nvSpPr>
          <p:spPr>
            <a:xfrm>
              <a:off x="2460900" y="3381875"/>
              <a:ext cx="41450" cy="41475"/>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5"/>
            <p:cNvSpPr/>
            <p:nvPr/>
          </p:nvSpPr>
          <p:spPr>
            <a:xfrm>
              <a:off x="2219875" y="3265425"/>
              <a:ext cx="120375" cy="102875"/>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5"/>
            <p:cNvSpPr/>
            <p:nvPr/>
          </p:nvSpPr>
          <p:spPr>
            <a:xfrm>
              <a:off x="2267950" y="3296300"/>
              <a:ext cx="41450" cy="4145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5"/>
            <p:cNvSpPr/>
            <p:nvPr/>
          </p:nvSpPr>
          <p:spPr>
            <a:xfrm>
              <a:off x="1842150" y="2753150"/>
              <a:ext cx="120075" cy="102850"/>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5"/>
            <p:cNvSpPr/>
            <p:nvPr/>
          </p:nvSpPr>
          <p:spPr>
            <a:xfrm>
              <a:off x="1890225" y="2784000"/>
              <a:ext cx="41450" cy="4145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5"/>
            <p:cNvSpPr/>
            <p:nvPr/>
          </p:nvSpPr>
          <p:spPr>
            <a:xfrm>
              <a:off x="1965225" y="2040750"/>
              <a:ext cx="120400" cy="10305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5"/>
            <p:cNvSpPr/>
            <p:nvPr/>
          </p:nvSpPr>
          <p:spPr>
            <a:xfrm>
              <a:off x="2013325" y="2071500"/>
              <a:ext cx="41450" cy="4145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5"/>
            <p:cNvSpPr/>
            <p:nvPr/>
          </p:nvSpPr>
          <p:spPr>
            <a:xfrm>
              <a:off x="2199300" y="2345175"/>
              <a:ext cx="120075" cy="102875"/>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5"/>
            <p:cNvSpPr/>
            <p:nvPr/>
          </p:nvSpPr>
          <p:spPr>
            <a:xfrm>
              <a:off x="2247375" y="2376025"/>
              <a:ext cx="41475" cy="41475"/>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5"/>
            <p:cNvSpPr/>
            <p:nvPr/>
          </p:nvSpPr>
          <p:spPr>
            <a:xfrm>
              <a:off x="3401425" y="2433800"/>
              <a:ext cx="120075" cy="103150"/>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5"/>
            <p:cNvSpPr/>
            <p:nvPr/>
          </p:nvSpPr>
          <p:spPr>
            <a:xfrm>
              <a:off x="3449500" y="2464650"/>
              <a:ext cx="41450" cy="4145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5"/>
            <p:cNvSpPr/>
            <p:nvPr/>
          </p:nvSpPr>
          <p:spPr>
            <a:xfrm>
              <a:off x="3549000" y="2197525"/>
              <a:ext cx="120075" cy="102925"/>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5"/>
            <p:cNvSpPr/>
            <p:nvPr/>
          </p:nvSpPr>
          <p:spPr>
            <a:xfrm>
              <a:off x="3597075" y="2228150"/>
              <a:ext cx="41475" cy="4145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5"/>
            <p:cNvSpPr/>
            <p:nvPr/>
          </p:nvSpPr>
          <p:spPr>
            <a:xfrm>
              <a:off x="3569875" y="3371900"/>
              <a:ext cx="120075" cy="102850"/>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5"/>
            <p:cNvSpPr/>
            <p:nvPr/>
          </p:nvSpPr>
          <p:spPr>
            <a:xfrm>
              <a:off x="3617950" y="3402750"/>
              <a:ext cx="41450" cy="4145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5"/>
            <p:cNvSpPr/>
            <p:nvPr/>
          </p:nvSpPr>
          <p:spPr>
            <a:xfrm>
              <a:off x="3313425" y="2828375"/>
              <a:ext cx="120375" cy="102925"/>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5"/>
            <p:cNvSpPr/>
            <p:nvPr/>
          </p:nvSpPr>
          <p:spPr>
            <a:xfrm>
              <a:off x="3354550" y="2859000"/>
              <a:ext cx="48400" cy="41525"/>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5"/>
            <p:cNvSpPr/>
            <p:nvPr/>
          </p:nvSpPr>
          <p:spPr>
            <a:xfrm>
              <a:off x="3471575" y="2603150"/>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5"/>
            <p:cNvSpPr/>
            <p:nvPr/>
          </p:nvSpPr>
          <p:spPr>
            <a:xfrm>
              <a:off x="3519675" y="2634000"/>
              <a:ext cx="41450" cy="4145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5"/>
            <p:cNvSpPr/>
            <p:nvPr/>
          </p:nvSpPr>
          <p:spPr>
            <a:xfrm>
              <a:off x="3857775" y="2291950"/>
              <a:ext cx="120375" cy="102850"/>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5"/>
            <p:cNvSpPr/>
            <p:nvPr/>
          </p:nvSpPr>
          <p:spPr>
            <a:xfrm>
              <a:off x="3898900" y="2322800"/>
              <a:ext cx="48400" cy="41475"/>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5"/>
            <p:cNvSpPr/>
            <p:nvPr/>
          </p:nvSpPr>
          <p:spPr>
            <a:xfrm>
              <a:off x="4072500" y="2533875"/>
              <a:ext cx="120075" cy="102875"/>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75"/>
            <p:cNvSpPr/>
            <p:nvPr/>
          </p:nvSpPr>
          <p:spPr>
            <a:xfrm>
              <a:off x="4113625" y="2564750"/>
              <a:ext cx="48400" cy="4145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5"/>
            <p:cNvSpPr/>
            <p:nvPr/>
          </p:nvSpPr>
          <p:spPr>
            <a:xfrm>
              <a:off x="3851425" y="3723000"/>
              <a:ext cx="120375" cy="102850"/>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5"/>
            <p:cNvSpPr/>
            <p:nvPr/>
          </p:nvSpPr>
          <p:spPr>
            <a:xfrm>
              <a:off x="3899500" y="3753850"/>
              <a:ext cx="41450" cy="41475"/>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5"/>
            <p:cNvSpPr/>
            <p:nvPr/>
          </p:nvSpPr>
          <p:spPr>
            <a:xfrm>
              <a:off x="3967850" y="4372300"/>
              <a:ext cx="120075" cy="102850"/>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5"/>
            <p:cNvSpPr/>
            <p:nvPr/>
          </p:nvSpPr>
          <p:spPr>
            <a:xfrm>
              <a:off x="4015625" y="4403150"/>
              <a:ext cx="41475" cy="4145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5"/>
            <p:cNvSpPr/>
            <p:nvPr/>
          </p:nvSpPr>
          <p:spPr>
            <a:xfrm>
              <a:off x="4332275" y="3946800"/>
              <a:ext cx="120075" cy="103150"/>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5"/>
            <p:cNvSpPr/>
            <p:nvPr/>
          </p:nvSpPr>
          <p:spPr>
            <a:xfrm>
              <a:off x="4373400" y="3977650"/>
              <a:ext cx="48400" cy="41525"/>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5"/>
            <p:cNvSpPr/>
            <p:nvPr/>
          </p:nvSpPr>
          <p:spPr>
            <a:xfrm>
              <a:off x="4373700" y="3087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5"/>
            <p:cNvSpPr/>
            <p:nvPr/>
          </p:nvSpPr>
          <p:spPr>
            <a:xfrm>
              <a:off x="4414825" y="3117875"/>
              <a:ext cx="48425" cy="4145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5"/>
            <p:cNvSpPr/>
            <p:nvPr/>
          </p:nvSpPr>
          <p:spPr>
            <a:xfrm>
              <a:off x="4262700" y="2803350"/>
              <a:ext cx="120300" cy="102850"/>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5"/>
            <p:cNvSpPr/>
            <p:nvPr/>
          </p:nvSpPr>
          <p:spPr>
            <a:xfrm>
              <a:off x="4303850" y="2833900"/>
              <a:ext cx="48400" cy="41650"/>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5"/>
            <p:cNvSpPr/>
            <p:nvPr/>
          </p:nvSpPr>
          <p:spPr>
            <a:xfrm>
              <a:off x="4621375" y="3199925"/>
              <a:ext cx="120400" cy="10305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5"/>
            <p:cNvSpPr/>
            <p:nvPr/>
          </p:nvSpPr>
          <p:spPr>
            <a:xfrm>
              <a:off x="4669475" y="3230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5"/>
            <p:cNvSpPr/>
            <p:nvPr/>
          </p:nvSpPr>
          <p:spPr>
            <a:xfrm>
              <a:off x="4021975" y="2689275"/>
              <a:ext cx="120100" cy="102925"/>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5"/>
            <p:cNvSpPr/>
            <p:nvPr/>
          </p:nvSpPr>
          <p:spPr>
            <a:xfrm>
              <a:off x="4062800" y="2719875"/>
              <a:ext cx="48425" cy="41550"/>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5"/>
            <p:cNvSpPr/>
            <p:nvPr/>
          </p:nvSpPr>
          <p:spPr>
            <a:xfrm>
              <a:off x="4233675" y="2303750"/>
              <a:ext cx="120075" cy="102850"/>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5"/>
            <p:cNvSpPr/>
            <p:nvPr/>
          </p:nvSpPr>
          <p:spPr>
            <a:xfrm>
              <a:off x="4274500" y="2334600"/>
              <a:ext cx="48725" cy="4145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5"/>
            <p:cNvSpPr/>
            <p:nvPr/>
          </p:nvSpPr>
          <p:spPr>
            <a:xfrm>
              <a:off x="4318350" y="2590375"/>
              <a:ext cx="120100" cy="102925"/>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5"/>
            <p:cNvSpPr/>
            <p:nvPr/>
          </p:nvSpPr>
          <p:spPr>
            <a:xfrm>
              <a:off x="4359175" y="2621000"/>
              <a:ext cx="48725" cy="41350"/>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5"/>
            <p:cNvSpPr/>
            <p:nvPr/>
          </p:nvSpPr>
          <p:spPr>
            <a:xfrm>
              <a:off x="4394250" y="1634200"/>
              <a:ext cx="120400" cy="102850"/>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5"/>
            <p:cNvSpPr/>
            <p:nvPr/>
          </p:nvSpPr>
          <p:spPr>
            <a:xfrm>
              <a:off x="4442350" y="1665050"/>
              <a:ext cx="41450" cy="4145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5"/>
            <p:cNvSpPr/>
            <p:nvPr/>
          </p:nvSpPr>
          <p:spPr>
            <a:xfrm>
              <a:off x="4894150" y="2876825"/>
              <a:ext cx="120100" cy="102875"/>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5"/>
            <p:cNvSpPr/>
            <p:nvPr/>
          </p:nvSpPr>
          <p:spPr>
            <a:xfrm>
              <a:off x="4935300" y="2907375"/>
              <a:ext cx="48400" cy="41550"/>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5"/>
            <p:cNvSpPr/>
            <p:nvPr/>
          </p:nvSpPr>
          <p:spPr>
            <a:xfrm>
              <a:off x="4915025" y="1435200"/>
              <a:ext cx="120100" cy="102850"/>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5"/>
            <p:cNvSpPr/>
            <p:nvPr/>
          </p:nvSpPr>
          <p:spPr>
            <a:xfrm>
              <a:off x="4962800" y="1466050"/>
              <a:ext cx="41475" cy="41475"/>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5"/>
            <p:cNvSpPr/>
            <p:nvPr/>
          </p:nvSpPr>
          <p:spPr>
            <a:xfrm>
              <a:off x="5924800" y="2946025"/>
              <a:ext cx="120100" cy="102925"/>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5"/>
            <p:cNvSpPr/>
            <p:nvPr/>
          </p:nvSpPr>
          <p:spPr>
            <a:xfrm>
              <a:off x="5965925" y="2976650"/>
              <a:ext cx="48425" cy="41525"/>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5"/>
            <p:cNvSpPr/>
            <p:nvPr/>
          </p:nvSpPr>
          <p:spPr>
            <a:xfrm>
              <a:off x="5966250" y="3510025"/>
              <a:ext cx="120075" cy="102925"/>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5"/>
            <p:cNvSpPr/>
            <p:nvPr/>
          </p:nvSpPr>
          <p:spPr>
            <a:xfrm>
              <a:off x="6007075" y="3540650"/>
              <a:ext cx="48700" cy="41525"/>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5"/>
            <p:cNvSpPr/>
            <p:nvPr/>
          </p:nvSpPr>
          <p:spPr>
            <a:xfrm>
              <a:off x="5904250" y="4108225"/>
              <a:ext cx="120075" cy="102925"/>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5"/>
            <p:cNvSpPr/>
            <p:nvPr/>
          </p:nvSpPr>
          <p:spPr>
            <a:xfrm>
              <a:off x="5945075" y="4138825"/>
              <a:ext cx="48400" cy="41550"/>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5"/>
            <p:cNvSpPr/>
            <p:nvPr/>
          </p:nvSpPr>
          <p:spPr>
            <a:xfrm>
              <a:off x="6199400" y="4330850"/>
              <a:ext cx="120100" cy="102875"/>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5"/>
            <p:cNvSpPr/>
            <p:nvPr/>
          </p:nvSpPr>
          <p:spPr>
            <a:xfrm>
              <a:off x="6240225" y="4361725"/>
              <a:ext cx="48725" cy="4145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5"/>
            <p:cNvSpPr/>
            <p:nvPr/>
          </p:nvSpPr>
          <p:spPr>
            <a:xfrm>
              <a:off x="6380250" y="3795600"/>
              <a:ext cx="105875" cy="102550"/>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5"/>
            <p:cNvSpPr/>
            <p:nvPr/>
          </p:nvSpPr>
          <p:spPr>
            <a:xfrm>
              <a:off x="6405950" y="3826100"/>
              <a:ext cx="49275" cy="41525"/>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5"/>
            <p:cNvSpPr/>
            <p:nvPr/>
          </p:nvSpPr>
          <p:spPr>
            <a:xfrm>
              <a:off x="6565025" y="4489025"/>
              <a:ext cx="106475" cy="102575"/>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5"/>
            <p:cNvSpPr/>
            <p:nvPr/>
          </p:nvSpPr>
          <p:spPr>
            <a:xfrm>
              <a:off x="6590725" y="4519525"/>
              <a:ext cx="48975" cy="41475"/>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5"/>
            <p:cNvSpPr/>
            <p:nvPr/>
          </p:nvSpPr>
          <p:spPr>
            <a:xfrm>
              <a:off x="6653950" y="4057775"/>
              <a:ext cx="105250" cy="102850"/>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5"/>
            <p:cNvSpPr/>
            <p:nvPr/>
          </p:nvSpPr>
          <p:spPr>
            <a:xfrm>
              <a:off x="6679650" y="4088300"/>
              <a:ext cx="49250" cy="41500"/>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5"/>
            <p:cNvSpPr/>
            <p:nvPr/>
          </p:nvSpPr>
          <p:spPr>
            <a:xfrm>
              <a:off x="5631150" y="3510025"/>
              <a:ext cx="120100" cy="102925"/>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5"/>
            <p:cNvSpPr/>
            <p:nvPr/>
          </p:nvSpPr>
          <p:spPr>
            <a:xfrm>
              <a:off x="5672275" y="3540650"/>
              <a:ext cx="48425" cy="41525"/>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5"/>
            <p:cNvSpPr/>
            <p:nvPr/>
          </p:nvSpPr>
          <p:spPr>
            <a:xfrm>
              <a:off x="6059075" y="2542375"/>
              <a:ext cx="120400" cy="103150"/>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5"/>
            <p:cNvSpPr/>
            <p:nvPr/>
          </p:nvSpPr>
          <p:spPr>
            <a:xfrm>
              <a:off x="6100200" y="2573225"/>
              <a:ext cx="48425" cy="41525"/>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5"/>
            <p:cNvSpPr/>
            <p:nvPr/>
          </p:nvSpPr>
          <p:spPr>
            <a:xfrm>
              <a:off x="6406250" y="2262325"/>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5"/>
            <p:cNvSpPr/>
            <p:nvPr/>
          </p:nvSpPr>
          <p:spPr>
            <a:xfrm>
              <a:off x="6447375" y="2293175"/>
              <a:ext cx="48425" cy="4145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75"/>
            <p:cNvSpPr/>
            <p:nvPr/>
          </p:nvSpPr>
          <p:spPr>
            <a:xfrm>
              <a:off x="6528750" y="1840450"/>
              <a:ext cx="120075" cy="102850"/>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5"/>
            <p:cNvSpPr/>
            <p:nvPr/>
          </p:nvSpPr>
          <p:spPr>
            <a:xfrm>
              <a:off x="6576825" y="1871300"/>
              <a:ext cx="41450" cy="4145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5"/>
            <p:cNvSpPr/>
            <p:nvPr/>
          </p:nvSpPr>
          <p:spPr>
            <a:xfrm>
              <a:off x="7234575" y="1435200"/>
              <a:ext cx="120100" cy="102850"/>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5"/>
            <p:cNvSpPr/>
            <p:nvPr/>
          </p:nvSpPr>
          <p:spPr>
            <a:xfrm>
              <a:off x="7282675" y="1466050"/>
              <a:ext cx="41450" cy="41475"/>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5"/>
            <p:cNvSpPr/>
            <p:nvPr/>
          </p:nvSpPr>
          <p:spPr>
            <a:xfrm>
              <a:off x="7114525" y="1799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5"/>
            <p:cNvSpPr/>
            <p:nvPr/>
          </p:nvSpPr>
          <p:spPr>
            <a:xfrm>
              <a:off x="7155650" y="1829875"/>
              <a:ext cx="48425" cy="4145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5"/>
            <p:cNvSpPr/>
            <p:nvPr/>
          </p:nvSpPr>
          <p:spPr>
            <a:xfrm>
              <a:off x="5945675" y="1264625"/>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5"/>
            <p:cNvSpPr/>
            <p:nvPr/>
          </p:nvSpPr>
          <p:spPr>
            <a:xfrm>
              <a:off x="5986500" y="1295200"/>
              <a:ext cx="48400" cy="41525"/>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5"/>
            <p:cNvSpPr/>
            <p:nvPr/>
          </p:nvSpPr>
          <p:spPr>
            <a:xfrm>
              <a:off x="3967850" y="986125"/>
              <a:ext cx="120075" cy="103150"/>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5"/>
            <p:cNvSpPr/>
            <p:nvPr/>
          </p:nvSpPr>
          <p:spPr>
            <a:xfrm>
              <a:off x="4015625" y="1016975"/>
              <a:ext cx="41475" cy="4145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5"/>
            <p:cNvSpPr/>
            <p:nvPr/>
          </p:nvSpPr>
          <p:spPr>
            <a:xfrm>
              <a:off x="3810600" y="947700"/>
              <a:ext cx="120075" cy="103175"/>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5"/>
            <p:cNvSpPr/>
            <p:nvPr/>
          </p:nvSpPr>
          <p:spPr>
            <a:xfrm>
              <a:off x="3858675" y="978550"/>
              <a:ext cx="41450" cy="41475"/>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5"/>
            <p:cNvSpPr/>
            <p:nvPr/>
          </p:nvSpPr>
          <p:spPr>
            <a:xfrm>
              <a:off x="3908875" y="1090125"/>
              <a:ext cx="102850" cy="88350"/>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5"/>
            <p:cNvSpPr/>
            <p:nvPr/>
          </p:nvSpPr>
          <p:spPr>
            <a:xfrm>
              <a:off x="3949700" y="1121000"/>
              <a:ext cx="31475" cy="26675"/>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75"/>
            <p:cNvSpPr/>
            <p:nvPr/>
          </p:nvSpPr>
          <p:spPr>
            <a:xfrm>
              <a:off x="4091550" y="910775"/>
              <a:ext cx="103150" cy="88375"/>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5"/>
            <p:cNvSpPr/>
            <p:nvPr/>
          </p:nvSpPr>
          <p:spPr>
            <a:xfrm>
              <a:off x="4137200" y="941675"/>
              <a:ext cx="26950" cy="26625"/>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5"/>
            <p:cNvSpPr/>
            <p:nvPr/>
          </p:nvSpPr>
          <p:spPr>
            <a:xfrm>
              <a:off x="5526825" y="1128850"/>
              <a:ext cx="120075" cy="102850"/>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5"/>
            <p:cNvSpPr/>
            <p:nvPr/>
          </p:nvSpPr>
          <p:spPr>
            <a:xfrm>
              <a:off x="5574900" y="1159700"/>
              <a:ext cx="41475" cy="41475"/>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5"/>
            <p:cNvSpPr/>
            <p:nvPr/>
          </p:nvSpPr>
          <p:spPr>
            <a:xfrm>
              <a:off x="6549300" y="1285200"/>
              <a:ext cx="120400" cy="102850"/>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5"/>
            <p:cNvSpPr/>
            <p:nvPr/>
          </p:nvSpPr>
          <p:spPr>
            <a:xfrm>
              <a:off x="6590425" y="1316050"/>
              <a:ext cx="48425" cy="41475"/>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5"/>
            <p:cNvSpPr/>
            <p:nvPr/>
          </p:nvSpPr>
          <p:spPr>
            <a:xfrm>
              <a:off x="3219375" y="1617800"/>
              <a:ext cx="120075" cy="102925"/>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5"/>
            <p:cNvSpPr/>
            <p:nvPr/>
          </p:nvSpPr>
          <p:spPr>
            <a:xfrm>
              <a:off x="3267150" y="1648725"/>
              <a:ext cx="41450" cy="4145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5"/>
            <p:cNvSpPr/>
            <p:nvPr/>
          </p:nvSpPr>
          <p:spPr>
            <a:xfrm>
              <a:off x="4287500"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5"/>
            <p:cNvSpPr/>
            <p:nvPr/>
          </p:nvSpPr>
          <p:spPr>
            <a:xfrm>
              <a:off x="4335600" y="1486625"/>
              <a:ext cx="41450" cy="4145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5"/>
            <p:cNvSpPr/>
            <p:nvPr/>
          </p:nvSpPr>
          <p:spPr>
            <a:xfrm>
              <a:off x="5316025" y="3027225"/>
              <a:ext cx="120100" cy="103075"/>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5"/>
            <p:cNvSpPr/>
            <p:nvPr/>
          </p:nvSpPr>
          <p:spPr>
            <a:xfrm>
              <a:off x="5363825" y="3058000"/>
              <a:ext cx="41450" cy="4145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5"/>
            <p:cNvSpPr/>
            <p:nvPr/>
          </p:nvSpPr>
          <p:spPr>
            <a:xfrm>
              <a:off x="5252225" y="2094775"/>
              <a:ext cx="120075" cy="102850"/>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5"/>
            <p:cNvSpPr/>
            <p:nvPr/>
          </p:nvSpPr>
          <p:spPr>
            <a:xfrm>
              <a:off x="5300300" y="2125625"/>
              <a:ext cx="41475" cy="41475"/>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5"/>
            <p:cNvSpPr/>
            <p:nvPr/>
          </p:nvSpPr>
          <p:spPr>
            <a:xfrm>
              <a:off x="5798100" y="2508725"/>
              <a:ext cx="120375" cy="102925"/>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5"/>
            <p:cNvSpPr/>
            <p:nvPr/>
          </p:nvSpPr>
          <p:spPr>
            <a:xfrm>
              <a:off x="5839225" y="2539650"/>
              <a:ext cx="48400" cy="4145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5"/>
            <p:cNvSpPr/>
            <p:nvPr/>
          </p:nvSpPr>
          <p:spPr>
            <a:xfrm>
              <a:off x="4906250" y="2323200"/>
              <a:ext cx="171500" cy="146925"/>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5"/>
            <p:cNvSpPr/>
            <p:nvPr/>
          </p:nvSpPr>
          <p:spPr>
            <a:xfrm>
              <a:off x="4961600" y="2353950"/>
              <a:ext cx="85300" cy="85325"/>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5"/>
            <p:cNvSpPr/>
            <p:nvPr/>
          </p:nvSpPr>
          <p:spPr>
            <a:xfrm>
              <a:off x="4807075" y="1778150"/>
              <a:ext cx="120375" cy="103150"/>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5"/>
            <p:cNvSpPr/>
            <p:nvPr/>
          </p:nvSpPr>
          <p:spPr>
            <a:xfrm>
              <a:off x="4848200" y="1809000"/>
              <a:ext cx="48400" cy="41525"/>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5"/>
            <p:cNvSpPr/>
            <p:nvPr/>
          </p:nvSpPr>
          <p:spPr>
            <a:xfrm>
              <a:off x="6138625" y="1702250"/>
              <a:ext cx="120375" cy="103150"/>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5"/>
            <p:cNvSpPr/>
            <p:nvPr/>
          </p:nvSpPr>
          <p:spPr>
            <a:xfrm>
              <a:off x="6179750" y="1733100"/>
              <a:ext cx="48400" cy="41525"/>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5"/>
            <p:cNvSpPr/>
            <p:nvPr/>
          </p:nvSpPr>
          <p:spPr>
            <a:xfrm>
              <a:off x="3911000" y="2124650"/>
              <a:ext cx="147000" cy="125900"/>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5"/>
            <p:cNvSpPr/>
            <p:nvPr/>
          </p:nvSpPr>
          <p:spPr>
            <a:xfrm>
              <a:off x="3952125" y="2155575"/>
              <a:ext cx="75325" cy="64275"/>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5"/>
            <p:cNvSpPr/>
            <p:nvPr/>
          </p:nvSpPr>
          <p:spPr>
            <a:xfrm>
              <a:off x="3674500" y="2074000"/>
              <a:ext cx="120100" cy="103075"/>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5"/>
            <p:cNvSpPr/>
            <p:nvPr/>
          </p:nvSpPr>
          <p:spPr>
            <a:xfrm>
              <a:off x="3722600" y="2104775"/>
              <a:ext cx="41450" cy="4145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5"/>
            <p:cNvSpPr/>
            <p:nvPr/>
          </p:nvSpPr>
          <p:spPr>
            <a:xfrm>
              <a:off x="3946975"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5"/>
            <p:cNvSpPr/>
            <p:nvPr/>
          </p:nvSpPr>
          <p:spPr>
            <a:xfrm>
              <a:off x="3988200" y="1486925"/>
              <a:ext cx="48325" cy="41350"/>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5"/>
            <p:cNvSpPr/>
            <p:nvPr/>
          </p:nvSpPr>
          <p:spPr>
            <a:xfrm>
              <a:off x="3695075" y="1819575"/>
              <a:ext cx="120075" cy="103150"/>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5"/>
            <p:cNvSpPr/>
            <p:nvPr/>
          </p:nvSpPr>
          <p:spPr>
            <a:xfrm>
              <a:off x="3743150" y="1850425"/>
              <a:ext cx="41450" cy="41475"/>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5"/>
            <p:cNvSpPr/>
            <p:nvPr/>
          </p:nvSpPr>
          <p:spPr>
            <a:xfrm>
              <a:off x="2320275" y="1902450"/>
              <a:ext cx="120075" cy="103150"/>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5"/>
            <p:cNvSpPr/>
            <p:nvPr/>
          </p:nvSpPr>
          <p:spPr>
            <a:xfrm>
              <a:off x="2368350" y="1933300"/>
              <a:ext cx="41450" cy="4145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5"/>
            <p:cNvSpPr/>
            <p:nvPr/>
          </p:nvSpPr>
          <p:spPr>
            <a:xfrm>
              <a:off x="2371375" y="1149525"/>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5"/>
            <p:cNvSpPr/>
            <p:nvPr/>
          </p:nvSpPr>
          <p:spPr>
            <a:xfrm>
              <a:off x="2419475" y="1180275"/>
              <a:ext cx="41450" cy="4145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5"/>
            <p:cNvSpPr/>
            <p:nvPr/>
          </p:nvSpPr>
          <p:spPr>
            <a:xfrm>
              <a:off x="1965525" y="743275"/>
              <a:ext cx="120100" cy="102850"/>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5"/>
            <p:cNvSpPr/>
            <p:nvPr/>
          </p:nvSpPr>
          <p:spPr>
            <a:xfrm>
              <a:off x="2013325" y="774125"/>
              <a:ext cx="41450" cy="4145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5"/>
            <p:cNvSpPr/>
            <p:nvPr/>
          </p:nvSpPr>
          <p:spPr>
            <a:xfrm>
              <a:off x="1650400" y="859700"/>
              <a:ext cx="120100" cy="103150"/>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5"/>
            <p:cNvSpPr/>
            <p:nvPr/>
          </p:nvSpPr>
          <p:spPr>
            <a:xfrm>
              <a:off x="1698200" y="890550"/>
              <a:ext cx="41450" cy="41475"/>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5"/>
            <p:cNvSpPr/>
            <p:nvPr/>
          </p:nvSpPr>
          <p:spPr>
            <a:xfrm>
              <a:off x="1564225" y="1128850"/>
              <a:ext cx="120075" cy="102850"/>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5"/>
            <p:cNvSpPr/>
            <p:nvPr/>
          </p:nvSpPr>
          <p:spPr>
            <a:xfrm>
              <a:off x="1612000" y="1159700"/>
              <a:ext cx="41450" cy="41475"/>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5"/>
            <p:cNvSpPr/>
            <p:nvPr/>
          </p:nvSpPr>
          <p:spPr>
            <a:xfrm>
              <a:off x="1259375" y="1031175"/>
              <a:ext cx="120100" cy="102850"/>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5"/>
            <p:cNvSpPr/>
            <p:nvPr/>
          </p:nvSpPr>
          <p:spPr>
            <a:xfrm>
              <a:off x="1307175" y="1062025"/>
              <a:ext cx="41450" cy="4145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5"/>
            <p:cNvSpPr/>
            <p:nvPr/>
          </p:nvSpPr>
          <p:spPr>
            <a:xfrm>
              <a:off x="1437800" y="1312050"/>
              <a:ext cx="120100" cy="102925"/>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5"/>
            <p:cNvSpPr/>
            <p:nvPr/>
          </p:nvSpPr>
          <p:spPr>
            <a:xfrm>
              <a:off x="1485600" y="1342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5"/>
            <p:cNvSpPr/>
            <p:nvPr/>
          </p:nvSpPr>
          <p:spPr>
            <a:xfrm>
              <a:off x="1315025" y="1203175"/>
              <a:ext cx="120100" cy="102925"/>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5"/>
            <p:cNvSpPr/>
            <p:nvPr/>
          </p:nvSpPr>
          <p:spPr>
            <a:xfrm>
              <a:off x="1363125" y="1233800"/>
              <a:ext cx="41450" cy="4145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5"/>
            <p:cNvSpPr/>
            <p:nvPr/>
          </p:nvSpPr>
          <p:spPr>
            <a:xfrm>
              <a:off x="2412800" y="797700"/>
              <a:ext cx="120100" cy="102850"/>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5"/>
            <p:cNvSpPr/>
            <p:nvPr/>
          </p:nvSpPr>
          <p:spPr>
            <a:xfrm>
              <a:off x="2460900" y="828550"/>
              <a:ext cx="41450" cy="41475"/>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5"/>
            <p:cNvSpPr/>
            <p:nvPr/>
          </p:nvSpPr>
          <p:spPr>
            <a:xfrm>
              <a:off x="3030350" y="1476350"/>
              <a:ext cx="120075" cy="103150"/>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5"/>
            <p:cNvSpPr/>
            <p:nvPr/>
          </p:nvSpPr>
          <p:spPr>
            <a:xfrm>
              <a:off x="3078125" y="1507500"/>
              <a:ext cx="41475" cy="4145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5"/>
            <p:cNvSpPr/>
            <p:nvPr/>
          </p:nvSpPr>
          <p:spPr>
            <a:xfrm>
              <a:off x="2817750" y="1584900"/>
              <a:ext cx="120075" cy="103150"/>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5"/>
            <p:cNvSpPr/>
            <p:nvPr/>
          </p:nvSpPr>
          <p:spPr>
            <a:xfrm>
              <a:off x="2865825" y="1615750"/>
              <a:ext cx="41475" cy="41475"/>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5"/>
            <p:cNvSpPr/>
            <p:nvPr/>
          </p:nvSpPr>
          <p:spPr>
            <a:xfrm>
              <a:off x="2583075" y="1723100"/>
              <a:ext cx="120075" cy="102850"/>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5"/>
            <p:cNvSpPr/>
            <p:nvPr/>
          </p:nvSpPr>
          <p:spPr>
            <a:xfrm>
              <a:off x="2631150" y="1753950"/>
              <a:ext cx="41475" cy="41475"/>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5"/>
            <p:cNvSpPr/>
            <p:nvPr/>
          </p:nvSpPr>
          <p:spPr>
            <a:xfrm>
              <a:off x="1041650" y="2365850"/>
              <a:ext cx="120075" cy="10305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5"/>
            <p:cNvSpPr/>
            <p:nvPr/>
          </p:nvSpPr>
          <p:spPr>
            <a:xfrm>
              <a:off x="1089725" y="2396600"/>
              <a:ext cx="41450" cy="4145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5"/>
            <p:cNvSpPr/>
            <p:nvPr/>
          </p:nvSpPr>
          <p:spPr>
            <a:xfrm>
              <a:off x="1635600"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5"/>
            <p:cNvSpPr/>
            <p:nvPr/>
          </p:nvSpPr>
          <p:spPr>
            <a:xfrm>
              <a:off x="1683675" y="1871300"/>
              <a:ext cx="41450" cy="4145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5"/>
            <p:cNvSpPr/>
            <p:nvPr/>
          </p:nvSpPr>
          <p:spPr>
            <a:xfrm>
              <a:off x="1563925" y="1617800"/>
              <a:ext cx="120375" cy="102925"/>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5"/>
            <p:cNvSpPr/>
            <p:nvPr/>
          </p:nvSpPr>
          <p:spPr>
            <a:xfrm>
              <a:off x="1612000" y="1648725"/>
              <a:ext cx="41450" cy="4145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5"/>
            <p:cNvSpPr/>
            <p:nvPr/>
          </p:nvSpPr>
          <p:spPr>
            <a:xfrm>
              <a:off x="1504650" y="2183975"/>
              <a:ext cx="151825" cy="130100"/>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5"/>
            <p:cNvSpPr/>
            <p:nvPr/>
          </p:nvSpPr>
          <p:spPr>
            <a:xfrm>
              <a:off x="1546075" y="2214850"/>
              <a:ext cx="79550" cy="68175"/>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5"/>
            <p:cNvSpPr/>
            <p:nvPr/>
          </p:nvSpPr>
          <p:spPr>
            <a:xfrm>
              <a:off x="716850" y="1861250"/>
              <a:ext cx="120075" cy="102925"/>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5"/>
            <p:cNvSpPr/>
            <p:nvPr/>
          </p:nvSpPr>
          <p:spPr>
            <a:xfrm>
              <a:off x="764925" y="1891875"/>
              <a:ext cx="41450" cy="4145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5"/>
            <p:cNvSpPr/>
            <p:nvPr/>
          </p:nvSpPr>
          <p:spPr>
            <a:xfrm>
              <a:off x="340625" y="1402850"/>
              <a:ext cx="120100" cy="102850"/>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5"/>
            <p:cNvSpPr/>
            <p:nvPr/>
          </p:nvSpPr>
          <p:spPr>
            <a:xfrm>
              <a:off x="388425" y="143340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5"/>
            <p:cNvSpPr/>
            <p:nvPr/>
          </p:nvSpPr>
          <p:spPr>
            <a:xfrm>
              <a:off x="1211300" y="1476350"/>
              <a:ext cx="120075" cy="103150"/>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5"/>
            <p:cNvSpPr/>
            <p:nvPr/>
          </p:nvSpPr>
          <p:spPr>
            <a:xfrm>
              <a:off x="1259375" y="1507500"/>
              <a:ext cx="41475" cy="4145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5"/>
            <p:cNvSpPr/>
            <p:nvPr/>
          </p:nvSpPr>
          <p:spPr>
            <a:xfrm>
              <a:off x="1083075"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5"/>
            <p:cNvSpPr/>
            <p:nvPr/>
          </p:nvSpPr>
          <p:spPr>
            <a:xfrm>
              <a:off x="1131150" y="1871300"/>
              <a:ext cx="41475" cy="4145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5"/>
            <p:cNvSpPr/>
            <p:nvPr/>
          </p:nvSpPr>
          <p:spPr>
            <a:xfrm>
              <a:off x="1584775" y="2966650"/>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5"/>
            <p:cNvSpPr/>
            <p:nvPr/>
          </p:nvSpPr>
          <p:spPr>
            <a:xfrm>
              <a:off x="1632875" y="2997500"/>
              <a:ext cx="41450" cy="41475"/>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75"/>
            <p:cNvSpPr/>
            <p:nvPr/>
          </p:nvSpPr>
          <p:spPr>
            <a:xfrm>
              <a:off x="1425725" y="3008100"/>
              <a:ext cx="120075" cy="102850"/>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5"/>
            <p:cNvSpPr/>
            <p:nvPr/>
          </p:nvSpPr>
          <p:spPr>
            <a:xfrm>
              <a:off x="1473800" y="3038950"/>
              <a:ext cx="41450" cy="4145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5"/>
            <p:cNvSpPr/>
            <p:nvPr/>
          </p:nvSpPr>
          <p:spPr>
            <a:xfrm>
              <a:off x="1742050" y="3194300"/>
              <a:ext cx="120075" cy="102925"/>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5"/>
            <p:cNvSpPr/>
            <p:nvPr/>
          </p:nvSpPr>
          <p:spPr>
            <a:xfrm>
              <a:off x="1789825" y="3224925"/>
              <a:ext cx="41450" cy="4145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5"/>
            <p:cNvSpPr/>
            <p:nvPr/>
          </p:nvSpPr>
          <p:spPr>
            <a:xfrm>
              <a:off x="2597975" y="4168450"/>
              <a:ext cx="120000" cy="102875"/>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5"/>
            <p:cNvSpPr/>
            <p:nvPr/>
          </p:nvSpPr>
          <p:spPr>
            <a:xfrm>
              <a:off x="2639025" y="4199325"/>
              <a:ext cx="48400" cy="4145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5"/>
            <p:cNvSpPr/>
            <p:nvPr/>
          </p:nvSpPr>
          <p:spPr>
            <a:xfrm>
              <a:off x="2800500" y="3889925"/>
              <a:ext cx="120100" cy="102875"/>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5"/>
            <p:cNvSpPr/>
            <p:nvPr/>
          </p:nvSpPr>
          <p:spPr>
            <a:xfrm>
              <a:off x="2841650" y="3920775"/>
              <a:ext cx="48400" cy="41375"/>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5"/>
            <p:cNvSpPr/>
            <p:nvPr/>
          </p:nvSpPr>
          <p:spPr>
            <a:xfrm>
              <a:off x="3081750" y="8182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5"/>
            <p:cNvSpPr/>
            <p:nvPr/>
          </p:nvSpPr>
          <p:spPr>
            <a:xfrm>
              <a:off x="3129850" y="849125"/>
              <a:ext cx="41450" cy="4145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5"/>
            <p:cNvSpPr/>
            <p:nvPr/>
          </p:nvSpPr>
          <p:spPr>
            <a:xfrm>
              <a:off x="3177925" y="1190950"/>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5"/>
            <p:cNvSpPr/>
            <p:nvPr/>
          </p:nvSpPr>
          <p:spPr>
            <a:xfrm>
              <a:off x="3226025" y="1221700"/>
              <a:ext cx="41450" cy="4145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5"/>
            <p:cNvSpPr/>
            <p:nvPr/>
          </p:nvSpPr>
          <p:spPr>
            <a:xfrm>
              <a:off x="2412800" y="4488725"/>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5"/>
            <p:cNvSpPr/>
            <p:nvPr/>
          </p:nvSpPr>
          <p:spPr>
            <a:xfrm>
              <a:off x="2460900" y="4519575"/>
              <a:ext cx="41450" cy="4145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5"/>
            <p:cNvSpPr/>
            <p:nvPr/>
          </p:nvSpPr>
          <p:spPr>
            <a:xfrm>
              <a:off x="2205050" y="47621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5"/>
            <p:cNvSpPr/>
            <p:nvPr/>
          </p:nvSpPr>
          <p:spPr>
            <a:xfrm>
              <a:off x="2246175" y="4792975"/>
              <a:ext cx="48425" cy="4145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5"/>
            <p:cNvSpPr/>
            <p:nvPr/>
          </p:nvSpPr>
          <p:spPr>
            <a:xfrm>
              <a:off x="2157575" y="4159525"/>
              <a:ext cx="106475" cy="91225"/>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5"/>
            <p:cNvSpPr/>
            <p:nvPr/>
          </p:nvSpPr>
          <p:spPr>
            <a:xfrm>
              <a:off x="2198400" y="4189950"/>
              <a:ext cx="35100" cy="29875"/>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75"/>
            <p:cNvSpPr/>
            <p:nvPr/>
          </p:nvSpPr>
          <p:spPr>
            <a:xfrm>
              <a:off x="2467250" y="3721450"/>
              <a:ext cx="123700" cy="105925"/>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5"/>
            <p:cNvSpPr/>
            <p:nvPr/>
          </p:nvSpPr>
          <p:spPr>
            <a:xfrm>
              <a:off x="2508075" y="3752350"/>
              <a:ext cx="52350" cy="445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75"/>
            <p:cNvSpPr/>
            <p:nvPr/>
          </p:nvSpPr>
          <p:spPr>
            <a:xfrm>
              <a:off x="4442950" y="1944400"/>
              <a:ext cx="167875" cy="144050"/>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75"/>
            <p:cNvSpPr/>
            <p:nvPr/>
          </p:nvSpPr>
          <p:spPr>
            <a:xfrm>
              <a:off x="4198000" y="2611725"/>
              <a:ext cx="99825" cy="85800"/>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5"/>
            <p:cNvSpPr/>
            <p:nvPr/>
          </p:nvSpPr>
          <p:spPr>
            <a:xfrm>
              <a:off x="4238825" y="2642475"/>
              <a:ext cx="28150" cy="24400"/>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5"/>
            <p:cNvSpPr/>
            <p:nvPr/>
          </p:nvSpPr>
          <p:spPr>
            <a:xfrm>
              <a:off x="4451125" y="2729175"/>
              <a:ext cx="127950" cy="109575"/>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5"/>
            <p:cNvSpPr/>
            <p:nvPr/>
          </p:nvSpPr>
          <p:spPr>
            <a:xfrm>
              <a:off x="4491950" y="2759800"/>
              <a:ext cx="56275" cy="48275"/>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5"/>
            <p:cNvSpPr/>
            <p:nvPr/>
          </p:nvSpPr>
          <p:spPr>
            <a:xfrm>
              <a:off x="4352525" y="2885400"/>
              <a:ext cx="99825" cy="85525"/>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5"/>
            <p:cNvSpPr/>
            <p:nvPr/>
          </p:nvSpPr>
          <p:spPr>
            <a:xfrm>
              <a:off x="4393350" y="2916150"/>
              <a:ext cx="28450" cy="2417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5"/>
            <p:cNvSpPr/>
            <p:nvPr/>
          </p:nvSpPr>
          <p:spPr>
            <a:xfrm>
              <a:off x="4567550" y="2743950"/>
              <a:ext cx="121600" cy="104175"/>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5"/>
            <p:cNvSpPr/>
            <p:nvPr/>
          </p:nvSpPr>
          <p:spPr>
            <a:xfrm>
              <a:off x="4608675" y="2774925"/>
              <a:ext cx="49625" cy="42550"/>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5"/>
            <p:cNvSpPr/>
            <p:nvPr/>
          </p:nvSpPr>
          <p:spPr>
            <a:xfrm>
              <a:off x="4624400" y="2893350"/>
              <a:ext cx="100125" cy="85725"/>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5"/>
            <p:cNvSpPr/>
            <p:nvPr/>
          </p:nvSpPr>
          <p:spPr>
            <a:xfrm>
              <a:off x="4665525" y="2924325"/>
              <a:ext cx="28150" cy="2417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5"/>
            <p:cNvSpPr/>
            <p:nvPr/>
          </p:nvSpPr>
          <p:spPr>
            <a:xfrm>
              <a:off x="4731150" y="2864625"/>
              <a:ext cx="100125" cy="85725"/>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5"/>
            <p:cNvSpPr/>
            <p:nvPr/>
          </p:nvSpPr>
          <p:spPr>
            <a:xfrm>
              <a:off x="4776525" y="2895300"/>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5"/>
            <p:cNvSpPr/>
            <p:nvPr/>
          </p:nvSpPr>
          <p:spPr>
            <a:xfrm>
              <a:off x="4804050" y="2960725"/>
              <a:ext cx="100125" cy="85500"/>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75"/>
            <p:cNvSpPr/>
            <p:nvPr/>
          </p:nvSpPr>
          <p:spPr>
            <a:xfrm>
              <a:off x="4845175" y="2991450"/>
              <a:ext cx="28150" cy="2417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5"/>
            <p:cNvSpPr/>
            <p:nvPr/>
          </p:nvSpPr>
          <p:spPr>
            <a:xfrm>
              <a:off x="4539725" y="2972825"/>
              <a:ext cx="99825" cy="85500"/>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5"/>
            <p:cNvSpPr/>
            <p:nvPr/>
          </p:nvSpPr>
          <p:spPr>
            <a:xfrm>
              <a:off x="4580550" y="3003550"/>
              <a:ext cx="28450" cy="24425"/>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5"/>
            <p:cNvSpPr/>
            <p:nvPr/>
          </p:nvSpPr>
          <p:spPr>
            <a:xfrm>
              <a:off x="4575400" y="3117975"/>
              <a:ext cx="100125" cy="85800"/>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5"/>
            <p:cNvSpPr/>
            <p:nvPr/>
          </p:nvSpPr>
          <p:spPr>
            <a:xfrm>
              <a:off x="4616550" y="3148725"/>
              <a:ext cx="28150" cy="24400"/>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5"/>
            <p:cNvSpPr/>
            <p:nvPr/>
          </p:nvSpPr>
          <p:spPr>
            <a:xfrm>
              <a:off x="4443550" y="3075025"/>
              <a:ext cx="100025" cy="85500"/>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5"/>
            <p:cNvSpPr/>
            <p:nvPr/>
          </p:nvSpPr>
          <p:spPr>
            <a:xfrm>
              <a:off x="4488625" y="310577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5"/>
            <p:cNvSpPr/>
            <p:nvPr/>
          </p:nvSpPr>
          <p:spPr>
            <a:xfrm>
              <a:off x="5032375" y="2599625"/>
              <a:ext cx="99825" cy="85800"/>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5"/>
            <p:cNvSpPr/>
            <p:nvPr/>
          </p:nvSpPr>
          <p:spPr>
            <a:xfrm>
              <a:off x="5077425" y="2630375"/>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5"/>
            <p:cNvSpPr/>
            <p:nvPr/>
          </p:nvSpPr>
          <p:spPr>
            <a:xfrm>
              <a:off x="5066850" y="29486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5"/>
            <p:cNvSpPr/>
            <p:nvPr/>
          </p:nvSpPr>
          <p:spPr>
            <a:xfrm>
              <a:off x="5107975" y="2979350"/>
              <a:ext cx="28150" cy="24325"/>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75"/>
            <p:cNvSpPr/>
            <p:nvPr/>
          </p:nvSpPr>
          <p:spPr>
            <a:xfrm>
              <a:off x="5066850" y="30360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5"/>
            <p:cNvSpPr/>
            <p:nvPr/>
          </p:nvSpPr>
          <p:spPr>
            <a:xfrm>
              <a:off x="5107975" y="3066750"/>
              <a:ext cx="28150" cy="2417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5"/>
            <p:cNvSpPr/>
            <p:nvPr/>
          </p:nvSpPr>
          <p:spPr>
            <a:xfrm>
              <a:off x="5189625" y="3312725"/>
              <a:ext cx="99825" cy="85825"/>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75"/>
            <p:cNvSpPr/>
            <p:nvPr/>
          </p:nvSpPr>
          <p:spPr>
            <a:xfrm>
              <a:off x="5230450" y="3343475"/>
              <a:ext cx="28450" cy="24300"/>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5"/>
            <p:cNvSpPr/>
            <p:nvPr/>
          </p:nvSpPr>
          <p:spPr>
            <a:xfrm>
              <a:off x="5428525" y="2960725"/>
              <a:ext cx="100125" cy="85500"/>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5"/>
            <p:cNvSpPr/>
            <p:nvPr/>
          </p:nvSpPr>
          <p:spPr>
            <a:xfrm>
              <a:off x="5469675" y="2991450"/>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75"/>
            <p:cNvSpPr/>
            <p:nvPr/>
          </p:nvSpPr>
          <p:spPr>
            <a:xfrm>
              <a:off x="5565225" y="3091050"/>
              <a:ext cx="100125" cy="85525"/>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5"/>
            <p:cNvSpPr/>
            <p:nvPr/>
          </p:nvSpPr>
          <p:spPr>
            <a:xfrm>
              <a:off x="5606350" y="3121800"/>
              <a:ext cx="28150" cy="2417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5"/>
            <p:cNvSpPr/>
            <p:nvPr/>
          </p:nvSpPr>
          <p:spPr>
            <a:xfrm>
              <a:off x="5622075" y="3238500"/>
              <a:ext cx="99825" cy="85650"/>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5"/>
            <p:cNvSpPr/>
            <p:nvPr/>
          </p:nvSpPr>
          <p:spPr>
            <a:xfrm>
              <a:off x="5667150" y="3269075"/>
              <a:ext cx="24225" cy="24225"/>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5"/>
            <p:cNvSpPr/>
            <p:nvPr/>
          </p:nvSpPr>
          <p:spPr>
            <a:xfrm>
              <a:off x="5773600" y="3238400"/>
              <a:ext cx="99825" cy="85750"/>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5"/>
            <p:cNvSpPr/>
            <p:nvPr/>
          </p:nvSpPr>
          <p:spPr>
            <a:xfrm>
              <a:off x="5814425" y="3269375"/>
              <a:ext cx="28450" cy="24125"/>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5"/>
            <p:cNvSpPr/>
            <p:nvPr/>
          </p:nvSpPr>
          <p:spPr>
            <a:xfrm>
              <a:off x="4861800" y="2144800"/>
              <a:ext cx="99825" cy="85800"/>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5"/>
            <p:cNvSpPr/>
            <p:nvPr/>
          </p:nvSpPr>
          <p:spPr>
            <a:xfrm>
              <a:off x="4902625" y="2175525"/>
              <a:ext cx="28450" cy="2417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5"/>
            <p:cNvSpPr/>
            <p:nvPr/>
          </p:nvSpPr>
          <p:spPr>
            <a:xfrm>
              <a:off x="4295075" y="2677125"/>
              <a:ext cx="99825" cy="85725"/>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5"/>
            <p:cNvSpPr/>
            <p:nvPr/>
          </p:nvSpPr>
          <p:spPr>
            <a:xfrm>
              <a:off x="4336200" y="2707800"/>
              <a:ext cx="28150" cy="24400"/>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5"/>
            <p:cNvSpPr/>
            <p:nvPr/>
          </p:nvSpPr>
          <p:spPr>
            <a:xfrm>
              <a:off x="4185900" y="2718475"/>
              <a:ext cx="99825" cy="85800"/>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5"/>
            <p:cNvSpPr/>
            <p:nvPr/>
          </p:nvSpPr>
          <p:spPr>
            <a:xfrm>
              <a:off x="4226725" y="2749500"/>
              <a:ext cx="28150" cy="24125"/>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5"/>
            <p:cNvSpPr/>
            <p:nvPr/>
          </p:nvSpPr>
          <p:spPr>
            <a:xfrm>
              <a:off x="5284575" y="2463225"/>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5"/>
            <p:cNvSpPr/>
            <p:nvPr/>
          </p:nvSpPr>
          <p:spPr>
            <a:xfrm>
              <a:off x="5329650" y="2493975"/>
              <a:ext cx="24225" cy="24225"/>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5"/>
            <p:cNvSpPr/>
            <p:nvPr/>
          </p:nvSpPr>
          <p:spPr>
            <a:xfrm>
              <a:off x="5140625" y="1833850"/>
              <a:ext cx="135225" cy="116100"/>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5"/>
            <p:cNvSpPr/>
            <p:nvPr/>
          </p:nvSpPr>
          <p:spPr>
            <a:xfrm>
              <a:off x="5190825" y="1864650"/>
              <a:ext cx="54475" cy="5445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5"/>
            <p:cNvSpPr/>
            <p:nvPr/>
          </p:nvSpPr>
          <p:spPr>
            <a:xfrm>
              <a:off x="5543150" y="1497350"/>
              <a:ext cx="127950" cy="109350"/>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5"/>
            <p:cNvSpPr/>
            <p:nvPr/>
          </p:nvSpPr>
          <p:spPr>
            <a:xfrm>
              <a:off x="5592150" y="1528050"/>
              <a:ext cx="48100" cy="48125"/>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5"/>
            <p:cNvSpPr/>
            <p:nvPr/>
          </p:nvSpPr>
          <p:spPr>
            <a:xfrm>
              <a:off x="5727925" y="2045500"/>
              <a:ext cx="158500" cy="135800"/>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5"/>
            <p:cNvSpPr/>
            <p:nvPr/>
          </p:nvSpPr>
          <p:spPr>
            <a:xfrm>
              <a:off x="5768750" y="2076350"/>
              <a:ext cx="86825" cy="74400"/>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5"/>
            <p:cNvSpPr/>
            <p:nvPr/>
          </p:nvSpPr>
          <p:spPr>
            <a:xfrm>
              <a:off x="5610000" y="2765350"/>
              <a:ext cx="99800" cy="85500"/>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5"/>
            <p:cNvSpPr/>
            <p:nvPr/>
          </p:nvSpPr>
          <p:spPr>
            <a:xfrm>
              <a:off x="5655050" y="2796100"/>
              <a:ext cx="24225" cy="24225"/>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5"/>
            <p:cNvSpPr/>
            <p:nvPr/>
          </p:nvSpPr>
          <p:spPr>
            <a:xfrm>
              <a:off x="5773600" y="299700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5"/>
            <p:cNvSpPr/>
            <p:nvPr/>
          </p:nvSpPr>
          <p:spPr>
            <a:xfrm>
              <a:off x="5814425" y="3027750"/>
              <a:ext cx="28450" cy="2417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5"/>
            <p:cNvSpPr/>
            <p:nvPr/>
          </p:nvSpPr>
          <p:spPr>
            <a:xfrm>
              <a:off x="6082975" y="275325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5"/>
            <p:cNvSpPr/>
            <p:nvPr/>
          </p:nvSpPr>
          <p:spPr>
            <a:xfrm>
              <a:off x="6128025" y="2784000"/>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5"/>
            <p:cNvSpPr/>
            <p:nvPr/>
          </p:nvSpPr>
          <p:spPr>
            <a:xfrm>
              <a:off x="5998300" y="2508600"/>
              <a:ext cx="100125" cy="85800"/>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5"/>
            <p:cNvSpPr/>
            <p:nvPr/>
          </p:nvSpPr>
          <p:spPr>
            <a:xfrm>
              <a:off x="6043650" y="2539650"/>
              <a:ext cx="23925" cy="23900"/>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5"/>
            <p:cNvSpPr/>
            <p:nvPr/>
          </p:nvSpPr>
          <p:spPr>
            <a:xfrm>
              <a:off x="6210900" y="4116850"/>
              <a:ext cx="99825" cy="85525"/>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5"/>
            <p:cNvSpPr/>
            <p:nvPr/>
          </p:nvSpPr>
          <p:spPr>
            <a:xfrm>
              <a:off x="6255950" y="4147600"/>
              <a:ext cx="24225" cy="24225"/>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5"/>
            <p:cNvSpPr/>
            <p:nvPr/>
          </p:nvSpPr>
          <p:spPr>
            <a:xfrm>
              <a:off x="6540225" y="4281675"/>
              <a:ext cx="100125" cy="85500"/>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5"/>
            <p:cNvSpPr/>
            <p:nvPr/>
          </p:nvSpPr>
          <p:spPr>
            <a:xfrm>
              <a:off x="6585300" y="431242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5"/>
            <p:cNvSpPr/>
            <p:nvPr/>
          </p:nvSpPr>
          <p:spPr>
            <a:xfrm>
              <a:off x="6201225" y="2037025"/>
              <a:ext cx="85300" cy="8560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5"/>
            <p:cNvSpPr/>
            <p:nvPr/>
          </p:nvSpPr>
          <p:spPr>
            <a:xfrm>
              <a:off x="6231750" y="2067875"/>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5"/>
            <p:cNvSpPr/>
            <p:nvPr/>
          </p:nvSpPr>
          <p:spPr>
            <a:xfrm>
              <a:off x="6481875" y="2061325"/>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5"/>
            <p:cNvSpPr/>
            <p:nvPr/>
          </p:nvSpPr>
          <p:spPr>
            <a:xfrm>
              <a:off x="6526925" y="2092075"/>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5"/>
            <p:cNvSpPr/>
            <p:nvPr/>
          </p:nvSpPr>
          <p:spPr>
            <a:xfrm>
              <a:off x="6385100" y="20250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5"/>
            <p:cNvSpPr/>
            <p:nvPr/>
          </p:nvSpPr>
          <p:spPr>
            <a:xfrm>
              <a:off x="6425925" y="2055775"/>
              <a:ext cx="28450" cy="24100"/>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5"/>
            <p:cNvSpPr/>
            <p:nvPr/>
          </p:nvSpPr>
          <p:spPr>
            <a:xfrm>
              <a:off x="6629150" y="1530150"/>
              <a:ext cx="100125" cy="85625"/>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5"/>
            <p:cNvSpPr/>
            <p:nvPr/>
          </p:nvSpPr>
          <p:spPr>
            <a:xfrm>
              <a:off x="6670275" y="1561000"/>
              <a:ext cx="28450" cy="24125"/>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5"/>
            <p:cNvSpPr/>
            <p:nvPr/>
          </p:nvSpPr>
          <p:spPr>
            <a:xfrm>
              <a:off x="4161400" y="2124225"/>
              <a:ext cx="100125" cy="85500"/>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5"/>
            <p:cNvSpPr/>
            <p:nvPr/>
          </p:nvSpPr>
          <p:spPr>
            <a:xfrm>
              <a:off x="4202525" y="2154975"/>
              <a:ext cx="28450" cy="2417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5"/>
            <p:cNvSpPr/>
            <p:nvPr/>
          </p:nvSpPr>
          <p:spPr>
            <a:xfrm>
              <a:off x="4364625" y="2374625"/>
              <a:ext cx="99825" cy="85500"/>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5"/>
            <p:cNvSpPr/>
            <p:nvPr/>
          </p:nvSpPr>
          <p:spPr>
            <a:xfrm>
              <a:off x="4405450" y="2405375"/>
              <a:ext cx="28450" cy="2417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5"/>
            <p:cNvSpPr/>
            <p:nvPr/>
          </p:nvSpPr>
          <p:spPr>
            <a:xfrm>
              <a:off x="4314425" y="2463225"/>
              <a:ext cx="100125" cy="85825"/>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5"/>
            <p:cNvSpPr/>
            <p:nvPr/>
          </p:nvSpPr>
          <p:spPr>
            <a:xfrm>
              <a:off x="4355550" y="2493975"/>
              <a:ext cx="28450" cy="24325"/>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5"/>
            <p:cNvSpPr/>
            <p:nvPr/>
          </p:nvSpPr>
          <p:spPr>
            <a:xfrm>
              <a:off x="4189525" y="2537525"/>
              <a:ext cx="51725" cy="51450"/>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5"/>
            <p:cNvSpPr/>
            <p:nvPr/>
          </p:nvSpPr>
          <p:spPr>
            <a:xfrm>
              <a:off x="4207975" y="2555975"/>
              <a:ext cx="14850" cy="14550"/>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5"/>
            <p:cNvSpPr/>
            <p:nvPr/>
          </p:nvSpPr>
          <p:spPr>
            <a:xfrm>
              <a:off x="3822075" y="2410925"/>
              <a:ext cx="100125" cy="85500"/>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5"/>
            <p:cNvSpPr/>
            <p:nvPr/>
          </p:nvSpPr>
          <p:spPr>
            <a:xfrm>
              <a:off x="3863225" y="2441650"/>
              <a:ext cx="28150" cy="24125"/>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5"/>
            <p:cNvSpPr/>
            <p:nvPr/>
          </p:nvSpPr>
          <p:spPr>
            <a:xfrm>
              <a:off x="3581350" y="2509500"/>
              <a:ext cx="99825" cy="85525"/>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5"/>
            <p:cNvSpPr/>
            <p:nvPr/>
          </p:nvSpPr>
          <p:spPr>
            <a:xfrm>
              <a:off x="3626425" y="2540250"/>
              <a:ext cx="24200" cy="24225"/>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5"/>
            <p:cNvSpPr/>
            <p:nvPr/>
          </p:nvSpPr>
          <p:spPr>
            <a:xfrm>
              <a:off x="3445875" y="2365850"/>
              <a:ext cx="100125" cy="85825"/>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5"/>
            <p:cNvSpPr/>
            <p:nvPr/>
          </p:nvSpPr>
          <p:spPr>
            <a:xfrm>
              <a:off x="3490925" y="23966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5"/>
            <p:cNvSpPr/>
            <p:nvPr/>
          </p:nvSpPr>
          <p:spPr>
            <a:xfrm>
              <a:off x="3572600" y="2365850"/>
              <a:ext cx="100125" cy="85825"/>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5"/>
            <p:cNvSpPr/>
            <p:nvPr/>
          </p:nvSpPr>
          <p:spPr>
            <a:xfrm>
              <a:off x="3613725" y="2396600"/>
              <a:ext cx="28150" cy="24400"/>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5"/>
            <p:cNvSpPr/>
            <p:nvPr/>
          </p:nvSpPr>
          <p:spPr>
            <a:xfrm>
              <a:off x="3433775" y="2563325"/>
              <a:ext cx="100125" cy="85525"/>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5"/>
            <p:cNvSpPr/>
            <p:nvPr/>
          </p:nvSpPr>
          <p:spPr>
            <a:xfrm>
              <a:off x="3478850" y="2594075"/>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5"/>
            <p:cNvSpPr/>
            <p:nvPr/>
          </p:nvSpPr>
          <p:spPr>
            <a:xfrm>
              <a:off x="4004450" y="2497600"/>
              <a:ext cx="85600" cy="85325"/>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5"/>
            <p:cNvSpPr/>
            <p:nvPr/>
          </p:nvSpPr>
          <p:spPr>
            <a:xfrm>
              <a:off x="4031350" y="2528150"/>
              <a:ext cx="28150" cy="24125"/>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5"/>
            <p:cNvSpPr/>
            <p:nvPr/>
          </p:nvSpPr>
          <p:spPr>
            <a:xfrm>
              <a:off x="4083975" y="2442675"/>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5"/>
            <p:cNvSpPr/>
            <p:nvPr/>
          </p:nvSpPr>
          <p:spPr>
            <a:xfrm>
              <a:off x="4129050" y="2473425"/>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5"/>
            <p:cNvSpPr/>
            <p:nvPr/>
          </p:nvSpPr>
          <p:spPr>
            <a:xfrm>
              <a:off x="4150200" y="1716875"/>
              <a:ext cx="99825" cy="85500"/>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5"/>
            <p:cNvSpPr/>
            <p:nvPr/>
          </p:nvSpPr>
          <p:spPr>
            <a:xfrm>
              <a:off x="4195275" y="1747600"/>
              <a:ext cx="23900" cy="24225"/>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5"/>
            <p:cNvSpPr/>
            <p:nvPr/>
          </p:nvSpPr>
          <p:spPr>
            <a:xfrm>
              <a:off x="3795175" y="1659100"/>
              <a:ext cx="100125" cy="85825"/>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5"/>
            <p:cNvSpPr/>
            <p:nvPr/>
          </p:nvSpPr>
          <p:spPr>
            <a:xfrm>
              <a:off x="3840525" y="1690150"/>
              <a:ext cx="23925" cy="23925"/>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5"/>
            <p:cNvSpPr/>
            <p:nvPr/>
          </p:nvSpPr>
          <p:spPr>
            <a:xfrm>
              <a:off x="4047700" y="1961725"/>
              <a:ext cx="85600" cy="8560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5"/>
            <p:cNvSpPr/>
            <p:nvPr/>
          </p:nvSpPr>
          <p:spPr>
            <a:xfrm>
              <a:off x="4074600" y="1992275"/>
              <a:ext cx="28150" cy="2417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5"/>
            <p:cNvSpPr/>
            <p:nvPr/>
          </p:nvSpPr>
          <p:spPr>
            <a:xfrm>
              <a:off x="3560800" y="2016700"/>
              <a:ext cx="99825" cy="85675"/>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5"/>
            <p:cNvSpPr/>
            <p:nvPr/>
          </p:nvSpPr>
          <p:spPr>
            <a:xfrm>
              <a:off x="3605850" y="2047300"/>
              <a:ext cx="23925" cy="24225"/>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5"/>
            <p:cNvSpPr/>
            <p:nvPr/>
          </p:nvSpPr>
          <p:spPr>
            <a:xfrm>
              <a:off x="3694475" y="2386725"/>
              <a:ext cx="100125" cy="85500"/>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5"/>
            <p:cNvSpPr/>
            <p:nvPr/>
          </p:nvSpPr>
          <p:spPr>
            <a:xfrm>
              <a:off x="3735600" y="2417475"/>
              <a:ext cx="28450" cy="24100"/>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5"/>
            <p:cNvSpPr/>
            <p:nvPr/>
          </p:nvSpPr>
          <p:spPr>
            <a:xfrm>
              <a:off x="3795175" y="2028650"/>
              <a:ext cx="100125" cy="85825"/>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5"/>
            <p:cNvSpPr/>
            <p:nvPr/>
          </p:nvSpPr>
          <p:spPr>
            <a:xfrm>
              <a:off x="3836300"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5"/>
            <p:cNvSpPr/>
            <p:nvPr/>
          </p:nvSpPr>
          <p:spPr>
            <a:xfrm>
              <a:off x="3795175" y="1911325"/>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5"/>
            <p:cNvSpPr/>
            <p:nvPr/>
          </p:nvSpPr>
          <p:spPr>
            <a:xfrm>
              <a:off x="3836300" y="1942075"/>
              <a:ext cx="28150" cy="24100"/>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5"/>
            <p:cNvSpPr/>
            <p:nvPr/>
          </p:nvSpPr>
          <p:spPr>
            <a:xfrm>
              <a:off x="3952725" y="1807600"/>
              <a:ext cx="100125" cy="85500"/>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5"/>
            <p:cNvSpPr/>
            <p:nvPr/>
          </p:nvSpPr>
          <p:spPr>
            <a:xfrm>
              <a:off x="3997800" y="1838325"/>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5"/>
            <p:cNvSpPr/>
            <p:nvPr/>
          </p:nvSpPr>
          <p:spPr>
            <a:xfrm>
              <a:off x="3931550" y="2028850"/>
              <a:ext cx="85625" cy="85625"/>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5"/>
            <p:cNvSpPr/>
            <p:nvPr/>
          </p:nvSpPr>
          <p:spPr>
            <a:xfrm>
              <a:off x="3958175"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5"/>
            <p:cNvSpPr/>
            <p:nvPr/>
          </p:nvSpPr>
          <p:spPr>
            <a:xfrm>
              <a:off x="4021375" y="1626450"/>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5"/>
            <p:cNvSpPr/>
            <p:nvPr/>
          </p:nvSpPr>
          <p:spPr>
            <a:xfrm>
              <a:off x="4066450" y="1657200"/>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5"/>
            <p:cNvSpPr/>
            <p:nvPr/>
          </p:nvSpPr>
          <p:spPr>
            <a:xfrm>
              <a:off x="4127225" y="3552550"/>
              <a:ext cx="118875" cy="101825"/>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5"/>
            <p:cNvSpPr/>
            <p:nvPr/>
          </p:nvSpPr>
          <p:spPr>
            <a:xfrm>
              <a:off x="4168050" y="3583300"/>
              <a:ext cx="47200" cy="40425"/>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5"/>
            <p:cNvSpPr/>
            <p:nvPr/>
          </p:nvSpPr>
          <p:spPr>
            <a:xfrm>
              <a:off x="4126025" y="4060600"/>
              <a:ext cx="99825" cy="85525"/>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5"/>
            <p:cNvSpPr/>
            <p:nvPr/>
          </p:nvSpPr>
          <p:spPr>
            <a:xfrm>
              <a:off x="4166850" y="4091050"/>
              <a:ext cx="28450" cy="24425"/>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5"/>
            <p:cNvSpPr/>
            <p:nvPr/>
          </p:nvSpPr>
          <p:spPr>
            <a:xfrm>
              <a:off x="4173500" y="3140650"/>
              <a:ext cx="100125" cy="85500"/>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5"/>
            <p:cNvSpPr/>
            <p:nvPr/>
          </p:nvSpPr>
          <p:spPr>
            <a:xfrm>
              <a:off x="4214625" y="3171400"/>
              <a:ext cx="28450" cy="24100"/>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5"/>
            <p:cNvSpPr/>
            <p:nvPr/>
          </p:nvSpPr>
          <p:spPr>
            <a:xfrm>
              <a:off x="3610700" y="3121125"/>
              <a:ext cx="117050" cy="100200"/>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5"/>
            <p:cNvSpPr/>
            <p:nvPr/>
          </p:nvSpPr>
          <p:spPr>
            <a:xfrm>
              <a:off x="3658175" y="3152050"/>
              <a:ext cx="38725" cy="38725"/>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5"/>
            <p:cNvSpPr/>
            <p:nvPr/>
          </p:nvSpPr>
          <p:spPr>
            <a:xfrm>
              <a:off x="2178425" y="3469700"/>
              <a:ext cx="116175" cy="99700"/>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5"/>
            <p:cNvSpPr/>
            <p:nvPr/>
          </p:nvSpPr>
          <p:spPr>
            <a:xfrm>
              <a:off x="2225925" y="3500425"/>
              <a:ext cx="38125" cy="38125"/>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75"/>
            <p:cNvSpPr/>
            <p:nvPr/>
          </p:nvSpPr>
          <p:spPr>
            <a:xfrm>
              <a:off x="1469875" y="2529475"/>
              <a:ext cx="100125" cy="85800"/>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5"/>
            <p:cNvSpPr/>
            <p:nvPr/>
          </p:nvSpPr>
          <p:spPr>
            <a:xfrm>
              <a:off x="1511000" y="2560200"/>
              <a:ext cx="28150" cy="2417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5"/>
            <p:cNvSpPr/>
            <p:nvPr/>
          </p:nvSpPr>
          <p:spPr>
            <a:xfrm>
              <a:off x="1786500" y="2996100"/>
              <a:ext cx="99825" cy="85500"/>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5"/>
            <p:cNvSpPr/>
            <p:nvPr/>
          </p:nvSpPr>
          <p:spPr>
            <a:xfrm>
              <a:off x="1831250" y="30268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5"/>
            <p:cNvSpPr/>
            <p:nvPr/>
          </p:nvSpPr>
          <p:spPr>
            <a:xfrm>
              <a:off x="1886600" y="3253450"/>
              <a:ext cx="99825" cy="85525"/>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5"/>
            <p:cNvSpPr/>
            <p:nvPr/>
          </p:nvSpPr>
          <p:spPr>
            <a:xfrm>
              <a:off x="1931650" y="32842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5"/>
            <p:cNvSpPr/>
            <p:nvPr/>
          </p:nvSpPr>
          <p:spPr>
            <a:xfrm>
              <a:off x="2044475" y="2563325"/>
              <a:ext cx="100125" cy="85525"/>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5"/>
            <p:cNvSpPr/>
            <p:nvPr/>
          </p:nvSpPr>
          <p:spPr>
            <a:xfrm>
              <a:off x="2089525" y="2594075"/>
              <a:ext cx="24525" cy="24225"/>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5"/>
            <p:cNvSpPr/>
            <p:nvPr/>
          </p:nvSpPr>
          <p:spPr>
            <a:xfrm>
              <a:off x="1400000" y="1781450"/>
              <a:ext cx="99825" cy="85650"/>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5"/>
            <p:cNvSpPr/>
            <p:nvPr/>
          </p:nvSpPr>
          <p:spPr>
            <a:xfrm>
              <a:off x="1440825" y="1812325"/>
              <a:ext cx="28450" cy="24125"/>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5"/>
            <p:cNvSpPr/>
            <p:nvPr/>
          </p:nvSpPr>
          <p:spPr>
            <a:xfrm>
              <a:off x="1944050" y="1353350"/>
              <a:ext cx="100125" cy="85825"/>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5"/>
            <p:cNvSpPr/>
            <p:nvPr/>
          </p:nvSpPr>
          <p:spPr>
            <a:xfrm>
              <a:off x="1989425" y="1384100"/>
              <a:ext cx="24225" cy="24225"/>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5"/>
            <p:cNvSpPr/>
            <p:nvPr/>
          </p:nvSpPr>
          <p:spPr>
            <a:xfrm>
              <a:off x="1638625" y="1365450"/>
              <a:ext cx="99825" cy="85825"/>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5"/>
            <p:cNvSpPr/>
            <p:nvPr/>
          </p:nvSpPr>
          <p:spPr>
            <a:xfrm>
              <a:off x="1683375" y="13962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5"/>
            <p:cNvSpPr/>
            <p:nvPr/>
          </p:nvSpPr>
          <p:spPr>
            <a:xfrm>
              <a:off x="1575725" y="12626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5"/>
            <p:cNvSpPr/>
            <p:nvPr/>
          </p:nvSpPr>
          <p:spPr>
            <a:xfrm>
              <a:off x="162077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5"/>
            <p:cNvSpPr/>
            <p:nvPr/>
          </p:nvSpPr>
          <p:spPr>
            <a:xfrm>
              <a:off x="1513425" y="1444250"/>
              <a:ext cx="100125" cy="85650"/>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5"/>
            <p:cNvSpPr/>
            <p:nvPr/>
          </p:nvSpPr>
          <p:spPr>
            <a:xfrm>
              <a:off x="1554550" y="1475125"/>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5"/>
            <p:cNvSpPr/>
            <p:nvPr/>
          </p:nvSpPr>
          <p:spPr>
            <a:xfrm>
              <a:off x="1778025" y="1377550"/>
              <a:ext cx="100025" cy="85500"/>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5"/>
            <p:cNvSpPr/>
            <p:nvPr/>
          </p:nvSpPr>
          <p:spPr>
            <a:xfrm>
              <a:off x="1823100" y="1408300"/>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5"/>
            <p:cNvSpPr/>
            <p:nvPr/>
          </p:nvSpPr>
          <p:spPr>
            <a:xfrm>
              <a:off x="2014825" y="1420050"/>
              <a:ext cx="99825" cy="85650"/>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5"/>
            <p:cNvSpPr/>
            <p:nvPr/>
          </p:nvSpPr>
          <p:spPr>
            <a:xfrm>
              <a:off x="2059875" y="14509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5"/>
            <p:cNvSpPr/>
            <p:nvPr/>
          </p:nvSpPr>
          <p:spPr>
            <a:xfrm>
              <a:off x="2149400" y="1377625"/>
              <a:ext cx="99825" cy="85450"/>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5"/>
            <p:cNvSpPr/>
            <p:nvPr/>
          </p:nvSpPr>
          <p:spPr>
            <a:xfrm>
              <a:off x="2190025" y="1408600"/>
              <a:ext cx="28350" cy="24100"/>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5"/>
            <p:cNvSpPr/>
            <p:nvPr/>
          </p:nvSpPr>
          <p:spPr>
            <a:xfrm>
              <a:off x="2149400" y="1605775"/>
              <a:ext cx="99825" cy="8560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5"/>
            <p:cNvSpPr/>
            <p:nvPr/>
          </p:nvSpPr>
          <p:spPr>
            <a:xfrm>
              <a:off x="2190025" y="1636600"/>
              <a:ext cx="28350" cy="24125"/>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5"/>
            <p:cNvSpPr/>
            <p:nvPr/>
          </p:nvSpPr>
          <p:spPr>
            <a:xfrm>
              <a:off x="2266125" y="1703850"/>
              <a:ext cx="99825" cy="85825"/>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5"/>
            <p:cNvSpPr/>
            <p:nvPr/>
          </p:nvSpPr>
          <p:spPr>
            <a:xfrm>
              <a:off x="2307275" y="1734600"/>
              <a:ext cx="28150" cy="2417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5"/>
            <p:cNvSpPr/>
            <p:nvPr/>
          </p:nvSpPr>
          <p:spPr>
            <a:xfrm>
              <a:off x="2068950" y="965875"/>
              <a:ext cx="99825" cy="8560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5"/>
            <p:cNvSpPr/>
            <p:nvPr/>
          </p:nvSpPr>
          <p:spPr>
            <a:xfrm>
              <a:off x="2113725" y="996700"/>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5"/>
            <p:cNvSpPr/>
            <p:nvPr/>
          </p:nvSpPr>
          <p:spPr>
            <a:xfrm>
              <a:off x="2056550" y="1743775"/>
              <a:ext cx="100125" cy="85825"/>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5"/>
            <p:cNvSpPr/>
            <p:nvPr/>
          </p:nvSpPr>
          <p:spPr>
            <a:xfrm>
              <a:off x="2097700" y="1774525"/>
              <a:ext cx="28150" cy="2417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5"/>
            <p:cNvSpPr/>
            <p:nvPr/>
          </p:nvSpPr>
          <p:spPr>
            <a:xfrm>
              <a:off x="1931975" y="1015550"/>
              <a:ext cx="100125" cy="85825"/>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5"/>
            <p:cNvSpPr/>
            <p:nvPr/>
          </p:nvSpPr>
          <p:spPr>
            <a:xfrm>
              <a:off x="1977025" y="10463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5"/>
            <p:cNvSpPr/>
            <p:nvPr/>
          </p:nvSpPr>
          <p:spPr>
            <a:xfrm>
              <a:off x="1873900" y="1166775"/>
              <a:ext cx="99825" cy="85800"/>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75"/>
            <p:cNvSpPr/>
            <p:nvPr/>
          </p:nvSpPr>
          <p:spPr>
            <a:xfrm>
              <a:off x="1914725" y="1197500"/>
              <a:ext cx="28450" cy="24425"/>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5"/>
            <p:cNvSpPr/>
            <p:nvPr/>
          </p:nvSpPr>
          <p:spPr>
            <a:xfrm>
              <a:off x="1726925" y="1199725"/>
              <a:ext cx="100125" cy="85525"/>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5"/>
            <p:cNvSpPr/>
            <p:nvPr/>
          </p:nvSpPr>
          <p:spPr>
            <a:xfrm>
              <a:off x="1768050" y="1230475"/>
              <a:ext cx="28150" cy="24100"/>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5"/>
            <p:cNvSpPr/>
            <p:nvPr/>
          </p:nvSpPr>
          <p:spPr>
            <a:xfrm>
              <a:off x="2210800" y="764250"/>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5"/>
            <p:cNvSpPr/>
            <p:nvPr/>
          </p:nvSpPr>
          <p:spPr>
            <a:xfrm>
              <a:off x="2255850" y="794700"/>
              <a:ext cx="24225" cy="24200"/>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5"/>
            <p:cNvSpPr/>
            <p:nvPr/>
          </p:nvSpPr>
          <p:spPr>
            <a:xfrm>
              <a:off x="1094575" y="1262625"/>
              <a:ext cx="100125" cy="85525"/>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5"/>
            <p:cNvSpPr/>
            <p:nvPr/>
          </p:nvSpPr>
          <p:spPr>
            <a:xfrm>
              <a:off x="113962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5"/>
            <p:cNvSpPr/>
            <p:nvPr/>
          </p:nvSpPr>
          <p:spPr>
            <a:xfrm>
              <a:off x="2909075" y="1091475"/>
              <a:ext cx="100125" cy="85500"/>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5"/>
            <p:cNvSpPr/>
            <p:nvPr/>
          </p:nvSpPr>
          <p:spPr>
            <a:xfrm>
              <a:off x="2954150" y="11222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5"/>
            <p:cNvSpPr/>
            <p:nvPr/>
          </p:nvSpPr>
          <p:spPr>
            <a:xfrm>
              <a:off x="2623000" y="1027650"/>
              <a:ext cx="99825" cy="85825"/>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5"/>
            <p:cNvSpPr/>
            <p:nvPr/>
          </p:nvSpPr>
          <p:spPr>
            <a:xfrm>
              <a:off x="2668050" y="1058400"/>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5"/>
            <p:cNvSpPr/>
            <p:nvPr/>
          </p:nvSpPr>
          <p:spPr>
            <a:xfrm>
              <a:off x="1270875" y="2091250"/>
              <a:ext cx="99825" cy="85825"/>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5"/>
            <p:cNvSpPr/>
            <p:nvPr/>
          </p:nvSpPr>
          <p:spPr>
            <a:xfrm>
              <a:off x="1315925" y="2122000"/>
              <a:ext cx="24225" cy="24225"/>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5"/>
            <p:cNvSpPr/>
            <p:nvPr/>
          </p:nvSpPr>
          <p:spPr>
            <a:xfrm>
              <a:off x="2706150" y="1341250"/>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5"/>
            <p:cNvSpPr/>
            <p:nvPr/>
          </p:nvSpPr>
          <p:spPr>
            <a:xfrm>
              <a:off x="2751225" y="13720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5"/>
            <p:cNvSpPr/>
            <p:nvPr/>
          </p:nvSpPr>
          <p:spPr>
            <a:xfrm>
              <a:off x="2561900" y="1432150"/>
              <a:ext cx="99825" cy="85650"/>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5"/>
            <p:cNvSpPr/>
            <p:nvPr/>
          </p:nvSpPr>
          <p:spPr>
            <a:xfrm>
              <a:off x="2606975" y="1462725"/>
              <a:ext cx="24200" cy="24225"/>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5"/>
            <p:cNvSpPr/>
            <p:nvPr/>
          </p:nvSpPr>
          <p:spPr>
            <a:xfrm>
              <a:off x="2718250" y="739925"/>
              <a:ext cx="99825" cy="85625"/>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5"/>
            <p:cNvSpPr/>
            <p:nvPr/>
          </p:nvSpPr>
          <p:spPr>
            <a:xfrm>
              <a:off x="2759075" y="770500"/>
              <a:ext cx="28450" cy="24400"/>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5"/>
            <p:cNvSpPr/>
            <p:nvPr/>
          </p:nvSpPr>
          <p:spPr>
            <a:xfrm>
              <a:off x="500625" y="1614350"/>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5"/>
            <p:cNvSpPr/>
            <p:nvPr/>
          </p:nvSpPr>
          <p:spPr>
            <a:xfrm>
              <a:off x="541750" y="1645100"/>
              <a:ext cx="28150" cy="24300"/>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5"/>
            <p:cNvSpPr/>
            <p:nvPr/>
          </p:nvSpPr>
          <p:spPr>
            <a:xfrm>
              <a:off x="858375" y="1654875"/>
              <a:ext cx="100125" cy="85800"/>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5"/>
            <p:cNvSpPr/>
            <p:nvPr/>
          </p:nvSpPr>
          <p:spPr>
            <a:xfrm>
              <a:off x="903750" y="1685625"/>
              <a:ext cx="24200" cy="24200"/>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5"/>
            <p:cNvSpPr/>
            <p:nvPr/>
          </p:nvSpPr>
          <p:spPr>
            <a:xfrm>
              <a:off x="2071075" y="4863700"/>
              <a:ext cx="123725" cy="105900"/>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5"/>
            <p:cNvSpPr/>
            <p:nvPr/>
          </p:nvSpPr>
          <p:spPr>
            <a:xfrm>
              <a:off x="2119775" y="4894575"/>
              <a:ext cx="44175" cy="44475"/>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5"/>
            <p:cNvSpPr/>
            <p:nvPr/>
          </p:nvSpPr>
          <p:spPr>
            <a:xfrm>
              <a:off x="2227725" y="3733500"/>
              <a:ext cx="106675" cy="9145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5"/>
            <p:cNvSpPr/>
            <p:nvPr/>
          </p:nvSpPr>
          <p:spPr>
            <a:xfrm>
              <a:off x="2268850" y="3764450"/>
              <a:ext cx="34800" cy="29825"/>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5"/>
            <p:cNvSpPr/>
            <p:nvPr/>
          </p:nvSpPr>
          <p:spPr>
            <a:xfrm>
              <a:off x="230250" y="1729000"/>
              <a:ext cx="106775" cy="91225"/>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5"/>
            <p:cNvSpPr/>
            <p:nvPr/>
          </p:nvSpPr>
          <p:spPr>
            <a:xfrm>
              <a:off x="276525" y="1759700"/>
              <a:ext cx="29650" cy="29675"/>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5"/>
            <p:cNvSpPr/>
            <p:nvPr/>
          </p:nvSpPr>
          <p:spPr>
            <a:xfrm>
              <a:off x="1152325" y="2659550"/>
              <a:ext cx="106775" cy="91200"/>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5"/>
            <p:cNvSpPr/>
            <p:nvPr/>
          </p:nvSpPr>
          <p:spPr>
            <a:xfrm>
              <a:off x="1198600" y="2690250"/>
              <a:ext cx="29950" cy="29650"/>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5"/>
            <p:cNvSpPr/>
            <p:nvPr/>
          </p:nvSpPr>
          <p:spPr>
            <a:xfrm>
              <a:off x="931250" y="2061425"/>
              <a:ext cx="106475" cy="9145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5"/>
            <p:cNvSpPr/>
            <p:nvPr/>
          </p:nvSpPr>
          <p:spPr>
            <a:xfrm>
              <a:off x="972375" y="2092375"/>
              <a:ext cx="34825" cy="29800"/>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5"/>
            <p:cNvSpPr/>
            <p:nvPr/>
          </p:nvSpPr>
          <p:spPr>
            <a:xfrm>
              <a:off x="2392850" y="4093600"/>
              <a:ext cx="119175" cy="102125"/>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5"/>
            <p:cNvSpPr/>
            <p:nvPr/>
          </p:nvSpPr>
          <p:spPr>
            <a:xfrm>
              <a:off x="2433675" y="4124325"/>
              <a:ext cx="47500" cy="40725"/>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5"/>
            <p:cNvSpPr/>
            <p:nvPr/>
          </p:nvSpPr>
          <p:spPr>
            <a:xfrm>
              <a:off x="2843450" y="3637275"/>
              <a:ext cx="106475" cy="91200"/>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5"/>
            <p:cNvSpPr/>
            <p:nvPr/>
          </p:nvSpPr>
          <p:spPr>
            <a:xfrm>
              <a:off x="2884275" y="3667975"/>
              <a:ext cx="35100" cy="29875"/>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5"/>
            <p:cNvSpPr/>
            <p:nvPr/>
          </p:nvSpPr>
          <p:spPr>
            <a:xfrm>
              <a:off x="3285600" y="3235650"/>
              <a:ext cx="106775" cy="91225"/>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5"/>
            <p:cNvSpPr/>
            <p:nvPr/>
          </p:nvSpPr>
          <p:spPr>
            <a:xfrm>
              <a:off x="3331875" y="3266350"/>
              <a:ext cx="29650" cy="29975"/>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5"/>
            <p:cNvSpPr/>
            <p:nvPr/>
          </p:nvSpPr>
          <p:spPr>
            <a:xfrm>
              <a:off x="3723500" y="2560350"/>
              <a:ext cx="106775" cy="91525"/>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5"/>
            <p:cNvSpPr/>
            <p:nvPr/>
          </p:nvSpPr>
          <p:spPr>
            <a:xfrm>
              <a:off x="3769775" y="2591050"/>
              <a:ext cx="29650" cy="29975"/>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5"/>
            <p:cNvSpPr/>
            <p:nvPr/>
          </p:nvSpPr>
          <p:spPr>
            <a:xfrm>
              <a:off x="4463225" y="3515700"/>
              <a:ext cx="106475" cy="91200"/>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5"/>
            <p:cNvSpPr/>
            <p:nvPr/>
          </p:nvSpPr>
          <p:spPr>
            <a:xfrm>
              <a:off x="4509175" y="3546700"/>
              <a:ext cx="29975" cy="29650"/>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5"/>
            <p:cNvSpPr/>
            <p:nvPr/>
          </p:nvSpPr>
          <p:spPr>
            <a:xfrm>
              <a:off x="4392150" y="3664775"/>
              <a:ext cx="106475" cy="91225"/>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5"/>
            <p:cNvSpPr/>
            <p:nvPr/>
          </p:nvSpPr>
          <p:spPr>
            <a:xfrm>
              <a:off x="4438125" y="3695500"/>
              <a:ext cx="29950" cy="29650"/>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5"/>
            <p:cNvSpPr/>
            <p:nvPr/>
          </p:nvSpPr>
          <p:spPr>
            <a:xfrm>
              <a:off x="4406975" y="3862050"/>
              <a:ext cx="106775" cy="91425"/>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5"/>
            <p:cNvSpPr/>
            <p:nvPr/>
          </p:nvSpPr>
          <p:spPr>
            <a:xfrm>
              <a:off x="4453225" y="3892975"/>
              <a:ext cx="29675" cy="29650"/>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5"/>
            <p:cNvSpPr/>
            <p:nvPr/>
          </p:nvSpPr>
          <p:spPr>
            <a:xfrm>
              <a:off x="3776725" y="3500875"/>
              <a:ext cx="106475" cy="91200"/>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5"/>
            <p:cNvSpPr/>
            <p:nvPr/>
          </p:nvSpPr>
          <p:spPr>
            <a:xfrm>
              <a:off x="3822700" y="3531575"/>
              <a:ext cx="29650" cy="29975"/>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5"/>
            <p:cNvSpPr/>
            <p:nvPr/>
          </p:nvSpPr>
          <p:spPr>
            <a:xfrm>
              <a:off x="3932850" y="3193725"/>
              <a:ext cx="134825" cy="115300"/>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5"/>
            <p:cNvSpPr/>
            <p:nvPr/>
          </p:nvSpPr>
          <p:spPr>
            <a:xfrm>
              <a:off x="3973900" y="3224625"/>
              <a:ext cx="62925" cy="53900"/>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5"/>
            <p:cNvSpPr/>
            <p:nvPr/>
          </p:nvSpPr>
          <p:spPr>
            <a:xfrm>
              <a:off x="3880150" y="4042800"/>
              <a:ext cx="106475" cy="91225"/>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5"/>
            <p:cNvSpPr/>
            <p:nvPr/>
          </p:nvSpPr>
          <p:spPr>
            <a:xfrm>
              <a:off x="3920975" y="4073525"/>
              <a:ext cx="35100" cy="29800"/>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5"/>
            <p:cNvSpPr/>
            <p:nvPr/>
          </p:nvSpPr>
          <p:spPr>
            <a:xfrm>
              <a:off x="4241250" y="4225850"/>
              <a:ext cx="106775" cy="91425"/>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5"/>
            <p:cNvSpPr/>
            <p:nvPr/>
          </p:nvSpPr>
          <p:spPr>
            <a:xfrm>
              <a:off x="4287500" y="4256775"/>
              <a:ext cx="29675" cy="29675"/>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5"/>
            <p:cNvSpPr/>
            <p:nvPr/>
          </p:nvSpPr>
          <p:spPr>
            <a:xfrm>
              <a:off x="2013925" y="3819400"/>
              <a:ext cx="106475" cy="91425"/>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5"/>
            <p:cNvSpPr/>
            <p:nvPr/>
          </p:nvSpPr>
          <p:spPr>
            <a:xfrm>
              <a:off x="2059875" y="3850025"/>
              <a:ext cx="29675" cy="29975"/>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5"/>
            <p:cNvSpPr/>
            <p:nvPr/>
          </p:nvSpPr>
          <p:spPr>
            <a:xfrm>
              <a:off x="1937700" y="3572625"/>
              <a:ext cx="106475" cy="9145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5"/>
            <p:cNvSpPr/>
            <p:nvPr/>
          </p:nvSpPr>
          <p:spPr>
            <a:xfrm>
              <a:off x="1978525" y="3603550"/>
              <a:ext cx="34825" cy="29825"/>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5"/>
            <p:cNvSpPr/>
            <p:nvPr/>
          </p:nvSpPr>
          <p:spPr>
            <a:xfrm>
              <a:off x="2124300" y="4295300"/>
              <a:ext cx="138525" cy="118450"/>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5"/>
            <p:cNvSpPr/>
            <p:nvPr/>
          </p:nvSpPr>
          <p:spPr>
            <a:xfrm>
              <a:off x="2165425" y="4326025"/>
              <a:ext cx="66575" cy="57050"/>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5"/>
            <p:cNvSpPr/>
            <p:nvPr/>
          </p:nvSpPr>
          <p:spPr>
            <a:xfrm>
              <a:off x="2600925" y="3530650"/>
              <a:ext cx="138525" cy="118600"/>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5"/>
            <p:cNvSpPr/>
            <p:nvPr/>
          </p:nvSpPr>
          <p:spPr>
            <a:xfrm>
              <a:off x="2651725" y="3561525"/>
              <a:ext cx="56875" cy="56875"/>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5"/>
            <p:cNvSpPr/>
            <p:nvPr/>
          </p:nvSpPr>
          <p:spPr>
            <a:xfrm>
              <a:off x="4484075" y="1975325"/>
              <a:ext cx="96200" cy="8237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8" name="Google Shape;4438;p75"/>
          <p:cNvGrpSpPr/>
          <p:nvPr/>
        </p:nvGrpSpPr>
        <p:grpSpPr>
          <a:xfrm>
            <a:off x="6064392" y="3070557"/>
            <a:ext cx="587865" cy="517731"/>
            <a:chOff x="6000718" y="3070557"/>
            <a:chExt cx="587865" cy="517731"/>
          </a:xfrm>
        </p:grpSpPr>
        <p:sp>
          <p:nvSpPr>
            <p:cNvPr id="4439" name="Google Shape;4439;p75"/>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75"/>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5"/>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5"/>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5"/>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5"/>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5"/>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5"/>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5"/>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5"/>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9" name="Google Shape;4449;p75"/>
          <p:cNvGrpSpPr/>
          <p:nvPr/>
        </p:nvGrpSpPr>
        <p:grpSpPr>
          <a:xfrm>
            <a:off x="6079197" y="3714217"/>
            <a:ext cx="557665" cy="516387"/>
            <a:chOff x="6015523" y="3714217"/>
            <a:chExt cx="557665" cy="516387"/>
          </a:xfrm>
        </p:grpSpPr>
        <p:grpSp>
          <p:nvGrpSpPr>
            <p:cNvPr id="4450" name="Google Shape;4450;p75"/>
            <p:cNvGrpSpPr/>
            <p:nvPr/>
          </p:nvGrpSpPr>
          <p:grpSpPr>
            <a:xfrm>
              <a:off x="6036094" y="3716980"/>
              <a:ext cx="529822" cy="510480"/>
              <a:chOff x="3148311" y="-545634"/>
              <a:chExt cx="1006118" cy="969572"/>
            </a:xfrm>
          </p:grpSpPr>
          <p:sp>
            <p:nvSpPr>
              <p:cNvPr id="4451" name="Google Shape;4451;p75"/>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75"/>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5"/>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5"/>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5"/>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5"/>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5"/>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75"/>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75"/>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5"/>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61" name="Google Shape;4461;p75"/>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2" name="Google Shape;4462;p75"/>
          <p:cNvGrpSpPr/>
          <p:nvPr/>
        </p:nvGrpSpPr>
        <p:grpSpPr>
          <a:xfrm>
            <a:off x="6707979" y="3073628"/>
            <a:ext cx="576302" cy="511871"/>
            <a:chOff x="6644304" y="3073628"/>
            <a:chExt cx="576302" cy="511871"/>
          </a:xfrm>
        </p:grpSpPr>
        <p:grpSp>
          <p:nvGrpSpPr>
            <p:cNvPr id="4463" name="Google Shape;4463;p75"/>
            <p:cNvGrpSpPr/>
            <p:nvPr/>
          </p:nvGrpSpPr>
          <p:grpSpPr>
            <a:xfrm>
              <a:off x="6712169" y="3073651"/>
              <a:ext cx="481611" cy="506713"/>
              <a:chOff x="1833536" y="-546641"/>
              <a:chExt cx="914567" cy="962419"/>
            </a:xfrm>
          </p:grpSpPr>
          <p:grpSp>
            <p:nvGrpSpPr>
              <p:cNvPr id="4464" name="Google Shape;4464;p75"/>
              <p:cNvGrpSpPr/>
              <p:nvPr/>
            </p:nvGrpSpPr>
            <p:grpSpPr>
              <a:xfrm>
                <a:off x="1833536" y="-524249"/>
                <a:ext cx="914567" cy="940027"/>
                <a:chOff x="1833536" y="-524249"/>
                <a:chExt cx="914567" cy="940027"/>
              </a:xfrm>
            </p:grpSpPr>
            <p:sp>
              <p:nvSpPr>
                <p:cNvPr id="4465" name="Google Shape;4465;p75"/>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5"/>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5"/>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5"/>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5"/>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70" name="Google Shape;4470;p75"/>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5"/>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5"/>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5"/>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74" name="Google Shape;4474;p75"/>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5" name="Google Shape;4475;p75"/>
          <p:cNvGrpSpPr/>
          <p:nvPr/>
        </p:nvGrpSpPr>
        <p:grpSpPr>
          <a:xfrm>
            <a:off x="6715725" y="3714143"/>
            <a:ext cx="560636" cy="516497"/>
            <a:chOff x="6652051" y="3714143"/>
            <a:chExt cx="560636" cy="516497"/>
          </a:xfrm>
        </p:grpSpPr>
        <p:grpSp>
          <p:nvGrpSpPr>
            <p:cNvPr id="4476" name="Google Shape;4476;p75"/>
            <p:cNvGrpSpPr/>
            <p:nvPr/>
          </p:nvGrpSpPr>
          <p:grpSpPr>
            <a:xfrm>
              <a:off x="6669657" y="3716715"/>
              <a:ext cx="466768" cy="464314"/>
              <a:chOff x="3139766" y="765669"/>
              <a:chExt cx="886380" cy="881888"/>
            </a:xfrm>
          </p:grpSpPr>
          <p:grpSp>
            <p:nvGrpSpPr>
              <p:cNvPr id="4477" name="Google Shape;4477;p75"/>
              <p:cNvGrpSpPr/>
              <p:nvPr/>
            </p:nvGrpSpPr>
            <p:grpSpPr>
              <a:xfrm>
                <a:off x="3139766" y="765669"/>
                <a:ext cx="886380" cy="881888"/>
                <a:chOff x="3139766" y="765669"/>
                <a:chExt cx="886380" cy="881888"/>
              </a:xfrm>
            </p:grpSpPr>
            <p:sp>
              <p:nvSpPr>
                <p:cNvPr id="4478" name="Google Shape;4478;p75"/>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5"/>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5"/>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5"/>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5"/>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5"/>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5"/>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5"/>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5"/>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87" name="Google Shape;4487;p75"/>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5"/>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5"/>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5"/>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91" name="Google Shape;4491;p75"/>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2" name="Google Shape;4492;p75"/>
          <p:cNvGrpSpPr/>
          <p:nvPr/>
        </p:nvGrpSpPr>
        <p:grpSpPr>
          <a:xfrm>
            <a:off x="726609" y="1192826"/>
            <a:ext cx="2665073" cy="1317140"/>
            <a:chOff x="793334" y="1192826"/>
            <a:chExt cx="2665073" cy="1317140"/>
          </a:xfrm>
        </p:grpSpPr>
        <p:sp>
          <p:nvSpPr>
            <p:cNvPr id="4493" name="Google Shape;4493;p75"/>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5"/>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75"/>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5"/>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5"/>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5"/>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5"/>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5"/>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5"/>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5"/>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5"/>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5"/>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5"/>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5"/>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5"/>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5"/>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5"/>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75"/>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75"/>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5"/>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5"/>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5"/>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5"/>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5"/>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5"/>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5"/>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5"/>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5"/>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5"/>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75"/>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5"/>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5"/>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75"/>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75"/>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5"/>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75"/>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75"/>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5"/>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5"/>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5"/>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5"/>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5"/>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5"/>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5"/>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75"/>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5"/>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75"/>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75"/>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5"/>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5"/>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75"/>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5"/>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5"/>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5"/>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5"/>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5"/>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5"/>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5"/>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5"/>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75"/>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5"/>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5"/>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5"/>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5"/>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5"/>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75"/>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5"/>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5"/>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5"/>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5"/>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5"/>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5"/>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5"/>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5"/>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5"/>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5"/>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5"/>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5"/>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5"/>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5"/>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5"/>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5"/>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5"/>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5"/>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75"/>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75"/>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5"/>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75"/>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5"/>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5"/>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5"/>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75"/>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75"/>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5"/>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75"/>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75"/>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5"/>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75"/>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5"/>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5"/>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5"/>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5"/>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5"/>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5"/>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5"/>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5"/>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5"/>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5"/>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5"/>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5"/>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5"/>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5"/>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5"/>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5"/>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5"/>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5"/>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5"/>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5"/>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5"/>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5"/>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5"/>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5"/>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5"/>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5"/>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5"/>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5"/>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5"/>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5"/>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5"/>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5"/>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5"/>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5"/>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5"/>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5"/>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5"/>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5"/>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5"/>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5"/>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5"/>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5"/>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5"/>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5"/>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5"/>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5"/>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5"/>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5"/>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5"/>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5"/>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5"/>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5"/>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5"/>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5"/>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5"/>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5"/>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5"/>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5"/>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5"/>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5"/>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5"/>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5"/>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5"/>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5"/>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5"/>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5"/>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5"/>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5"/>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5"/>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5"/>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5"/>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5"/>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5"/>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5"/>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5"/>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5"/>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5"/>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5"/>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5"/>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5"/>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5"/>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5"/>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5"/>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5"/>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5"/>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5"/>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75"/>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75"/>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5"/>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5"/>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5"/>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5"/>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75"/>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5"/>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5"/>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75"/>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75"/>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75"/>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75"/>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75"/>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5"/>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5"/>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75"/>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75"/>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75"/>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75"/>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75"/>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5"/>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75"/>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5"/>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75"/>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75"/>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5"/>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75"/>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5"/>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5"/>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5"/>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75"/>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75"/>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5"/>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75"/>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75"/>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5"/>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75"/>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5"/>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5"/>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75"/>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5"/>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5"/>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5"/>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5"/>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5"/>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5"/>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5"/>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75"/>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75"/>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5"/>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5"/>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5"/>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5"/>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5"/>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5"/>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5"/>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5"/>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5"/>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5"/>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5"/>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5"/>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5"/>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5"/>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5"/>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5"/>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5"/>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5"/>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5"/>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5"/>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5"/>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5"/>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5"/>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5"/>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5"/>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5"/>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75"/>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5"/>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75"/>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75"/>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5"/>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5"/>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5"/>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5"/>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5"/>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5"/>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5"/>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5"/>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5"/>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5"/>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5"/>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5"/>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5"/>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5"/>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5"/>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5"/>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5"/>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5"/>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5"/>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75"/>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75"/>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5"/>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5"/>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75"/>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5"/>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5"/>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5"/>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5"/>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75"/>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5"/>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5"/>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75"/>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75"/>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5"/>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75"/>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75"/>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5"/>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5"/>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5"/>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5"/>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5"/>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75"/>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75"/>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75"/>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75"/>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5"/>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75"/>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75"/>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5"/>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75"/>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75"/>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5"/>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75"/>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75"/>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5"/>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75"/>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75"/>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5"/>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75"/>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75"/>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5"/>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75"/>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75"/>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75"/>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75"/>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75"/>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5"/>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75"/>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75"/>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5"/>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75"/>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75"/>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5"/>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5"/>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75"/>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5"/>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75"/>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75"/>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5"/>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5"/>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75"/>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75"/>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5"/>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75"/>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5"/>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5"/>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75"/>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75"/>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5"/>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75"/>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75"/>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75"/>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75"/>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75"/>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75"/>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5"/>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75"/>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5"/>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75"/>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75"/>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75"/>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75"/>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5"/>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75"/>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5"/>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5"/>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5"/>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75"/>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5"/>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5"/>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75"/>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5"/>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75"/>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75"/>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75"/>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75"/>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5"/>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5"/>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75"/>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75"/>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75"/>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5"/>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5"/>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5"/>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5"/>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75"/>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75"/>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5"/>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5"/>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5"/>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5"/>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5"/>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75"/>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5"/>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5"/>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5"/>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5"/>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75"/>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5"/>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75"/>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75"/>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5"/>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75"/>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75"/>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75"/>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75"/>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75"/>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5"/>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5"/>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75"/>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75"/>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5"/>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75"/>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75"/>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5"/>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5"/>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5"/>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5"/>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75"/>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5"/>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5"/>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75"/>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75"/>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5"/>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75"/>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5"/>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75"/>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75"/>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5"/>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5"/>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5"/>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5"/>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5"/>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75"/>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5"/>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5"/>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5"/>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5"/>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5"/>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75"/>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5"/>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75"/>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5"/>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5"/>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75"/>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75"/>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5"/>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5"/>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5"/>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5"/>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5"/>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5"/>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5"/>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5"/>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5"/>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5"/>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75"/>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5"/>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5"/>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5"/>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75"/>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5"/>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5"/>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5"/>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5"/>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5"/>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5"/>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5"/>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5"/>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75"/>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5"/>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5"/>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5"/>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75"/>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75"/>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5"/>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75"/>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75"/>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75"/>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5"/>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75"/>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75"/>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5"/>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5"/>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5"/>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5"/>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5"/>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5"/>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5"/>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75"/>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75"/>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5"/>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75"/>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75"/>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5"/>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75"/>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75"/>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75"/>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75"/>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5"/>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5"/>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5"/>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5"/>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5"/>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5"/>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5"/>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5"/>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5"/>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5"/>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5"/>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5"/>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5"/>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5"/>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5"/>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75"/>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5"/>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5"/>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5"/>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5"/>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5"/>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5"/>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5"/>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5"/>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5"/>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5"/>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5"/>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5"/>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5"/>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5"/>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5"/>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5"/>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5"/>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5"/>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5"/>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5"/>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5"/>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75"/>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75"/>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75"/>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75"/>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75"/>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75"/>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75"/>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5"/>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75"/>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75"/>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75"/>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5"/>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75"/>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75"/>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5"/>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5"/>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5"/>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75"/>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5"/>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75"/>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5"/>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5"/>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5"/>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5"/>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75"/>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75"/>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75"/>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5"/>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5"/>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5"/>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5"/>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5"/>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5"/>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5"/>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5"/>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75"/>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75"/>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5"/>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5"/>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5"/>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75"/>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75"/>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5"/>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5"/>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5"/>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5"/>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5"/>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5"/>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75"/>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75"/>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5"/>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75"/>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75"/>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75"/>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75"/>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5"/>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5"/>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5"/>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75"/>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5"/>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5"/>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5"/>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5"/>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5"/>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5"/>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5"/>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5"/>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5"/>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5"/>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5"/>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75"/>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5"/>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5"/>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75"/>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5"/>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5"/>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5"/>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5"/>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75"/>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75"/>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5"/>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5"/>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5"/>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75"/>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75"/>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75"/>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5"/>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75"/>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75"/>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75"/>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5"/>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75"/>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75"/>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5"/>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5"/>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5"/>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5"/>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5"/>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75"/>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75"/>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5"/>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75"/>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75"/>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75"/>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5"/>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5"/>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75"/>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5"/>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75"/>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75"/>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5"/>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75"/>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75"/>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75"/>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75"/>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75"/>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5"/>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75"/>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75"/>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5"/>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75"/>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75"/>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75"/>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5"/>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5"/>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75"/>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75"/>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5"/>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5"/>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5"/>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75"/>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5"/>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5"/>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5"/>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75"/>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75"/>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75"/>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5"/>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75"/>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5"/>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5"/>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5"/>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5"/>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5"/>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5"/>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5"/>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5"/>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5"/>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75"/>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5"/>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5"/>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5"/>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5"/>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5"/>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5"/>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5"/>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5"/>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5"/>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5"/>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5"/>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5"/>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5"/>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5"/>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5"/>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5"/>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5"/>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5"/>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75"/>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5"/>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5"/>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5"/>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5"/>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5"/>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5"/>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5"/>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5"/>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5"/>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5"/>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5"/>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5"/>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75"/>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75"/>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5"/>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75"/>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5"/>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75"/>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75"/>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5"/>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75"/>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75"/>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5"/>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5"/>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5"/>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5"/>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5"/>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5"/>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5"/>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5"/>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75"/>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75"/>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5"/>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5"/>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5"/>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5"/>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5"/>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5"/>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5"/>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75"/>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5"/>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5"/>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5"/>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5"/>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5"/>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75"/>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5"/>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5"/>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5"/>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5"/>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5"/>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5"/>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5"/>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5"/>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5"/>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5"/>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5"/>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5"/>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75"/>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75"/>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5"/>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75"/>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75"/>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5"/>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75"/>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5"/>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5"/>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75"/>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5"/>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5"/>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5"/>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5"/>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5"/>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5"/>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5"/>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5"/>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5"/>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5"/>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5"/>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5"/>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5"/>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5"/>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5"/>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5"/>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5"/>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5"/>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5"/>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5"/>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5"/>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5"/>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5"/>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75"/>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5"/>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5"/>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75"/>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5"/>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5"/>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5"/>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5"/>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5"/>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5"/>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75"/>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5"/>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5"/>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75"/>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75"/>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5"/>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5"/>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5"/>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5"/>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5"/>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5"/>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5"/>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75"/>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75"/>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5"/>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5"/>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5"/>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5"/>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5"/>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5"/>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5"/>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5"/>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5"/>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5"/>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5"/>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5"/>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5"/>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5"/>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5"/>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5"/>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5"/>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5"/>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5"/>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5"/>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5"/>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5"/>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75"/>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5"/>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75"/>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5"/>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5"/>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5"/>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5"/>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5"/>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5"/>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5"/>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5"/>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5"/>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5"/>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5"/>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5"/>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5"/>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5"/>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5"/>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5"/>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5"/>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5"/>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5"/>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5"/>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5"/>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75"/>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75"/>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5"/>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5"/>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5"/>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5"/>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5"/>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5"/>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75"/>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5"/>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5"/>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5"/>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5"/>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5"/>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5"/>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5"/>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5"/>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5"/>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5"/>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5"/>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5"/>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75"/>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75"/>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5"/>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5"/>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5"/>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5"/>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5"/>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5"/>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5"/>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5"/>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5"/>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5"/>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5"/>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5"/>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5"/>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5"/>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5"/>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5"/>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5"/>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5"/>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5"/>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5"/>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5"/>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5"/>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5"/>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5"/>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5"/>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5"/>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5"/>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5"/>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5"/>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5"/>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5"/>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5"/>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5"/>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5"/>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5"/>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5"/>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5"/>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5"/>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5"/>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5"/>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5"/>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5"/>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5"/>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5"/>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5"/>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5"/>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5"/>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5"/>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5"/>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5"/>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5"/>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5"/>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5"/>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5"/>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5"/>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5"/>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5"/>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5"/>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5"/>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5"/>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5"/>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5"/>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5"/>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5"/>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5"/>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5"/>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5"/>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5"/>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5"/>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5"/>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5"/>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5"/>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75"/>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5"/>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75"/>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5"/>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5"/>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5"/>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5"/>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5"/>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5"/>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5"/>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5"/>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5"/>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5"/>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5"/>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5"/>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5"/>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5"/>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5"/>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5"/>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5"/>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5"/>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5"/>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5"/>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5"/>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5"/>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5"/>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5"/>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5"/>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5"/>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5"/>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5"/>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5"/>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5"/>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5"/>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5"/>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5"/>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5"/>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5"/>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5"/>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5"/>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5"/>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5"/>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5"/>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5"/>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5"/>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5"/>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5"/>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75"/>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5"/>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5"/>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5"/>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5"/>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5"/>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5"/>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5"/>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5"/>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5"/>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5"/>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5"/>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5"/>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5"/>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5"/>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5"/>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5"/>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5"/>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5"/>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5"/>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5"/>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5"/>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5"/>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5"/>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5"/>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5"/>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5"/>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5"/>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5"/>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5"/>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5"/>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5"/>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5"/>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5"/>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5"/>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5"/>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5"/>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5"/>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5"/>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5"/>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5"/>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5"/>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5"/>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5"/>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5"/>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5"/>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5"/>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5"/>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5"/>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5"/>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5"/>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5"/>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5"/>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5"/>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5"/>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5"/>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5"/>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5"/>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5"/>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5"/>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5"/>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5"/>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5"/>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5"/>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5"/>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5"/>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5"/>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5"/>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5"/>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5"/>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5"/>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5"/>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5"/>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5"/>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5"/>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5"/>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5"/>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5"/>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5"/>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5"/>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5"/>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5"/>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5"/>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5"/>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5"/>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5"/>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5"/>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5"/>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5"/>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5"/>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5"/>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5"/>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5"/>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5"/>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5"/>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5"/>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5"/>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5"/>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5"/>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5"/>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5"/>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5"/>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5"/>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5"/>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5"/>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5"/>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5"/>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5"/>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5"/>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5"/>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5"/>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5"/>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5"/>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5"/>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5"/>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5"/>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5"/>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5"/>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5"/>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5"/>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5"/>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5"/>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5"/>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5"/>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5"/>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5"/>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5"/>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5"/>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5"/>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5"/>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5"/>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5"/>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5"/>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5"/>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5"/>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5"/>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5"/>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5"/>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5"/>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5"/>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5"/>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5"/>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5"/>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5"/>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5"/>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5"/>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5"/>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5"/>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5"/>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5"/>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5"/>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5"/>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5"/>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5"/>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5"/>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5"/>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5"/>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5"/>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5"/>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5"/>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5"/>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5"/>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5"/>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5"/>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5"/>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5"/>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5"/>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5"/>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5"/>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5"/>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5"/>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5"/>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5"/>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5"/>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5"/>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5"/>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5"/>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5"/>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5"/>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5"/>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5"/>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5"/>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5"/>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5"/>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5"/>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5"/>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5"/>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5"/>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5"/>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5"/>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5"/>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5"/>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5"/>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5"/>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5"/>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5"/>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5"/>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5"/>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5"/>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5"/>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5"/>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5"/>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5"/>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5"/>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5"/>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5"/>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5"/>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5"/>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5"/>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5"/>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5"/>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5"/>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5"/>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5"/>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5"/>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5"/>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5"/>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5"/>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5"/>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5"/>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5"/>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5"/>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5"/>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5"/>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5"/>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5"/>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5"/>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5"/>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5"/>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5"/>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5"/>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5"/>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5"/>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5"/>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5"/>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5"/>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5"/>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5"/>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5"/>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5"/>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5"/>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5"/>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5"/>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5"/>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5"/>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5"/>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5"/>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5"/>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5"/>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5"/>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5"/>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5"/>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5"/>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5"/>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5"/>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5"/>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5"/>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5"/>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5"/>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5"/>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5"/>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5"/>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5"/>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5"/>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5"/>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5"/>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5"/>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5"/>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5"/>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5"/>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5"/>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5"/>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5"/>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5"/>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5"/>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5"/>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5"/>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5"/>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5"/>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5"/>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5"/>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5"/>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5"/>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5"/>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5"/>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5"/>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5"/>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5"/>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5"/>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5"/>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5"/>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5"/>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5"/>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5"/>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5"/>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5"/>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5"/>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5"/>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5"/>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5"/>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5"/>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5"/>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5"/>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5"/>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5"/>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5"/>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5"/>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5"/>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5"/>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5"/>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5"/>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5"/>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5"/>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5"/>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5"/>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5"/>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5"/>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5"/>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5"/>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5"/>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5"/>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5"/>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5"/>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5"/>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5"/>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5"/>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5"/>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5"/>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5"/>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5"/>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5"/>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5"/>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5"/>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5"/>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5"/>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5"/>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5"/>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5"/>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5"/>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5"/>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5"/>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5"/>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5"/>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5"/>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5"/>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5"/>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5"/>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5"/>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5"/>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5"/>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5"/>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5"/>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5"/>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5"/>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5"/>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5"/>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5"/>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5"/>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5"/>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5"/>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5"/>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5"/>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5"/>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5"/>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5"/>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5"/>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5"/>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5"/>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5"/>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5"/>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5"/>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5"/>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5"/>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5"/>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5"/>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5"/>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5"/>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5"/>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5"/>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5"/>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5"/>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5"/>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5"/>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5"/>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5"/>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5"/>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5"/>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5"/>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5"/>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5"/>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5"/>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5"/>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5"/>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5"/>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5"/>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5"/>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5"/>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5"/>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5"/>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5"/>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5"/>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5"/>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5"/>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5"/>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5"/>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5"/>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5"/>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5"/>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5"/>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5"/>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5"/>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5"/>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5"/>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5"/>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5"/>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5"/>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5"/>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5"/>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5"/>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5"/>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5"/>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5"/>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5"/>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5"/>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5"/>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5"/>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5"/>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5"/>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5"/>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5"/>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5"/>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5"/>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5"/>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5"/>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5"/>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5"/>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5"/>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5"/>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5"/>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5"/>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5"/>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5"/>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5"/>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5"/>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5"/>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5"/>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5"/>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5"/>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5"/>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5"/>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5"/>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5"/>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5"/>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5"/>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75"/>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5"/>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5"/>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5"/>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5"/>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5"/>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5"/>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5"/>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5"/>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5"/>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5"/>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5"/>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5"/>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5"/>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5"/>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5"/>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5"/>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5"/>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5"/>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5"/>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5"/>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5"/>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5"/>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5"/>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5"/>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5"/>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5"/>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5"/>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5"/>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5"/>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5"/>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5"/>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5"/>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5"/>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5"/>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5"/>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5"/>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5"/>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5"/>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5"/>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5"/>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5"/>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5"/>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5"/>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5"/>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5"/>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5"/>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5"/>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5"/>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5"/>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5"/>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5"/>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5"/>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5"/>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5"/>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5"/>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5"/>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5"/>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5"/>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5"/>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5"/>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5"/>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5"/>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5"/>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5"/>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5"/>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5"/>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5"/>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5"/>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5"/>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5"/>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5"/>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5"/>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5"/>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5"/>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5"/>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5"/>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5"/>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5"/>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5"/>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5"/>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5"/>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5"/>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5"/>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5"/>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5"/>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5"/>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5"/>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5"/>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5"/>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5"/>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5"/>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5"/>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5"/>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5"/>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5"/>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5"/>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5"/>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5"/>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5"/>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5"/>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5"/>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5"/>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5"/>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5"/>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5"/>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5"/>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5"/>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5"/>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5"/>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5"/>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5"/>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5"/>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5"/>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5"/>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5"/>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5"/>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5"/>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5"/>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5"/>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5"/>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5"/>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5"/>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5"/>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5"/>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5"/>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5"/>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5"/>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5"/>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5"/>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5"/>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5"/>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5"/>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5"/>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5"/>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5"/>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5"/>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5"/>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5"/>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5"/>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5"/>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5"/>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5"/>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5"/>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5"/>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5"/>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5"/>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5"/>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5"/>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5"/>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5"/>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5"/>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5"/>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5"/>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5"/>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5"/>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5"/>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5"/>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5"/>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5"/>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5"/>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5"/>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5"/>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5"/>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5"/>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5"/>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5"/>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5"/>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5"/>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5"/>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5"/>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5"/>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5"/>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5"/>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5"/>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5"/>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5"/>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5"/>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5"/>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5"/>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5"/>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5"/>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5"/>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5"/>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5"/>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5"/>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5"/>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5"/>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5"/>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5"/>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5"/>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5"/>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5"/>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5"/>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5"/>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5"/>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5"/>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5"/>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5"/>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5"/>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5"/>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5"/>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5"/>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5"/>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5"/>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5"/>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5"/>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5"/>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5"/>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5"/>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5"/>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5"/>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5"/>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5"/>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5"/>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5"/>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5"/>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5"/>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5"/>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5"/>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5"/>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5"/>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5"/>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5"/>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5"/>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5"/>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5"/>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5"/>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5"/>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5"/>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5"/>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5"/>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5"/>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5"/>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5"/>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5"/>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5"/>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5"/>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5"/>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5"/>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5"/>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5"/>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5"/>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5"/>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5"/>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5"/>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5"/>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5"/>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5"/>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5"/>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5"/>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5"/>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5"/>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5"/>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5"/>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5"/>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5"/>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5"/>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5"/>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5"/>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5"/>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5"/>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5"/>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5"/>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5"/>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5"/>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5"/>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5"/>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5"/>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5"/>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5"/>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5"/>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5"/>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5"/>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5"/>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5"/>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5"/>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5"/>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5"/>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5"/>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5"/>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5"/>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5"/>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5"/>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5"/>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5"/>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5"/>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5"/>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5"/>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5"/>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5"/>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5"/>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5"/>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5"/>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5"/>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5"/>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5"/>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5"/>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5"/>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5"/>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5"/>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5"/>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5"/>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5"/>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5"/>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5"/>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5"/>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5"/>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5"/>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5"/>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5"/>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5"/>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5"/>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5"/>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5"/>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5"/>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5"/>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5"/>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5"/>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5"/>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5"/>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5"/>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5"/>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5"/>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5"/>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5"/>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5"/>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5"/>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5"/>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5"/>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5"/>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5"/>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5"/>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5"/>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5"/>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5"/>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5"/>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5"/>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5"/>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5"/>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5"/>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5"/>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5"/>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5"/>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5"/>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5"/>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5"/>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5"/>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5"/>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5"/>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5"/>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5"/>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5"/>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5"/>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5"/>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5"/>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5"/>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5"/>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5"/>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5"/>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5"/>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5"/>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5"/>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5"/>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5"/>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5"/>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5"/>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5"/>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5"/>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5"/>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5"/>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5"/>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5"/>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5"/>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5"/>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5"/>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5"/>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5"/>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5"/>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5"/>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5"/>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5"/>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5"/>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5"/>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5"/>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5"/>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5"/>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5"/>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5"/>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5"/>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5"/>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5"/>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5"/>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5"/>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5"/>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5"/>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5"/>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5"/>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5"/>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5"/>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5"/>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5"/>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5"/>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5"/>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5"/>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5"/>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5"/>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5"/>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5"/>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5"/>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5"/>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5"/>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5"/>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5"/>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5"/>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5"/>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5"/>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5"/>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5"/>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5"/>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5"/>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5"/>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5"/>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5"/>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5"/>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5"/>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5"/>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5"/>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5"/>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5"/>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5"/>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5"/>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5"/>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5"/>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5"/>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5"/>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5"/>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5"/>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5"/>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5"/>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5"/>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5"/>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5"/>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5"/>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5"/>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5"/>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5"/>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5"/>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5"/>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5"/>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5"/>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5"/>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5"/>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5"/>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5"/>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5"/>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5"/>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5"/>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5"/>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5"/>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5"/>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5"/>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5"/>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5"/>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5"/>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5"/>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5"/>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5"/>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5"/>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5"/>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5"/>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5"/>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5"/>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5"/>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5"/>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5"/>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5"/>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5"/>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5"/>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5"/>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5"/>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5"/>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5"/>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5"/>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5"/>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5"/>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5"/>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5"/>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5"/>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5"/>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5"/>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5"/>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5"/>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5"/>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5"/>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5"/>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5"/>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5"/>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5"/>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5"/>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5"/>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5"/>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5"/>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5"/>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5"/>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5"/>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5"/>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5"/>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5"/>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5"/>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5"/>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5"/>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5"/>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5"/>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5"/>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5"/>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5"/>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5"/>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5"/>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5"/>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5"/>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5"/>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5"/>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5"/>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5"/>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5"/>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5"/>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5"/>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5"/>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5"/>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5"/>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5"/>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5"/>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5"/>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5"/>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5"/>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5"/>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5"/>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5"/>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5"/>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5"/>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5"/>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5"/>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5"/>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5"/>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5"/>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5"/>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5"/>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5"/>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5"/>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5"/>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5"/>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5"/>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5"/>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5"/>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5"/>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5"/>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5"/>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5"/>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5"/>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5"/>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5"/>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5"/>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5"/>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5"/>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5"/>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5"/>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5"/>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5"/>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5"/>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5"/>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5"/>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5"/>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5"/>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5"/>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5"/>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5"/>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5"/>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5"/>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5"/>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5"/>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5"/>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5"/>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5"/>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5"/>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5"/>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5"/>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5"/>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5"/>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5"/>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5"/>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5"/>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5"/>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5"/>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5"/>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5"/>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5"/>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5"/>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5"/>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5"/>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5"/>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5"/>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5"/>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5"/>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5"/>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5"/>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5"/>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5"/>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5"/>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5"/>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5"/>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5"/>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5"/>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5"/>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5"/>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5"/>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5"/>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5"/>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5"/>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5"/>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5"/>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5"/>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5"/>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5"/>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5"/>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5"/>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5"/>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5"/>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5"/>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5"/>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5"/>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5"/>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5"/>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5"/>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5"/>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5"/>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5"/>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5"/>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5"/>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5"/>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5"/>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5"/>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5"/>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5"/>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5"/>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5"/>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5"/>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5"/>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5"/>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5"/>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5"/>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5"/>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5"/>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5"/>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5"/>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5"/>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5"/>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5"/>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5"/>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5"/>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5"/>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5"/>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5"/>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5"/>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5"/>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5"/>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5"/>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5"/>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5"/>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5"/>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5"/>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5"/>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5"/>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5"/>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5"/>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5"/>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5"/>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5"/>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5"/>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5"/>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75"/>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5"/>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5"/>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5"/>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5"/>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5"/>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5"/>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5"/>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5"/>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5"/>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5"/>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5"/>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5"/>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5"/>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5"/>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5"/>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5"/>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5"/>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5"/>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5"/>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5"/>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5"/>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5"/>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5"/>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5"/>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5"/>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5"/>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5"/>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5"/>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5"/>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5"/>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5"/>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5"/>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5"/>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5"/>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5"/>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5"/>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5"/>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5"/>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5"/>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5"/>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5"/>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5"/>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5"/>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5"/>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5"/>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5"/>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5"/>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5"/>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5"/>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5"/>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5"/>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5"/>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5"/>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5"/>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5"/>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5"/>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5"/>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5"/>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5"/>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5"/>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5"/>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5"/>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5"/>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5"/>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5"/>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5"/>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5"/>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5"/>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5"/>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5"/>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5"/>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5"/>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5"/>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5"/>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5"/>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5"/>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5"/>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5"/>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5"/>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5"/>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5"/>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5"/>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5"/>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5"/>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5"/>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5"/>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5"/>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5"/>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5"/>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5"/>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5"/>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5"/>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5"/>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5"/>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5"/>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5"/>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5"/>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5"/>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5"/>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5"/>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5"/>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5"/>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5"/>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5"/>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5"/>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5"/>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5"/>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5"/>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5"/>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5"/>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5"/>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5"/>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5"/>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5"/>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5"/>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5"/>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5"/>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5"/>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5"/>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5"/>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5"/>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5"/>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5"/>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5"/>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5"/>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5"/>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5"/>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5"/>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5"/>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5"/>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5"/>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5"/>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5"/>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5"/>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5"/>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5"/>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5"/>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5"/>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5"/>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5"/>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5"/>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5"/>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5"/>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5"/>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5"/>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5"/>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5"/>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5"/>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5"/>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5"/>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5"/>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5"/>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5"/>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5"/>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5"/>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5"/>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5"/>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5"/>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5"/>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5"/>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5"/>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5"/>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5"/>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5"/>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5"/>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5"/>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5"/>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5"/>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5"/>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5"/>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5"/>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5"/>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5"/>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5"/>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5"/>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5"/>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5"/>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5"/>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5"/>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5"/>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5"/>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5"/>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5"/>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5"/>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5"/>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5"/>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5"/>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5"/>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5"/>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5"/>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5"/>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5"/>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5"/>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5"/>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5"/>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5"/>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5"/>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5"/>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5"/>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75"/>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5"/>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5"/>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5"/>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5"/>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5"/>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5"/>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5"/>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5"/>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5"/>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5"/>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5"/>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5"/>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5"/>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5"/>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5"/>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5"/>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5"/>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5"/>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5"/>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5"/>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5"/>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5"/>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5"/>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5"/>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5"/>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5"/>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5"/>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5"/>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5"/>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5"/>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5"/>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5"/>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5"/>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5"/>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5"/>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5"/>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5"/>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5"/>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5"/>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5"/>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5"/>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5"/>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5"/>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5"/>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5"/>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5"/>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5"/>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5"/>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5"/>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5"/>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5"/>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5"/>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5"/>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5"/>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5"/>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5"/>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5"/>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5"/>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5"/>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5"/>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5"/>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5"/>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5"/>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75"/>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5"/>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5"/>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5"/>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5"/>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5"/>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5"/>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5"/>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5"/>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5"/>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5"/>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5"/>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5"/>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5"/>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5"/>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5"/>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5"/>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5"/>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5"/>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5"/>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5"/>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5"/>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5"/>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5"/>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5"/>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5"/>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5"/>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5"/>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5"/>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5"/>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5"/>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5"/>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5"/>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5"/>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5"/>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5"/>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5"/>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5"/>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5"/>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5"/>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5"/>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5"/>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5"/>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5"/>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5"/>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5"/>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5"/>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5"/>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5"/>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5"/>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5"/>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5"/>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5"/>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5"/>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5"/>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5"/>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5"/>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5"/>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75"/>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5"/>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5"/>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5"/>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5"/>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5"/>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5"/>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5"/>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5"/>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5"/>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5"/>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5"/>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5"/>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5"/>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5"/>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5"/>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5"/>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5"/>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5"/>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5"/>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5"/>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5"/>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5"/>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5"/>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5"/>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5"/>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5"/>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5"/>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5"/>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5"/>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5"/>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5"/>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5"/>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5"/>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5"/>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5"/>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5"/>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5"/>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5"/>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5"/>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5"/>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5"/>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5"/>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5"/>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5"/>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5"/>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5"/>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5"/>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5"/>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5"/>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5"/>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5"/>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5"/>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5"/>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5"/>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5"/>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5"/>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5"/>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5"/>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5"/>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5"/>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5"/>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5"/>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5"/>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5"/>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5"/>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5"/>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5"/>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5"/>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5"/>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5"/>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5"/>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5"/>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5"/>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5"/>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5"/>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5"/>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5"/>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5"/>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5"/>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5"/>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5"/>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5"/>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5"/>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5"/>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5"/>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5"/>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5"/>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5"/>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5"/>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5"/>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5"/>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5"/>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5"/>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5"/>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5"/>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5"/>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5"/>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5"/>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5"/>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5"/>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5"/>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5"/>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5"/>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5"/>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5"/>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5"/>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5"/>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75"/>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5"/>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5"/>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5"/>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5"/>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5"/>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5"/>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5"/>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5"/>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5"/>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5"/>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5"/>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5"/>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5"/>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5"/>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5"/>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5"/>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5"/>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5"/>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5"/>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5"/>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5"/>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5"/>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5"/>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5"/>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5"/>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5"/>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5"/>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5"/>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5"/>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5"/>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5"/>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5"/>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5"/>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5"/>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5"/>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75"/>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75"/>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5"/>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5"/>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5"/>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5"/>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5"/>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5"/>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5"/>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5"/>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5"/>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5"/>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5"/>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5"/>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5"/>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75"/>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5"/>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5"/>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5"/>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5"/>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5"/>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5"/>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5"/>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5"/>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5"/>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5"/>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5"/>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5"/>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5"/>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5"/>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5"/>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5"/>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5"/>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5"/>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5"/>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5"/>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5"/>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5"/>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5"/>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5"/>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5"/>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5"/>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5"/>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5"/>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5"/>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75"/>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5"/>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5"/>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5"/>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5"/>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5"/>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5"/>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5"/>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5"/>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5"/>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5"/>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5"/>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5"/>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5"/>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5"/>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5"/>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5"/>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5"/>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5"/>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5"/>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5"/>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5"/>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5"/>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5"/>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5"/>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5"/>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5"/>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75"/>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5"/>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5"/>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5"/>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5"/>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5"/>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5"/>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5"/>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5"/>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5"/>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5"/>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5"/>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5"/>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5"/>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5"/>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5"/>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5"/>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5"/>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5"/>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5"/>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5"/>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5"/>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5"/>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5"/>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5"/>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5"/>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5"/>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5"/>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5"/>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5"/>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5"/>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5"/>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5"/>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5"/>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5"/>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5"/>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5"/>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5"/>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5"/>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5"/>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5"/>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5"/>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5"/>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5"/>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5"/>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5"/>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5"/>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5"/>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5"/>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5"/>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5"/>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5"/>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5"/>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5"/>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75"/>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75"/>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5"/>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5"/>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5"/>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5"/>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5"/>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5"/>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5"/>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5"/>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5"/>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5"/>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5"/>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5"/>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5"/>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5"/>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5"/>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5"/>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5"/>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5"/>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5"/>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5"/>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5"/>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5"/>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5"/>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5"/>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5"/>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5"/>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5"/>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5"/>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5"/>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5"/>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5"/>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5"/>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5"/>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5"/>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5"/>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5"/>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5"/>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5"/>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5"/>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5"/>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5"/>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5"/>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5"/>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5"/>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5"/>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5"/>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5"/>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5"/>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5"/>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5"/>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5"/>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5"/>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5"/>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5"/>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5"/>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5"/>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5"/>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5"/>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5"/>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5"/>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5"/>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5"/>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5"/>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5"/>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5"/>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5"/>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5"/>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5"/>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5"/>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5"/>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5"/>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5"/>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5"/>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5"/>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5"/>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5"/>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5"/>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5"/>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5"/>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5"/>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5"/>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5"/>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5"/>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5"/>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5"/>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5"/>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5"/>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5"/>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5"/>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5"/>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5"/>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5"/>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5"/>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5"/>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5"/>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5"/>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5"/>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5"/>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5"/>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5"/>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5"/>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5"/>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5"/>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5"/>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5"/>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5"/>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5"/>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5"/>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5"/>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5"/>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5"/>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5"/>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5"/>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5"/>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5"/>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5"/>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5"/>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5"/>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5"/>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5"/>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5"/>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5"/>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5"/>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5"/>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5"/>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5"/>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5"/>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5"/>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5"/>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5"/>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5"/>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5"/>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5"/>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5"/>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5"/>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5"/>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5"/>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5"/>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5"/>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5"/>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5"/>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5"/>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5"/>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5"/>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5"/>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5"/>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5"/>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5"/>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5"/>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5"/>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5"/>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5"/>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5"/>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5"/>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5"/>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5"/>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5"/>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5"/>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5"/>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5"/>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5"/>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5"/>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5"/>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5"/>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5"/>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5"/>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5"/>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5"/>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5"/>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5"/>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5"/>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5"/>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5"/>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5"/>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5"/>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75"/>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5"/>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5"/>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5"/>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5"/>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5"/>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5"/>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5"/>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5"/>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75"/>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5"/>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5"/>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5"/>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5"/>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5"/>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5"/>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5"/>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5"/>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75"/>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5"/>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5"/>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5"/>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5"/>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5"/>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5"/>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5"/>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5"/>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5"/>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5"/>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5"/>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5"/>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5"/>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5"/>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5"/>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5"/>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5"/>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5"/>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5"/>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5"/>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5"/>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5"/>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5"/>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5"/>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5"/>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5"/>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5"/>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5"/>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5"/>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5"/>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5"/>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5"/>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5"/>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5"/>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5"/>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5"/>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5"/>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5"/>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5"/>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5"/>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5"/>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5"/>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5"/>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5"/>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5"/>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5"/>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5"/>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5"/>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5"/>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5"/>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75"/>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5"/>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5"/>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5"/>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5"/>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5"/>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5"/>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5"/>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5"/>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5"/>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5"/>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5"/>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5"/>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5"/>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5"/>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5"/>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5"/>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75"/>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5"/>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5"/>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5"/>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75"/>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75"/>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5"/>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5"/>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75"/>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75"/>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5"/>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5"/>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5"/>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5"/>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5"/>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75"/>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5"/>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5"/>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5"/>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5"/>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5"/>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5"/>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5"/>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5"/>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5"/>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5"/>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5"/>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5"/>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5"/>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5"/>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75"/>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5"/>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5"/>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5"/>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5"/>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5"/>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5"/>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5"/>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5"/>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5"/>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5"/>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5"/>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5"/>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5"/>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5"/>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5"/>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5"/>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75"/>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5"/>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5"/>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5"/>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5"/>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5"/>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5"/>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5"/>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5"/>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75"/>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75"/>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5"/>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5"/>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5"/>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75"/>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75"/>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5"/>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5"/>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5"/>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5"/>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5"/>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75"/>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75"/>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5"/>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75"/>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5"/>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5"/>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5"/>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5"/>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5"/>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5"/>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5"/>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5"/>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5"/>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5"/>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5"/>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5"/>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5"/>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5"/>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75"/>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75"/>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5"/>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5"/>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5"/>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5"/>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5"/>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75"/>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75"/>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5"/>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75"/>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75"/>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5"/>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5"/>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5"/>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5"/>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5"/>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5"/>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75"/>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75"/>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5"/>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5"/>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5"/>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75"/>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5"/>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75"/>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75"/>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5"/>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5"/>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5"/>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5"/>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75"/>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75"/>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5"/>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5"/>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5"/>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5"/>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5"/>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5"/>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75"/>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5"/>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5"/>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5"/>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5"/>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5"/>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75"/>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5"/>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5"/>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75"/>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5"/>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5"/>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5"/>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5"/>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5"/>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5"/>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5"/>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5"/>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5"/>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5"/>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5"/>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5"/>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5"/>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5"/>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5"/>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5"/>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5"/>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5"/>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5"/>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5"/>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5"/>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5"/>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5"/>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75"/>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5"/>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75"/>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75"/>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5"/>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5"/>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5"/>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5"/>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5"/>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5"/>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5"/>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5"/>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5"/>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5"/>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5"/>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75"/>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75"/>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5"/>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5"/>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5"/>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5"/>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75"/>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75"/>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5"/>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5"/>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5"/>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5"/>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5"/>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75"/>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75"/>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5"/>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5"/>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75"/>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75"/>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5"/>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5"/>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5"/>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5"/>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5"/>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5"/>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5"/>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5"/>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5"/>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5"/>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5"/>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5"/>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5"/>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5"/>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5"/>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5"/>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5"/>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5"/>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5"/>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5"/>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5"/>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5"/>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5"/>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5"/>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5"/>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5"/>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5"/>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5"/>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75"/>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5"/>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5"/>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5"/>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5"/>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5"/>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5"/>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5"/>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5"/>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5"/>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5"/>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5"/>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5"/>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5"/>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5"/>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5"/>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5"/>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5"/>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5"/>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5"/>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5"/>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5"/>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5"/>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5"/>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5"/>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75"/>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5"/>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5"/>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5"/>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5"/>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5"/>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5"/>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5"/>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5"/>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5"/>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5"/>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5"/>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5"/>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75"/>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75"/>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5"/>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5"/>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5"/>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75"/>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75"/>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75"/>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5"/>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5"/>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5"/>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75"/>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5"/>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5"/>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75"/>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75"/>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75"/>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5"/>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5"/>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5"/>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75"/>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5"/>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5"/>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5"/>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5"/>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5"/>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5"/>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5"/>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5"/>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5"/>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5"/>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5"/>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5"/>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5"/>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5"/>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5"/>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5"/>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5"/>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5"/>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5"/>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5"/>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5"/>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5"/>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5"/>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5"/>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5"/>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5"/>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5"/>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5"/>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5"/>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5"/>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5"/>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5"/>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5"/>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5"/>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5"/>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5"/>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75"/>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5"/>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5"/>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5"/>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5"/>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5"/>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5"/>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5"/>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5"/>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5"/>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5"/>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5"/>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5"/>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75"/>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5"/>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5"/>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5"/>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5"/>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5"/>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5"/>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75"/>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75"/>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5"/>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5"/>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5"/>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5"/>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5"/>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5"/>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5"/>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5"/>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75"/>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5"/>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5"/>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5"/>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5"/>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5"/>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75"/>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5"/>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5"/>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5"/>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5"/>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5"/>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5"/>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5"/>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5"/>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5"/>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5"/>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5"/>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75"/>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5"/>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5"/>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5"/>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5"/>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5"/>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5"/>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5"/>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5"/>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5"/>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5"/>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5"/>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75"/>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5"/>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5"/>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5"/>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75"/>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5"/>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5"/>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75"/>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75"/>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5"/>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5"/>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5"/>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75"/>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75"/>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5"/>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5"/>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5"/>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5"/>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5"/>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5"/>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5"/>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5"/>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5"/>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5"/>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5"/>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5"/>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5"/>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5"/>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5"/>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5"/>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5"/>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5"/>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5"/>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5"/>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5"/>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5"/>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5"/>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5"/>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5"/>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5"/>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5"/>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5"/>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5"/>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5"/>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5"/>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75"/>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5"/>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5"/>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5"/>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5"/>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5"/>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5"/>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5"/>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75"/>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5"/>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5"/>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5"/>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5"/>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5"/>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5"/>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5"/>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5"/>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5"/>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5"/>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5"/>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5"/>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5"/>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5"/>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5"/>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5"/>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5"/>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75"/>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5"/>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5"/>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5"/>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5"/>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5"/>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75"/>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5"/>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5"/>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75"/>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5"/>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5"/>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5"/>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5"/>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5"/>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5"/>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5"/>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5"/>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5"/>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5"/>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5"/>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5"/>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5"/>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5"/>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5"/>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5"/>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5"/>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5"/>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5"/>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5"/>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75"/>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5"/>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5"/>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5"/>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5"/>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5"/>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5"/>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5"/>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5"/>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5"/>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5"/>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5"/>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5"/>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75"/>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5"/>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5"/>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75"/>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75"/>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5"/>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5"/>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5"/>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5"/>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5"/>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5"/>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5"/>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5"/>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5"/>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5"/>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5"/>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75"/>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75"/>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5"/>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5"/>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75"/>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75"/>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5"/>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5"/>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5"/>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75"/>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75"/>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5"/>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75"/>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5"/>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5"/>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5"/>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5"/>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5"/>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5"/>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5"/>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75"/>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75"/>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5"/>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5"/>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75"/>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75"/>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75"/>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75"/>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5"/>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75"/>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75"/>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5"/>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5"/>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5"/>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75"/>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75"/>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75"/>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5"/>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5"/>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75"/>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75"/>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75"/>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75"/>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5"/>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75"/>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75"/>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5"/>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75"/>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75"/>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5"/>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75"/>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75"/>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5"/>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5"/>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5"/>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75"/>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75"/>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75"/>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75"/>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5"/>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75"/>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75"/>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75"/>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5"/>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5"/>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75"/>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75"/>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5"/>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5"/>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5"/>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75"/>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75"/>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5"/>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75"/>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5"/>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5"/>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75"/>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75"/>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5"/>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75"/>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75"/>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75"/>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75"/>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75"/>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75"/>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75"/>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75"/>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5"/>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75"/>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75"/>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5"/>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5"/>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75"/>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75"/>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75"/>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75"/>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75"/>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5"/>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5"/>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5"/>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5"/>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75"/>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5"/>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5"/>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75"/>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5"/>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5"/>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5"/>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5"/>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5"/>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75"/>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75"/>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75"/>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75"/>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5"/>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75"/>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75"/>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75"/>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75"/>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5"/>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5"/>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5"/>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75"/>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5"/>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5"/>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5"/>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75"/>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75"/>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75"/>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75"/>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5"/>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5"/>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5"/>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5"/>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5"/>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75"/>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5"/>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5"/>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5"/>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75"/>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75"/>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75"/>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5"/>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75"/>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75"/>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75"/>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5"/>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75"/>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75"/>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5"/>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5"/>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75"/>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5"/>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5"/>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5"/>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5"/>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5"/>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75"/>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5"/>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5"/>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5"/>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5"/>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75"/>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75"/>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5"/>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5"/>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75"/>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5"/>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5"/>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5"/>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5"/>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5"/>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75"/>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5"/>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75"/>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75"/>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75"/>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5"/>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5"/>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75"/>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75"/>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5"/>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5"/>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5"/>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75"/>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75"/>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75"/>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5"/>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5"/>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5"/>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5"/>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5"/>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75"/>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5"/>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5"/>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5"/>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75"/>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5"/>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5"/>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75"/>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75"/>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75"/>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75"/>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75"/>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75"/>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5"/>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5"/>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5"/>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75"/>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75"/>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75"/>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5"/>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5"/>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75"/>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75"/>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5"/>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5"/>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5"/>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75"/>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5"/>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5"/>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5"/>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75"/>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75"/>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75"/>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5"/>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5"/>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5"/>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75"/>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5"/>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5"/>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5"/>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75"/>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75"/>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75"/>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75"/>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5"/>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5"/>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75"/>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75"/>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5"/>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5"/>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5"/>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75"/>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75"/>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75"/>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75"/>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5"/>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75"/>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5"/>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5"/>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5"/>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5"/>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75"/>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75"/>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5"/>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75"/>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75"/>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75"/>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75"/>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75"/>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5"/>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75"/>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75"/>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75"/>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75"/>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75"/>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75"/>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75"/>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75"/>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75"/>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75"/>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75"/>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75"/>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75"/>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75"/>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75"/>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75"/>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75"/>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75"/>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75"/>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75"/>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75"/>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75"/>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75"/>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75"/>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75"/>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75"/>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75"/>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75"/>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75"/>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75"/>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75"/>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75"/>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75"/>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75"/>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75"/>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75"/>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75"/>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75"/>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75"/>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75"/>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75"/>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75"/>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75"/>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75"/>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75"/>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75"/>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75"/>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75"/>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75"/>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75"/>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75"/>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75"/>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75"/>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75"/>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75"/>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75"/>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75"/>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75"/>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75"/>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75"/>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75"/>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75"/>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75"/>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5"/>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75"/>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75"/>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5"/>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75"/>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75"/>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75"/>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75"/>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75"/>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75"/>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75"/>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75"/>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75"/>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75"/>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75"/>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75"/>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75"/>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75"/>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75"/>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75"/>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75"/>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75"/>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75"/>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75"/>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75"/>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75"/>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75"/>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75"/>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75"/>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75"/>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75"/>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75"/>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75"/>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75"/>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75"/>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75"/>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5"/>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75"/>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75"/>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75"/>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75"/>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75"/>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5"/>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5"/>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75"/>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75"/>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75"/>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75"/>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75"/>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75"/>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75"/>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75"/>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75"/>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75"/>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75"/>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75"/>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75"/>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75"/>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75"/>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75"/>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75"/>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75"/>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75"/>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75"/>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75"/>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75"/>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75"/>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75"/>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75"/>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75"/>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75"/>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75"/>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75"/>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75"/>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75"/>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75"/>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75"/>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75"/>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75"/>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75"/>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75"/>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75"/>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75"/>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75"/>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75"/>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75"/>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75"/>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75"/>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75"/>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75"/>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75"/>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75"/>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75"/>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75"/>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75"/>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75"/>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75"/>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75"/>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75"/>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75"/>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75"/>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75"/>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75"/>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75"/>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75"/>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75"/>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75"/>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75"/>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75"/>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75"/>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75"/>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75"/>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75"/>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75"/>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75"/>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75"/>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75"/>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75"/>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75"/>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75"/>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75"/>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75"/>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75"/>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75"/>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75"/>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75"/>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75"/>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75"/>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75"/>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75"/>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75"/>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75"/>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75"/>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75"/>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75"/>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75"/>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75"/>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63" name="Shape 8463"/>
        <p:cNvGrpSpPr/>
        <p:nvPr/>
      </p:nvGrpSpPr>
      <p:grpSpPr>
        <a:xfrm>
          <a:off x="0" y="0"/>
          <a:ext cx="0" cy="0"/>
          <a:chOff x="0" y="0"/>
          <a:chExt cx="0" cy="0"/>
        </a:xfrm>
      </p:grpSpPr>
      <p:grpSp>
        <p:nvGrpSpPr>
          <p:cNvPr id="8464" name="Google Shape;8464;p76"/>
          <p:cNvGrpSpPr/>
          <p:nvPr/>
        </p:nvGrpSpPr>
        <p:grpSpPr>
          <a:xfrm>
            <a:off x="2126623" y="3607908"/>
            <a:ext cx="1102891" cy="760337"/>
            <a:chOff x="4967783" y="2151471"/>
            <a:chExt cx="3920692" cy="2702940"/>
          </a:xfrm>
        </p:grpSpPr>
        <p:grpSp>
          <p:nvGrpSpPr>
            <p:cNvPr id="8465" name="Google Shape;8465;p76"/>
            <p:cNvGrpSpPr/>
            <p:nvPr/>
          </p:nvGrpSpPr>
          <p:grpSpPr>
            <a:xfrm>
              <a:off x="5045709" y="2252109"/>
              <a:ext cx="3761071" cy="2501708"/>
              <a:chOff x="2691784" y="1805334"/>
              <a:chExt cx="3761071" cy="2501708"/>
            </a:xfrm>
          </p:grpSpPr>
          <p:sp>
            <p:nvSpPr>
              <p:cNvPr id="8466" name="Google Shape;8466;p76"/>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76"/>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76"/>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76"/>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76"/>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76"/>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76"/>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3" name="Google Shape;8473;p76"/>
            <p:cNvGrpSpPr/>
            <p:nvPr/>
          </p:nvGrpSpPr>
          <p:grpSpPr>
            <a:xfrm>
              <a:off x="4967783" y="2151471"/>
              <a:ext cx="3920692" cy="2702940"/>
              <a:chOff x="2613858" y="1704696"/>
              <a:chExt cx="3920692" cy="2702940"/>
            </a:xfrm>
          </p:grpSpPr>
          <p:sp>
            <p:nvSpPr>
              <p:cNvPr id="8474" name="Google Shape;8474;p76"/>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76"/>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76"/>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76"/>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76"/>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79" name="Google Shape;8479;p76"/>
          <p:cNvGrpSpPr/>
          <p:nvPr/>
        </p:nvGrpSpPr>
        <p:grpSpPr>
          <a:xfrm>
            <a:off x="3530532" y="1496185"/>
            <a:ext cx="1561911" cy="708580"/>
            <a:chOff x="3530532" y="1496185"/>
            <a:chExt cx="1561911" cy="708580"/>
          </a:xfrm>
        </p:grpSpPr>
        <p:grpSp>
          <p:nvGrpSpPr>
            <p:cNvPr id="8480" name="Google Shape;8480;p76"/>
            <p:cNvGrpSpPr/>
            <p:nvPr/>
          </p:nvGrpSpPr>
          <p:grpSpPr>
            <a:xfrm>
              <a:off x="3720318" y="1857562"/>
              <a:ext cx="1372125" cy="54"/>
              <a:chOff x="3720318" y="1857562"/>
              <a:chExt cx="1372125" cy="54"/>
            </a:xfrm>
          </p:grpSpPr>
          <p:cxnSp>
            <p:nvCxnSpPr>
              <p:cNvPr id="8481" name="Google Shape;8481;p76"/>
              <p:cNvCxnSpPr>
                <a:endCxn id="8482"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483" name="Google Shape;8483;p76"/>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484" name="Google Shape;8484;p76"/>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485" name="Google Shape;8485;p76"/>
              <p:cNvCxnSpPr>
                <a:stCxn id="8482"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8486" name="Google Shape;8486;p76"/>
            <p:cNvGrpSpPr/>
            <p:nvPr/>
          </p:nvGrpSpPr>
          <p:grpSpPr>
            <a:xfrm>
              <a:off x="3567462" y="1496185"/>
              <a:ext cx="286500" cy="272914"/>
              <a:chOff x="3567462" y="1496185"/>
              <a:chExt cx="286500" cy="272914"/>
            </a:xfrm>
          </p:grpSpPr>
          <p:cxnSp>
            <p:nvCxnSpPr>
              <p:cNvPr id="8487" name="Google Shape;8487;p76"/>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488" name="Google Shape;8488;p76"/>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89" name="Google Shape;8489;p76"/>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76"/>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1" name="Google Shape;8491;p76"/>
            <p:cNvGrpSpPr/>
            <p:nvPr/>
          </p:nvGrpSpPr>
          <p:grpSpPr>
            <a:xfrm>
              <a:off x="3929014" y="1960574"/>
              <a:ext cx="286500" cy="242342"/>
              <a:chOff x="3929014" y="1960574"/>
              <a:chExt cx="286500" cy="242342"/>
            </a:xfrm>
          </p:grpSpPr>
          <p:cxnSp>
            <p:nvCxnSpPr>
              <p:cNvPr id="8492" name="Google Shape;8492;p76"/>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8493" name="Google Shape;8493;p76"/>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4" name="Google Shape;8494;p76"/>
            <p:cNvGrpSpPr/>
            <p:nvPr/>
          </p:nvGrpSpPr>
          <p:grpSpPr>
            <a:xfrm>
              <a:off x="4290828" y="1496185"/>
              <a:ext cx="286500" cy="272914"/>
              <a:chOff x="4290828" y="1496185"/>
              <a:chExt cx="286500" cy="272914"/>
            </a:xfrm>
          </p:grpSpPr>
          <p:cxnSp>
            <p:nvCxnSpPr>
              <p:cNvPr id="8495" name="Google Shape;8495;p76"/>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496" name="Google Shape;8496;p76"/>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97" name="Google Shape;8497;p76"/>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76"/>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8" name="Google Shape;8498;p76"/>
            <p:cNvGrpSpPr/>
            <p:nvPr/>
          </p:nvGrpSpPr>
          <p:grpSpPr>
            <a:xfrm>
              <a:off x="4657726" y="1959674"/>
              <a:ext cx="286500" cy="245092"/>
              <a:chOff x="4657726" y="1959674"/>
              <a:chExt cx="286500" cy="245092"/>
            </a:xfrm>
          </p:grpSpPr>
          <p:cxnSp>
            <p:nvCxnSpPr>
              <p:cNvPr id="8499" name="Google Shape;8499;p76"/>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8500" name="Google Shape;8500;p76"/>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01" name="Google Shape;8501;p76"/>
          <p:cNvGrpSpPr/>
          <p:nvPr/>
        </p:nvGrpSpPr>
        <p:grpSpPr>
          <a:xfrm>
            <a:off x="3512551" y="2358282"/>
            <a:ext cx="1597032" cy="378649"/>
            <a:chOff x="3512551" y="2358282"/>
            <a:chExt cx="1597032" cy="378649"/>
          </a:xfrm>
        </p:grpSpPr>
        <p:grpSp>
          <p:nvGrpSpPr>
            <p:cNvPr id="8502" name="Google Shape;8502;p76"/>
            <p:cNvGrpSpPr/>
            <p:nvPr/>
          </p:nvGrpSpPr>
          <p:grpSpPr>
            <a:xfrm>
              <a:off x="3738198" y="2553002"/>
              <a:ext cx="1145834" cy="117"/>
              <a:chOff x="3738198" y="2553002"/>
              <a:chExt cx="1145834" cy="117"/>
            </a:xfrm>
          </p:grpSpPr>
          <p:cxnSp>
            <p:nvCxnSpPr>
              <p:cNvPr id="8503" name="Google Shape;8503;p76"/>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504" name="Google Shape;8504;p76"/>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505" name="Google Shape;8505;p76"/>
              <p:cNvCxnSpPr>
                <a:stCxn id="8506" idx="6"/>
                <a:endCxn id="8507"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8508" name="Google Shape;8508;p76"/>
            <p:cNvGrpSpPr/>
            <p:nvPr/>
          </p:nvGrpSpPr>
          <p:grpSpPr>
            <a:xfrm>
              <a:off x="3969644" y="2440153"/>
              <a:ext cx="225900" cy="296779"/>
              <a:chOff x="3969644" y="2440153"/>
              <a:chExt cx="225900" cy="296779"/>
            </a:xfrm>
          </p:grpSpPr>
          <p:cxnSp>
            <p:nvCxnSpPr>
              <p:cNvPr id="8509" name="Google Shape;8509;p76"/>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8507" name="Google Shape;8507;p76"/>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76"/>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1" name="Google Shape;8511;p76"/>
            <p:cNvGrpSpPr/>
            <p:nvPr/>
          </p:nvGrpSpPr>
          <p:grpSpPr>
            <a:xfrm>
              <a:off x="4426818" y="2358282"/>
              <a:ext cx="225600" cy="307471"/>
              <a:chOff x="4426818" y="2358282"/>
              <a:chExt cx="225600" cy="307471"/>
            </a:xfrm>
          </p:grpSpPr>
          <p:cxnSp>
            <p:nvCxnSpPr>
              <p:cNvPr id="8512" name="Google Shape;8512;p76"/>
              <p:cNvCxnSpPr>
                <a:stCxn id="8513"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8514" name="Google Shape;8514;p76"/>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76"/>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5" name="Google Shape;8515;p76"/>
            <p:cNvGrpSpPr/>
            <p:nvPr/>
          </p:nvGrpSpPr>
          <p:grpSpPr>
            <a:xfrm>
              <a:off x="4883984" y="2440153"/>
              <a:ext cx="225600" cy="296479"/>
              <a:chOff x="4883984" y="2440153"/>
              <a:chExt cx="225600" cy="296479"/>
            </a:xfrm>
          </p:grpSpPr>
          <p:cxnSp>
            <p:nvCxnSpPr>
              <p:cNvPr id="8516" name="Google Shape;8516;p76"/>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8517" name="Google Shape;8517;p76"/>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76"/>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9" name="Google Shape;8519;p76"/>
            <p:cNvGrpSpPr/>
            <p:nvPr/>
          </p:nvGrpSpPr>
          <p:grpSpPr>
            <a:xfrm>
              <a:off x="3512551" y="2358356"/>
              <a:ext cx="225647" cy="307629"/>
              <a:chOff x="2182679" y="2005014"/>
              <a:chExt cx="792300" cy="1080158"/>
            </a:xfrm>
          </p:grpSpPr>
          <p:cxnSp>
            <p:nvCxnSpPr>
              <p:cNvPr id="8520" name="Google Shape;8520;p76"/>
              <p:cNvCxnSpPr>
                <a:stCxn id="8521"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8506" name="Google Shape;8506;p76"/>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76"/>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22" name="Google Shape;8522;p76"/>
          <p:cNvGrpSpPr/>
          <p:nvPr/>
        </p:nvGrpSpPr>
        <p:grpSpPr>
          <a:xfrm>
            <a:off x="6872633" y="1182079"/>
            <a:ext cx="1559809" cy="722610"/>
            <a:chOff x="634175" y="2986275"/>
            <a:chExt cx="3147949" cy="1458344"/>
          </a:xfrm>
        </p:grpSpPr>
        <p:cxnSp>
          <p:nvCxnSpPr>
            <p:cNvPr id="8523" name="Google Shape;8523;p76"/>
            <p:cNvCxnSpPr>
              <a:stCxn id="8524" idx="4"/>
              <a:endCxn id="8525"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8526" name="Google Shape;8526;p76"/>
            <p:cNvCxnSpPr>
              <a:stCxn id="8525" idx="0"/>
              <a:endCxn id="8527"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528" name="Google Shape;8528;p76"/>
            <p:cNvCxnSpPr>
              <a:stCxn id="8527" idx="4"/>
              <a:endCxn id="8529"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530" name="Google Shape;8530;p76"/>
            <p:cNvCxnSpPr>
              <a:stCxn id="8529" idx="0"/>
              <a:endCxn id="8531"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8531" name="Google Shape;8531;p76"/>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527" name="Google Shape;8527;p76"/>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524" name="Google Shape;8524;p76"/>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529" name="Google Shape;8529;p76"/>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525" name="Google Shape;8525;p76"/>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8532" name="Google Shape;8532;p76"/>
          <p:cNvGrpSpPr/>
          <p:nvPr/>
        </p:nvGrpSpPr>
        <p:grpSpPr>
          <a:xfrm>
            <a:off x="3526424" y="2891987"/>
            <a:ext cx="1570719" cy="294123"/>
            <a:chOff x="998425" y="1182125"/>
            <a:chExt cx="1065400" cy="199500"/>
          </a:xfrm>
        </p:grpSpPr>
        <p:sp>
          <p:nvSpPr>
            <p:cNvPr id="8533" name="Google Shape;8533;p76"/>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76"/>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76"/>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76"/>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76"/>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8" name="Google Shape;8538;p76"/>
          <p:cNvGrpSpPr/>
          <p:nvPr/>
        </p:nvGrpSpPr>
        <p:grpSpPr>
          <a:xfrm>
            <a:off x="6869680" y="2009474"/>
            <a:ext cx="1565716" cy="366729"/>
            <a:chOff x="1247650" y="2075423"/>
            <a:chExt cx="6648477" cy="1557238"/>
          </a:xfrm>
        </p:grpSpPr>
        <p:sp>
          <p:nvSpPr>
            <p:cNvPr id="8539" name="Google Shape;8539;p76"/>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76"/>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76"/>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76"/>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76"/>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76"/>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5" name="Google Shape;8545;p76"/>
          <p:cNvGrpSpPr/>
          <p:nvPr/>
        </p:nvGrpSpPr>
        <p:grpSpPr>
          <a:xfrm>
            <a:off x="6853992" y="3158289"/>
            <a:ext cx="1597061" cy="663440"/>
            <a:chOff x="6796238" y="3158297"/>
            <a:chExt cx="1630319" cy="677257"/>
          </a:xfrm>
        </p:grpSpPr>
        <p:cxnSp>
          <p:nvCxnSpPr>
            <p:cNvPr id="8546" name="Google Shape;8546;p76"/>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547" name="Google Shape;8547;p76"/>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548" name="Google Shape;8548;p76"/>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8549" name="Google Shape;8549;p76"/>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8550" name="Google Shape;8550;p76"/>
            <p:cNvGrpSpPr/>
            <p:nvPr/>
          </p:nvGrpSpPr>
          <p:grpSpPr>
            <a:xfrm>
              <a:off x="6796238" y="3311904"/>
              <a:ext cx="1630319" cy="377697"/>
              <a:chOff x="6796238" y="3311904"/>
              <a:chExt cx="1630319" cy="377697"/>
            </a:xfrm>
          </p:grpSpPr>
          <p:sp>
            <p:nvSpPr>
              <p:cNvPr id="8551" name="Google Shape;8551;p76"/>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76"/>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76"/>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54" name="Google Shape;8554;p76"/>
          <p:cNvGrpSpPr/>
          <p:nvPr/>
        </p:nvGrpSpPr>
        <p:grpSpPr>
          <a:xfrm>
            <a:off x="5375130" y="1179681"/>
            <a:ext cx="1368606" cy="1593805"/>
            <a:chOff x="1839112" y="2209163"/>
            <a:chExt cx="1918159" cy="2233784"/>
          </a:xfrm>
        </p:grpSpPr>
        <p:sp>
          <p:nvSpPr>
            <p:cNvPr id="8555" name="Google Shape;8555;p76"/>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76"/>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76"/>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58" name="Google Shape;8558;p76"/>
            <p:cNvCxnSpPr>
              <a:stCxn id="8555" idx="6"/>
              <a:endCxn id="8556"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559" name="Google Shape;8559;p76"/>
            <p:cNvCxnSpPr>
              <a:stCxn id="8556" idx="4"/>
              <a:endCxn id="8560"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8561" name="Google Shape;8561;p76"/>
            <p:cNvCxnSpPr>
              <a:stCxn id="8560" idx="6"/>
              <a:endCxn id="8557"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562" name="Google Shape;8562;p76"/>
            <p:cNvCxnSpPr>
              <a:stCxn id="8557" idx="4"/>
              <a:endCxn id="8563"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8560" name="Google Shape;8560;p76"/>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76"/>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76"/>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65" name="Google Shape;8565;p76"/>
            <p:cNvCxnSpPr>
              <a:endCxn id="8564"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8566" name="Google Shape;8566;p76"/>
          <p:cNvGrpSpPr/>
          <p:nvPr/>
        </p:nvGrpSpPr>
        <p:grpSpPr>
          <a:xfrm>
            <a:off x="3507503" y="1185917"/>
            <a:ext cx="1637968" cy="154942"/>
            <a:chOff x="238125" y="2506075"/>
            <a:chExt cx="7115411" cy="673075"/>
          </a:xfrm>
        </p:grpSpPr>
        <p:sp>
          <p:nvSpPr>
            <p:cNvPr id="8567" name="Google Shape;8567;p76"/>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76"/>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76"/>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76"/>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76"/>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2" name="Google Shape;8572;p76"/>
          <p:cNvGrpSpPr/>
          <p:nvPr/>
        </p:nvGrpSpPr>
        <p:grpSpPr>
          <a:xfrm>
            <a:off x="746187" y="1507514"/>
            <a:ext cx="2476762" cy="91743"/>
            <a:chOff x="1464850" y="436376"/>
            <a:chExt cx="6001362" cy="222300"/>
          </a:xfrm>
        </p:grpSpPr>
        <p:sp>
          <p:nvSpPr>
            <p:cNvPr id="8573" name="Google Shape;8573;p76"/>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76"/>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76"/>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76"/>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76"/>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78" name="Google Shape;8578;p76"/>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579" name="Google Shape;8579;p76"/>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580" name="Google Shape;8580;p76"/>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581" name="Google Shape;8581;p76"/>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8582" name="Google Shape;8582;p76"/>
          <p:cNvGrpSpPr/>
          <p:nvPr/>
        </p:nvGrpSpPr>
        <p:grpSpPr>
          <a:xfrm>
            <a:off x="732455" y="2742980"/>
            <a:ext cx="1452710" cy="651923"/>
            <a:chOff x="803162" y="2667727"/>
            <a:chExt cx="1411906" cy="633611"/>
          </a:xfrm>
        </p:grpSpPr>
        <p:cxnSp>
          <p:nvCxnSpPr>
            <p:cNvPr id="8583" name="Google Shape;8583;p76"/>
            <p:cNvCxnSpPr>
              <a:stCxn id="8584" idx="2"/>
              <a:endCxn id="8585"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586" name="Google Shape;8586;p76"/>
            <p:cNvCxnSpPr>
              <a:stCxn id="8587" idx="0"/>
              <a:endCxn id="8584"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588" name="Google Shape;8588;p76"/>
            <p:cNvCxnSpPr>
              <a:stCxn id="8587" idx="2"/>
              <a:endCxn id="8589"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590" name="Google Shape;8590;p76"/>
            <p:cNvCxnSpPr>
              <a:stCxn id="8591" idx="0"/>
              <a:endCxn id="8587"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592" name="Google Shape;8592;p76"/>
            <p:cNvCxnSpPr>
              <a:stCxn id="8585" idx="2"/>
              <a:endCxn id="8593"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594" name="Google Shape;8594;p76"/>
            <p:cNvCxnSpPr>
              <a:stCxn id="8595" idx="0"/>
              <a:endCxn id="8585"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8591" name="Google Shape;8591;p76"/>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589" name="Google Shape;8589;p76"/>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595" name="Google Shape;8595;p76"/>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593" name="Google Shape;8593;p76"/>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585" name="Google Shape;8585;p76"/>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587" name="Google Shape;8587;p76"/>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584" name="Google Shape;8584;p76"/>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8596" name="Google Shape;8596;p76"/>
          <p:cNvGrpSpPr/>
          <p:nvPr/>
        </p:nvGrpSpPr>
        <p:grpSpPr>
          <a:xfrm>
            <a:off x="732456" y="1178518"/>
            <a:ext cx="2518541" cy="209309"/>
            <a:chOff x="803163" y="1111966"/>
            <a:chExt cx="2447800" cy="203430"/>
          </a:xfrm>
        </p:grpSpPr>
        <p:grpSp>
          <p:nvGrpSpPr>
            <p:cNvPr id="8597" name="Google Shape;8597;p76"/>
            <p:cNvGrpSpPr/>
            <p:nvPr/>
          </p:nvGrpSpPr>
          <p:grpSpPr>
            <a:xfrm>
              <a:off x="1958180" y="1111966"/>
              <a:ext cx="588019" cy="121396"/>
              <a:chOff x="4808316" y="2800065"/>
              <a:chExt cx="1999386" cy="412910"/>
            </a:xfrm>
          </p:grpSpPr>
          <p:sp>
            <p:nvSpPr>
              <p:cNvPr id="8598" name="Google Shape;8598;p76"/>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99" name="Google Shape;8599;p76"/>
              <p:cNvGrpSpPr/>
              <p:nvPr/>
            </p:nvGrpSpPr>
            <p:grpSpPr>
              <a:xfrm>
                <a:off x="4808316" y="2800065"/>
                <a:ext cx="92400" cy="411825"/>
                <a:chOff x="845575" y="2563700"/>
                <a:chExt cx="92400" cy="411825"/>
              </a:xfrm>
            </p:grpSpPr>
            <p:cxnSp>
              <p:nvCxnSpPr>
                <p:cNvPr id="8600" name="Google Shape;8600;p7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601" name="Google Shape;8601;p7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602" name="Google Shape;8602;p76"/>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8603" name="Google Shape;8603;p76"/>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04" name="Google Shape;8604;p76"/>
            <p:cNvGrpSpPr/>
            <p:nvPr/>
          </p:nvGrpSpPr>
          <p:grpSpPr>
            <a:xfrm>
              <a:off x="803163" y="1111974"/>
              <a:ext cx="591158" cy="121545"/>
              <a:chOff x="803163" y="1111974"/>
              <a:chExt cx="591158" cy="121545"/>
            </a:xfrm>
          </p:grpSpPr>
          <p:grpSp>
            <p:nvGrpSpPr>
              <p:cNvPr id="8605" name="Google Shape;8605;p76"/>
              <p:cNvGrpSpPr/>
              <p:nvPr/>
            </p:nvGrpSpPr>
            <p:grpSpPr>
              <a:xfrm>
                <a:off x="803163" y="1111974"/>
                <a:ext cx="27175" cy="121077"/>
                <a:chOff x="845575" y="2563700"/>
                <a:chExt cx="92400" cy="411825"/>
              </a:xfrm>
            </p:grpSpPr>
            <p:cxnSp>
              <p:nvCxnSpPr>
                <p:cNvPr id="8606" name="Google Shape;8606;p7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607" name="Google Shape;8607;p7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08" name="Google Shape;8608;p76"/>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9" name="Google Shape;8609;p76"/>
            <p:cNvGrpSpPr/>
            <p:nvPr/>
          </p:nvGrpSpPr>
          <p:grpSpPr>
            <a:xfrm>
              <a:off x="1381910" y="1194219"/>
              <a:ext cx="588341" cy="121177"/>
              <a:chOff x="1381910" y="1194219"/>
              <a:chExt cx="588341" cy="121177"/>
            </a:xfrm>
          </p:grpSpPr>
          <p:grpSp>
            <p:nvGrpSpPr>
              <p:cNvPr id="8610" name="Google Shape;8610;p76"/>
              <p:cNvGrpSpPr/>
              <p:nvPr/>
            </p:nvGrpSpPr>
            <p:grpSpPr>
              <a:xfrm rot="10800000">
                <a:off x="1381910" y="1194319"/>
                <a:ext cx="27175" cy="121077"/>
                <a:chOff x="2070100" y="2563700"/>
                <a:chExt cx="92400" cy="411825"/>
              </a:xfrm>
            </p:grpSpPr>
            <p:cxnSp>
              <p:nvCxnSpPr>
                <p:cNvPr id="8611" name="Google Shape;8611;p7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612" name="Google Shape;8612;p7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13" name="Google Shape;8613;p76"/>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4" name="Google Shape;8614;p76"/>
            <p:cNvGrpSpPr/>
            <p:nvPr/>
          </p:nvGrpSpPr>
          <p:grpSpPr>
            <a:xfrm>
              <a:off x="2532079" y="1194219"/>
              <a:ext cx="704927" cy="121177"/>
              <a:chOff x="2532079" y="1194219"/>
              <a:chExt cx="704927" cy="121177"/>
            </a:xfrm>
          </p:grpSpPr>
          <p:grpSp>
            <p:nvGrpSpPr>
              <p:cNvPr id="8615" name="Google Shape;8615;p76"/>
              <p:cNvGrpSpPr/>
              <p:nvPr/>
            </p:nvGrpSpPr>
            <p:grpSpPr>
              <a:xfrm rot="10800000">
                <a:off x="2532079" y="1194319"/>
                <a:ext cx="27175" cy="121077"/>
                <a:chOff x="2070100" y="2563700"/>
                <a:chExt cx="92400" cy="411825"/>
              </a:xfrm>
            </p:grpSpPr>
            <p:cxnSp>
              <p:nvCxnSpPr>
                <p:cNvPr id="8616" name="Google Shape;8616;p7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617" name="Google Shape;8617;p7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18" name="Google Shape;8618;p76"/>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19" name="Google Shape;8619;p76"/>
          <p:cNvGrpSpPr/>
          <p:nvPr/>
        </p:nvGrpSpPr>
        <p:grpSpPr>
          <a:xfrm>
            <a:off x="3525467" y="3875150"/>
            <a:ext cx="1567778" cy="491677"/>
            <a:chOff x="5194708" y="3484366"/>
            <a:chExt cx="3148148" cy="987304"/>
          </a:xfrm>
        </p:grpSpPr>
        <p:grpSp>
          <p:nvGrpSpPr>
            <p:cNvPr id="8620" name="Google Shape;8620;p76"/>
            <p:cNvGrpSpPr/>
            <p:nvPr/>
          </p:nvGrpSpPr>
          <p:grpSpPr>
            <a:xfrm>
              <a:off x="7531521" y="3484366"/>
              <a:ext cx="811335" cy="987304"/>
              <a:chOff x="3379425" y="1617275"/>
              <a:chExt cx="1090650" cy="1327200"/>
            </a:xfrm>
          </p:grpSpPr>
          <p:sp>
            <p:nvSpPr>
              <p:cNvPr id="8621" name="Google Shape;8621;p76"/>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76"/>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76"/>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4" name="Google Shape;8624;p76"/>
            <p:cNvGrpSpPr/>
            <p:nvPr/>
          </p:nvGrpSpPr>
          <p:grpSpPr>
            <a:xfrm>
              <a:off x="6752546" y="3484366"/>
              <a:ext cx="811428" cy="987304"/>
              <a:chOff x="2332275" y="1617275"/>
              <a:chExt cx="1090775" cy="1327200"/>
            </a:xfrm>
          </p:grpSpPr>
          <p:sp>
            <p:nvSpPr>
              <p:cNvPr id="8625" name="Google Shape;8625;p76"/>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76"/>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76"/>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8" name="Google Shape;8628;p76"/>
            <p:cNvGrpSpPr/>
            <p:nvPr/>
          </p:nvGrpSpPr>
          <p:grpSpPr>
            <a:xfrm>
              <a:off x="5973664" y="3484366"/>
              <a:ext cx="811335" cy="987304"/>
              <a:chOff x="1285250" y="1617275"/>
              <a:chExt cx="1090650" cy="1327200"/>
            </a:xfrm>
          </p:grpSpPr>
          <p:sp>
            <p:nvSpPr>
              <p:cNvPr id="8629" name="Google Shape;8629;p76"/>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76"/>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6"/>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2" name="Google Shape;8632;p76"/>
            <p:cNvGrpSpPr/>
            <p:nvPr/>
          </p:nvGrpSpPr>
          <p:grpSpPr>
            <a:xfrm>
              <a:off x="5194708" y="3484366"/>
              <a:ext cx="811409" cy="987304"/>
              <a:chOff x="238125" y="1617275"/>
              <a:chExt cx="1090750" cy="1327200"/>
            </a:xfrm>
          </p:grpSpPr>
          <p:sp>
            <p:nvSpPr>
              <p:cNvPr id="8633" name="Google Shape;8633;p76"/>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76"/>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76"/>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36" name="Google Shape;8636;p76"/>
          <p:cNvGrpSpPr/>
          <p:nvPr/>
        </p:nvGrpSpPr>
        <p:grpSpPr>
          <a:xfrm>
            <a:off x="3486076" y="3355561"/>
            <a:ext cx="1616964" cy="346256"/>
            <a:chOff x="1808063" y="4294338"/>
            <a:chExt cx="3370782" cy="721817"/>
          </a:xfrm>
        </p:grpSpPr>
        <p:sp>
          <p:nvSpPr>
            <p:cNvPr id="8637" name="Google Shape;8637;p76"/>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76"/>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76"/>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76"/>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76"/>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6"/>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76"/>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76"/>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76"/>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76"/>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7" name="Google Shape;8647;p76"/>
          <p:cNvGrpSpPr/>
          <p:nvPr/>
        </p:nvGrpSpPr>
        <p:grpSpPr>
          <a:xfrm>
            <a:off x="764288" y="3641590"/>
            <a:ext cx="1295882" cy="646587"/>
            <a:chOff x="834100" y="3642869"/>
            <a:chExt cx="1259483" cy="628426"/>
          </a:xfrm>
        </p:grpSpPr>
        <p:sp>
          <p:nvSpPr>
            <p:cNvPr id="8648" name="Google Shape;8648;p76"/>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76"/>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76"/>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76"/>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76"/>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76"/>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76"/>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76"/>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76"/>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76"/>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76"/>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76"/>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76"/>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76"/>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76"/>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76"/>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76"/>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76"/>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76"/>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76"/>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76"/>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76"/>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76"/>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76"/>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76"/>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73" name="Google Shape;8673;p76"/>
            <p:cNvGrpSpPr/>
            <p:nvPr/>
          </p:nvGrpSpPr>
          <p:grpSpPr>
            <a:xfrm>
              <a:off x="1360364" y="3847835"/>
              <a:ext cx="208119" cy="224359"/>
              <a:chOff x="1360769" y="3847100"/>
              <a:chExt cx="208119" cy="224359"/>
            </a:xfrm>
          </p:grpSpPr>
          <p:sp>
            <p:nvSpPr>
              <p:cNvPr id="8674" name="Google Shape;8674;p76"/>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76"/>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76"/>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76"/>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76"/>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76"/>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76"/>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76"/>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76"/>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76"/>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76"/>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76"/>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76"/>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76"/>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76"/>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76"/>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76"/>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76"/>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76"/>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76"/>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94" name="Google Shape;8694;p76"/>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76"/>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76"/>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76"/>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76"/>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76"/>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76"/>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76"/>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76"/>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76"/>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76"/>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76"/>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76"/>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76"/>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8" name="Google Shape;8708;p76"/>
          <p:cNvGrpSpPr/>
          <p:nvPr/>
        </p:nvGrpSpPr>
        <p:grpSpPr>
          <a:xfrm rot="5400000">
            <a:off x="5977401" y="3438087"/>
            <a:ext cx="164064" cy="1414916"/>
            <a:chOff x="4428249" y="1369375"/>
            <a:chExt cx="36905" cy="429569"/>
          </a:xfrm>
        </p:grpSpPr>
        <p:sp>
          <p:nvSpPr>
            <p:cNvPr id="8709" name="Google Shape;8709;p76"/>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76"/>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76"/>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76"/>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76"/>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76"/>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76"/>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76"/>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76"/>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76"/>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76"/>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76"/>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76"/>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76"/>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76"/>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76"/>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76"/>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76"/>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76"/>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76"/>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76"/>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76"/>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76"/>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76"/>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76"/>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76"/>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76"/>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76"/>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76"/>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76"/>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76"/>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76"/>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1" name="Google Shape;8741;p76"/>
          <p:cNvGrpSpPr/>
          <p:nvPr/>
        </p:nvGrpSpPr>
        <p:grpSpPr>
          <a:xfrm flipH="1" rot="10800000">
            <a:off x="5349830" y="3026630"/>
            <a:ext cx="1419207" cy="24808"/>
            <a:chOff x="219558" y="4738465"/>
            <a:chExt cx="5852400" cy="102300"/>
          </a:xfrm>
        </p:grpSpPr>
        <p:cxnSp>
          <p:nvCxnSpPr>
            <p:cNvPr id="8742" name="Google Shape;8742;p76"/>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8743" name="Google Shape;8743;p76"/>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76"/>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6"/>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76"/>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76"/>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8" name="Google Shape;8748;p76"/>
          <p:cNvGrpSpPr/>
          <p:nvPr/>
        </p:nvGrpSpPr>
        <p:grpSpPr>
          <a:xfrm>
            <a:off x="5361148" y="3399694"/>
            <a:ext cx="1396570" cy="385016"/>
            <a:chOff x="5286284" y="2966544"/>
            <a:chExt cx="1396570" cy="385016"/>
          </a:xfrm>
        </p:grpSpPr>
        <p:cxnSp>
          <p:nvCxnSpPr>
            <p:cNvPr id="8749" name="Google Shape;8749;p76"/>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8750" name="Google Shape;8750;p76"/>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8751" name="Google Shape;8751;p76"/>
            <p:cNvGrpSpPr/>
            <p:nvPr/>
          </p:nvGrpSpPr>
          <p:grpSpPr>
            <a:xfrm>
              <a:off x="5287688" y="3173364"/>
              <a:ext cx="1395166" cy="74100"/>
              <a:chOff x="5287688" y="3173364"/>
              <a:chExt cx="1395166" cy="74100"/>
            </a:xfrm>
          </p:grpSpPr>
          <p:cxnSp>
            <p:nvCxnSpPr>
              <p:cNvPr id="8752" name="Google Shape;8752;p76"/>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8753" name="Google Shape;8753;p76"/>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8754" name="Google Shape;8754;p76"/>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755" name="Google Shape;8755;p76"/>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756" name="Google Shape;8756;p76"/>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757" name="Google Shape;8757;p76"/>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758" name="Google Shape;8758;p76"/>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759" name="Google Shape;8759;p76"/>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8760" name="Google Shape;8760;p76"/>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8761" name="Google Shape;8761;p76"/>
          <p:cNvGrpSpPr/>
          <p:nvPr/>
        </p:nvGrpSpPr>
        <p:grpSpPr>
          <a:xfrm>
            <a:off x="2047214" y="1818470"/>
            <a:ext cx="1182276" cy="662027"/>
            <a:chOff x="2029517" y="1732295"/>
            <a:chExt cx="1149068" cy="643432"/>
          </a:xfrm>
        </p:grpSpPr>
        <p:grpSp>
          <p:nvGrpSpPr>
            <p:cNvPr id="8762" name="Google Shape;8762;p76"/>
            <p:cNvGrpSpPr/>
            <p:nvPr/>
          </p:nvGrpSpPr>
          <p:grpSpPr>
            <a:xfrm>
              <a:off x="2708660" y="1746937"/>
              <a:ext cx="455427" cy="244429"/>
              <a:chOff x="2700693" y="1746937"/>
              <a:chExt cx="455427" cy="244429"/>
            </a:xfrm>
          </p:grpSpPr>
          <p:grpSp>
            <p:nvGrpSpPr>
              <p:cNvPr id="8763" name="Google Shape;8763;p76"/>
              <p:cNvGrpSpPr/>
              <p:nvPr/>
            </p:nvGrpSpPr>
            <p:grpSpPr>
              <a:xfrm>
                <a:off x="2905682" y="1782817"/>
                <a:ext cx="250438" cy="208549"/>
                <a:chOff x="2905682" y="1782817"/>
                <a:chExt cx="250438" cy="208549"/>
              </a:xfrm>
            </p:grpSpPr>
            <p:cxnSp>
              <p:nvCxnSpPr>
                <p:cNvPr id="8764" name="Google Shape;8764;p76"/>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765" name="Google Shape;8765;p76"/>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6" name="Google Shape;8766;p76"/>
              <p:cNvGrpSpPr/>
              <p:nvPr/>
            </p:nvGrpSpPr>
            <p:grpSpPr>
              <a:xfrm>
                <a:off x="2700693" y="1746937"/>
                <a:ext cx="449967" cy="72374"/>
                <a:chOff x="2700693" y="1746937"/>
                <a:chExt cx="449967" cy="72374"/>
              </a:xfrm>
            </p:grpSpPr>
            <p:cxnSp>
              <p:nvCxnSpPr>
                <p:cNvPr id="8767" name="Google Shape;8767;p76"/>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768" name="Google Shape;8768;p76"/>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69" name="Google Shape;8769;p76"/>
            <p:cNvGrpSpPr/>
            <p:nvPr/>
          </p:nvGrpSpPr>
          <p:grpSpPr>
            <a:xfrm>
              <a:off x="2029517" y="1732295"/>
              <a:ext cx="1149068" cy="643432"/>
              <a:chOff x="2029517" y="1732295"/>
              <a:chExt cx="1149068" cy="643432"/>
            </a:xfrm>
          </p:grpSpPr>
          <p:grpSp>
            <p:nvGrpSpPr>
              <p:cNvPr id="8770" name="Google Shape;8770;p76"/>
              <p:cNvGrpSpPr/>
              <p:nvPr/>
            </p:nvGrpSpPr>
            <p:grpSpPr>
              <a:xfrm>
                <a:off x="2703618" y="2103152"/>
                <a:ext cx="474966" cy="260017"/>
                <a:chOff x="2703618" y="2103152"/>
                <a:chExt cx="474966" cy="260017"/>
              </a:xfrm>
            </p:grpSpPr>
            <p:grpSp>
              <p:nvGrpSpPr>
                <p:cNvPr id="8771" name="Google Shape;8771;p76"/>
                <p:cNvGrpSpPr/>
                <p:nvPr/>
              </p:nvGrpSpPr>
              <p:grpSpPr>
                <a:xfrm>
                  <a:off x="2703618" y="2290640"/>
                  <a:ext cx="450291" cy="72529"/>
                  <a:chOff x="2703618" y="2290640"/>
                  <a:chExt cx="450291" cy="72529"/>
                </a:xfrm>
              </p:grpSpPr>
              <p:cxnSp>
                <p:nvCxnSpPr>
                  <p:cNvPr id="8772" name="Google Shape;8772;p76"/>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773" name="Google Shape;8773;p76"/>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4" name="Google Shape;8774;p76"/>
                <p:cNvGrpSpPr/>
                <p:nvPr/>
              </p:nvGrpSpPr>
              <p:grpSpPr>
                <a:xfrm>
                  <a:off x="2908607" y="2103152"/>
                  <a:ext cx="269977" cy="223538"/>
                  <a:chOff x="2908607" y="2103152"/>
                  <a:chExt cx="269977" cy="223538"/>
                </a:xfrm>
              </p:grpSpPr>
              <p:cxnSp>
                <p:nvCxnSpPr>
                  <p:cNvPr id="8775" name="Google Shape;8775;p76"/>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776" name="Google Shape;8776;p76"/>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77" name="Google Shape;8777;p76"/>
              <p:cNvGrpSpPr/>
              <p:nvPr/>
            </p:nvGrpSpPr>
            <p:grpSpPr>
              <a:xfrm>
                <a:off x="2029517" y="1732295"/>
                <a:ext cx="685827" cy="643432"/>
                <a:chOff x="2029517" y="1732295"/>
                <a:chExt cx="685827" cy="643432"/>
              </a:xfrm>
            </p:grpSpPr>
            <p:sp>
              <p:nvSpPr>
                <p:cNvPr id="8778" name="Google Shape;8778;p76"/>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79" name="Google Shape;8779;p76"/>
                <p:cNvGrpSpPr/>
                <p:nvPr/>
              </p:nvGrpSpPr>
              <p:grpSpPr>
                <a:xfrm>
                  <a:off x="2158948" y="1732295"/>
                  <a:ext cx="556396" cy="333108"/>
                  <a:chOff x="2158948" y="1732295"/>
                  <a:chExt cx="556396" cy="333108"/>
                </a:xfrm>
              </p:grpSpPr>
              <p:cxnSp>
                <p:nvCxnSpPr>
                  <p:cNvPr id="8780" name="Google Shape;8780;p76"/>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781" name="Google Shape;8781;p76"/>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2" name="Google Shape;8782;p76"/>
                <p:cNvGrpSpPr/>
                <p:nvPr/>
              </p:nvGrpSpPr>
              <p:grpSpPr>
                <a:xfrm>
                  <a:off x="2159908" y="2065057"/>
                  <a:ext cx="550884" cy="310670"/>
                  <a:chOff x="2159908" y="2065057"/>
                  <a:chExt cx="550884" cy="310670"/>
                </a:xfrm>
              </p:grpSpPr>
              <p:cxnSp>
                <p:nvCxnSpPr>
                  <p:cNvPr id="8783" name="Google Shape;8783;p76"/>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784" name="Google Shape;8784;p76"/>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8785" name="Google Shape;8785;p76"/>
          <p:cNvGrpSpPr/>
          <p:nvPr/>
        </p:nvGrpSpPr>
        <p:grpSpPr>
          <a:xfrm>
            <a:off x="732462" y="1766083"/>
            <a:ext cx="962651" cy="810058"/>
            <a:chOff x="844912" y="1681380"/>
            <a:chExt cx="935611" cy="787305"/>
          </a:xfrm>
        </p:grpSpPr>
        <p:grpSp>
          <p:nvGrpSpPr>
            <p:cNvPr id="8786" name="Google Shape;8786;p76"/>
            <p:cNvGrpSpPr/>
            <p:nvPr/>
          </p:nvGrpSpPr>
          <p:grpSpPr>
            <a:xfrm>
              <a:off x="844912" y="1819635"/>
              <a:ext cx="329836" cy="510016"/>
              <a:chOff x="844912" y="1819635"/>
              <a:chExt cx="329836" cy="510016"/>
            </a:xfrm>
          </p:grpSpPr>
          <p:sp>
            <p:nvSpPr>
              <p:cNvPr id="8787" name="Google Shape;8787;p76"/>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76"/>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76"/>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76"/>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76"/>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76"/>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3" name="Google Shape;8793;p76"/>
            <p:cNvGrpSpPr/>
            <p:nvPr/>
          </p:nvGrpSpPr>
          <p:grpSpPr>
            <a:xfrm>
              <a:off x="1284601" y="2158168"/>
              <a:ext cx="495923" cy="310517"/>
              <a:chOff x="1284601" y="2158168"/>
              <a:chExt cx="495923" cy="310517"/>
            </a:xfrm>
          </p:grpSpPr>
          <p:sp>
            <p:nvSpPr>
              <p:cNvPr id="8794" name="Google Shape;8794;p76"/>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5" name="Google Shape;8795;p76"/>
              <p:cNvGrpSpPr/>
              <p:nvPr/>
            </p:nvGrpSpPr>
            <p:grpSpPr>
              <a:xfrm>
                <a:off x="1507666" y="2158168"/>
                <a:ext cx="272858" cy="310517"/>
                <a:chOff x="1507666" y="2158168"/>
                <a:chExt cx="272858" cy="310517"/>
              </a:xfrm>
            </p:grpSpPr>
            <p:grpSp>
              <p:nvGrpSpPr>
                <p:cNvPr id="8796" name="Google Shape;8796;p76"/>
                <p:cNvGrpSpPr/>
                <p:nvPr/>
              </p:nvGrpSpPr>
              <p:grpSpPr>
                <a:xfrm>
                  <a:off x="1507666" y="2176104"/>
                  <a:ext cx="166395" cy="273149"/>
                  <a:chOff x="1507666" y="2176104"/>
                  <a:chExt cx="166395" cy="273149"/>
                </a:xfrm>
              </p:grpSpPr>
              <p:sp>
                <p:nvSpPr>
                  <p:cNvPr id="8797" name="Google Shape;8797;p76"/>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76"/>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76"/>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76"/>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76"/>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76"/>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76"/>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04" name="Google Shape;8804;p76"/>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76"/>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06" name="Google Shape;8806;p76"/>
            <p:cNvGrpSpPr/>
            <p:nvPr/>
          </p:nvGrpSpPr>
          <p:grpSpPr>
            <a:xfrm>
              <a:off x="1284601" y="1681380"/>
              <a:ext cx="495923" cy="310517"/>
              <a:chOff x="1284601" y="1681380"/>
              <a:chExt cx="495923" cy="310517"/>
            </a:xfrm>
          </p:grpSpPr>
          <p:sp>
            <p:nvSpPr>
              <p:cNvPr id="8807" name="Google Shape;8807;p76"/>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8" name="Google Shape;8808;p76"/>
              <p:cNvGrpSpPr/>
              <p:nvPr/>
            </p:nvGrpSpPr>
            <p:grpSpPr>
              <a:xfrm>
                <a:off x="1507666" y="1681380"/>
                <a:ext cx="272858" cy="310517"/>
                <a:chOff x="1507666" y="1681380"/>
                <a:chExt cx="272858" cy="310517"/>
              </a:xfrm>
            </p:grpSpPr>
            <p:grpSp>
              <p:nvGrpSpPr>
                <p:cNvPr id="8809" name="Google Shape;8809;p76"/>
                <p:cNvGrpSpPr/>
                <p:nvPr/>
              </p:nvGrpSpPr>
              <p:grpSpPr>
                <a:xfrm>
                  <a:off x="1507666" y="1700120"/>
                  <a:ext cx="166395" cy="272984"/>
                  <a:chOff x="1507666" y="1700120"/>
                  <a:chExt cx="166395" cy="272984"/>
                </a:xfrm>
              </p:grpSpPr>
              <p:sp>
                <p:nvSpPr>
                  <p:cNvPr id="8810" name="Google Shape;8810;p76"/>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76"/>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76"/>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76"/>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76"/>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76"/>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76"/>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17" name="Google Shape;8817;p76"/>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76"/>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819" name="Google Shape;8819;p76"/>
          <p:cNvGrpSpPr/>
          <p:nvPr/>
        </p:nvGrpSpPr>
        <p:grpSpPr>
          <a:xfrm>
            <a:off x="6841403" y="2533512"/>
            <a:ext cx="1622269" cy="552443"/>
            <a:chOff x="6894650" y="2574740"/>
            <a:chExt cx="1445100" cy="492111"/>
          </a:xfrm>
        </p:grpSpPr>
        <p:sp>
          <p:nvSpPr>
            <p:cNvPr id="8820" name="Google Shape;8820;p76"/>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76"/>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76"/>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76"/>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76"/>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25" name="Google Shape;8825;p76"/>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8826" name="Google Shape;8826;p76"/>
          <p:cNvGrpSpPr/>
          <p:nvPr/>
        </p:nvGrpSpPr>
        <p:grpSpPr>
          <a:xfrm>
            <a:off x="6860946" y="3907768"/>
            <a:ext cx="1583206" cy="475705"/>
            <a:chOff x="6953919" y="3907920"/>
            <a:chExt cx="1377300" cy="475705"/>
          </a:xfrm>
        </p:grpSpPr>
        <p:cxnSp>
          <p:nvCxnSpPr>
            <p:cNvPr id="8827" name="Google Shape;8827;p76"/>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828" name="Google Shape;8828;p76"/>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8829" name="Google Shape;8829;p76"/>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830" name="Google Shape;8830;p76"/>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8831" name="Google Shape;8831;p76"/>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8832" name="Google Shape;8832;p76"/>
          <p:cNvGrpSpPr/>
          <p:nvPr/>
        </p:nvGrpSpPr>
        <p:grpSpPr>
          <a:xfrm>
            <a:off x="2364534" y="2668913"/>
            <a:ext cx="836286" cy="824529"/>
            <a:chOff x="2389399" y="2595741"/>
            <a:chExt cx="812796" cy="801369"/>
          </a:xfrm>
        </p:grpSpPr>
        <p:grpSp>
          <p:nvGrpSpPr>
            <p:cNvPr id="8833" name="Google Shape;8833;p76"/>
            <p:cNvGrpSpPr/>
            <p:nvPr/>
          </p:nvGrpSpPr>
          <p:grpSpPr>
            <a:xfrm>
              <a:off x="2492145" y="2881565"/>
              <a:ext cx="607300" cy="229751"/>
              <a:chOff x="2492145" y="2881565"/>
              <a:chExt cx="607300" cy="229751"/>
            </a:xfrm>
          </p:grpSpPr>
          <p:sp>
            <p:nvSpPr>
              <p:cNvPr id="8834" name="Google Shape;8834;p76"/>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76"/>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76"/>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7" name="Google Shape;8837;p76"/>
            <p:cNvGrpSpPr/>
            <p:nvPr/>
          </p:nvGrpSpPr>
          <p:grpSpPr>
            <a:xfrm>
              <a:off x="2389399" y="2595741"/>
              <a:ext cx="812796" cy="296825"/>
              <a:chOff x="2389399" y="2595741"/>
              <a:chExt cx="812796" cy="296825"/>
            </a:xfrm>
          </p:grpSpPr>
          <p:grpSp>
            <p:nvGrpSpPr>
              <p:cNvPr id="8838" name="Google Shape;8838;p76"/>
              <p:cNvGrpSpPr/>
              <p:nvPr/>
            </p:nvGrpSpPr>
            <p:grpSpPr>
              <a:xfrm>
                <a:off x="2389399" y="2595741"/>
                <a:ext cx="363638" cy="296825"/>
                <a:chOff x="2389399" y="2595741"/>
                <a:chExt cx="363638" cy="296825"/>
              </a:xfrm>
            </p:grpSpPr>
            <p:grpSp>
              <p:nvGrpSpPr>
                <p:cNvPr id="8839" name="Google Shape;8839;p76"/>
                <p:cNvGrpSpPr/>
                <p:nvPr/>
              </p:nvGrpSpPr>
              <p:grpSpPr>
                <a:xfrm>
                  <a:off x="2493852" y="2794333"/>
                  <a:ext cx="259185" cy="98232"/>
                  <a:chOff x="2493852" y="2794333"/>
                  <a:chExt cx="259185" cy="98232"/>
                </a:xfrm>
              </p:grpSpPr>
              <p:sp>
                <p:nvSpPr>
                  <p:cNvPr id="8840" name="Google Shape;8840;p76"/>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76"/>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76"/>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3" name="Google Shape;8843;p76"/>
                <p:cNvGrpSpPr/>
                <p:nvPr/>
              </p:nvGrpSpPr>
              <p:grpSpPr>
                <a:xfrm>
                  <a:off x="2389399" y="2595741"/>
                  <a:ext cx="224343" cy="182054"/>
                  <a:chOff x="2389399" y="2595741"/>
                  <a:chExt cx="224343" cy="182054"/>
                </a:xfrm>
              </p:grpSpPr>
              <p:sp>
                <p:nvSpPr>
                  <p:cNvPr id="8844" name="Google Shape;8844;p76"/>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76"/>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46" name="Google Shape;8846;p76"/>
              <p:cNvGrpSpPr/>
              <p:nvPr/>
            </p:nvGrpSpPr>
            <p:grpSpPr>
              <a:xfrm>
                <a:off x="2683630" y="2595741"/>
                <a:ext cx="224334" cy="296825"/>
                <a:chOff x="2683630" y="2595741"/>
                <a:chExt cx="224334" cy="296825"/>
              </a:xfrm>
            </p:grpSpPr>
            <p:grpSp>
              <p:nvGrpSpPr>
                <p:cNvPr id="8847" name="Google Shape;8847;p76"/>
                <p:cNvGrpSpPr/>
                <p:nvPr/>
              </p:nvGrpSpPr>
              <p:grpSpPr>
                <a:xfrm>
                  <a:off x="2788083" y="2794333"/>
                  <a:ext cx="15356" cy="98232"/>
                  <a:chOff x="2788083" y="2794333"/>
                  <a:chExt cx="15356" cy="98232"/>
                </a:xfrm>
              </p:grpSpPr>
              <p:sp>
                <p:nvSpPr>
                  <p:cNvPr id="8848" name="Google Shape;8848;p76"/>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76"/>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76"/>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1" name="Google Shape;8851;p76"/>
                <p:cNvGrpSpPr/>
                <p:nvPr/>
              </p:nvGrpSpPr>
              <p:grpSpPr>
                <a:xfrm>
                  <a:off x="2683630" y="2595741"/>
                  <a:ext cx="224334" cy="182054"/>
                  <a:chOff x="2683630" y="2595741"/>
                  <a:chExt cx="224334" cy="182054"/>
                </a:xfrm>
              </p:grpSpPr>
              <p:sp>
                <p:nvSpPr>
                  <p:cNvPr id="8852" name="Google Shape;8852;p76"/>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76"/>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54" name="Google Shape;8854;p76"/>
              <p:cNvGrpSpPr/>
              <p:nvPr/>
            </p:nvGrpSpPr>
            <p:grpSpPr>
              <a:xfrm>
                <a:off x="2838475" y="2595741"/>
                <a:ext cx="363719" cy="296825"/>
                <a:chOff x="2838475" y="2595741"/>
                <a:chExt cx="363719" cy="296825"/>
              </a:xfrm>
            </p:grpSpPr>
            <p:grpSp>
              <p:nvGrpSpPr>
                <p:cNvPr id="8855" name="Google Shape;8855;p76"/>
                <p:cNvGrpSpPr/>
                <p:nvPr/>
              </p:nvGrpSpPr>
              <p:grpSpPr>
                <a:xfrm>
                  <a:off x="2838475" y="2794333"/>
                  <a:ext cx="259185" cy="98232"/>
                  <a:chOff x="2838475" y="2794333"/>
                  <a:chExt cx="259185" cy="98232"/>
                </a:xfrm>
              </p:grpSpPr>
              <p:sp>
                <p:nvSpPr>
                  <p:cNvPr id="8856" name="Google Shape;8856;p76"/>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76"/>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76"/>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9" name="Google Shape;8859;p76"/>
                <p:cNvGrpSpPr/>
                <p:nvPr/>
              </p:nvGrpSpPr>
              <p:grpSpPr>
                <a:xfrm>
                  <a:off x="2977852" y="2595741"/>
                  <a:ext cx="224343" cy="182054"/>
                  <a:chOff x="2977852" y="2595741"/>
                  <a:chExt cx="224343" cy="182054"/>
                </a:xfrm>
              </p:grpSpPr>
              <p:sp>
                <p:nvSpPr>
                  <p:cNvPr id="8860" name="Google Shape;8860;p76"/>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76"/>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862" name="Google Shape;8862;p76"/>
            <p:cNvGrpSpPr/>
            <p:nvPr/>
          </p:nvGrpSpPr>
          <p:grpSpPr>
            <a:xfrm>
              <a:off x="2389399" y="3100241"/>
              <a:ext cx="812796" cy="296869"/>
              <a:chOff x="2389399" y="3100241"/>
              <a:chExt cx="812796" cy="296869"/>
            </a:xfrm>
          </p:grpSpPr>
          <p:grpSp>
            <p:nvGrpSpPr>
              <p:cNvPr id="8863" name="Google Shape;8863;p76"/>
              <p:cNvGrpSpPr/>
              <p:nvPr/>
            </p:nvGrpSpPr>
            <p:grpSpPr>
              <a:xfrm>
                <a:off x="2683630" y="3100241"/>
                <a:ext cx="224334" cy="296869"/>
                <a:chOff x="2683630" y="3100241"/>
                <a:chExt cx="224334" cy="296869"/>
              </a:xfrm>
            </p:grpSpPr>
            <p:grpSp>
              <p:nvGrpSpPr>
                <p:cNvPr id="8864" name="Google Shape;8864;p76"/>
                <p:cNvGrpSpPr/>
                <p:nvPr/>
              </p:nvGrpSpPr>
              <p:grpSpPr>
                <a:xfrm>
                  <a:off x="2788083" y="3100241"/>
                  <a:ext cx="15356" cy="98237"/>
                  <a:chOff x="2788083" y="3100241"/>
                  <a:chExt cx="15356" cy="98237"/>
                </a:xfrm>
              </p:grpSpPr>
              <p:sp>
                <p:nvSpPr>
                  <p:cNvPr id="8865" name="Google Shape;8865;p76"/>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76"/>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76"/>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8" name="Google Shape;8868;p76"/>
                <p:cNvGrpSpPr/>
                <p:nvPr/>
              </p:nvGrpSpPr>
              <p:grpSpPr>
                <a:xfrm>
                  <a:off x="2683630" y="3215065"/>
                  <a:ext cx="224334" cy="182045"/>
                  <a:chOff x="2683630" y="3215065"/>
                  <a:chExt cx="224334" cy="182045"/>
                </a:xfrm>
              </p:grpSpPr>
              <p:sp>
                <p:nvSpPr>
                  <p:cNvPr id="8869" name="Google Shape;8869;p76"/>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76"/>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71" name="Google Shape;8871;p76"/>
              <p:cNvGrpSpPr/>
              <p:nvPr/>
            </p:nvGrpSpPr>
            <p:grpSpPr>
              <a:xfrm>
                <a:off x="2389399" y="3100241"/>
                <a:ext cx="363638" cy="296869"/>
                <a:chOff x="2389399" y="3100241"/>
                <a:chExt cx="363638" cy="296869"/>
              </a:xfrm>
            </p:grpSpPr>
            <p:grpSp>
              <p:nvGrpSpPr>
                <p:cNvPr id="8872" name="Google Shape;8872;p76"/>
                <p:cNvGrpSpPr/>
                <p:nvPr/>
              </p:nvGrpSpPr>
              <p:grpSpPr>
                <a:xfrm>
                  <a:off x="2493852" y="3100241"/>
                  <a:ext cx="259185" cy="98237"/>
                  <a:chOff x="2493852" y="3100241"/>
                  <a:chExt cx="259185" cy="98237"/>
                </a:xfrm>
              </p:grpSpPr>
              <p:sp>
                <p:nvSpPr>
                  <p:cNvPr id="8873" name="Google Shape;8873;p76"/>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76"/>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76"/>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6" name="Google Shape;8876;p76"/>
                <p:cNvGrpSpPr/>
                <p:nvPr/>
              </p:nvGrpSpPr>
              <p:grpSpPr>
                <a:xfrm>
                  <a:off x="2389399" y="3215065"/>
                  <a:ext cx="224343" cy="182045"/>
                  <a:chOff x="2389399" y="3215065"/>
                  <a:chExt cx="224343" cy="182045"/>
                </a:xfrm>
              </p:grpSpPr>
              <p:sp>
                <p:nvSpPr>
                  <p:cNvPr id="8877" name="Google Shape;8877;p76"/>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76"/>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79" name="Google Shape;8879;p76"/>
              <p:cNvGrpSpPr/>
              <p:nvPr/>
            </p:nvGrpSpPr>
            <p:grpSpPr>
              <a:xfrm>
                <a:off x="2838475" y="3100241"/>
                <a:ext cx="363719" cy="296869"/>
                <a:chOff x="2838475" y="3100241"/>
                <a:chExt cx="363719" cy="296869"/>
              </a:xfrm>
            </p:grpSpPr>
            <p:grpSp>
              <p:nvGrpSpPr>
                <p:cNvPr id="8880" name="Google Shape;8880;p76"/>
                <p:cNvGrpSpPr/>
                <p:nvPr/>
              </p:nvGrpSpPr>
              <p:grpSpPr>
                <a:xfrm>
                  <a:off x="2838475" y="3100241"/>
                  <a:ext cx="259185" cy="98237"/>
                  <a:chOff x="2838475" y="3100241"/>
                  <a:chExt cx="259185" cy="98237"/>
                </a:xfrm>
              </p:grpSpPr>
              <p:sp>
                <p:nvSpPr>
                  <p:cNvPr id="8881" name="Google Shape;8881;p76"/>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76"/>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76"/>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4" name="Google Shape;8884;p76"/>
                <p:cNvGrpSpPr/>
                <p:nvPr/>
              </p:nvGrpSpPr>
              <p:grpSpPr>
                <a:xfrm>
                  <a:off x="2977852" y="3215065"/>
                  <a:ext cx="224343" cy="182045"/>
                  <a:chOff x="2977852" y="3215065"/>
                  <a:chExt cx="224343" cy="182045"/>
                </a:xfrm>
              </p:grpSpPr>
              <p:sp>
                <p:nvSpPr>
                  <p:cNvPr id="8885" name="Google Shape;8885;p76"/>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76"/>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90" name="Shape 8890"/>
        <p:cNvGrpSpPr/>
        <p:nvPr/>
      </p:nvGrpSpPr>
      <p:grpSpPr>
        <a:xfrm>
          <a:off x="0" y="0"/>
          <a:ext cx="0" cy="0"/>
          <a:chOff x="0" y="0"/>
          <a:chExt cx="0" cy="0"/>
        </a:xfrm>
      </p:grpSpPr>
      <p:grpSp>
        <p:nvGrpSpPr>
          <p:cNvPr id="8891" name="Google Shape;8891;p77"/>
          <p:cNvGrpSpPr/>
          <p:nvPr/>
        </p:nvGrpSpPr>
        <p:grpSpPr>
          <a:xfrm>
            <a:off x="718875" y="3363288"/>
            <a:ext cx="2390414" cy="1024800"/>
            <a:chOff x="728925" y="3296613"/>
            <a:chExt cx="2390414" cy="1024800"/>
          </a:xfrm>
        </p:grpSpPr>
        <p:grpSp>
          <p:nvGrpSpPr>
            <p:cNvPr id="8892" name="Google Shape;8892;p77"/>
            <p:cNvGrpSpPr/>
            <p:nvPr/>
          </p:nvGrpSpPr>
          <p:grpSpPr>
            <a:xfrm>
              <a:off x="728925" y="3619800"/>
              <a:ext cx="2390414" cy="500893"/>
              <a:chOff x="728925" y="3619800"/>
              <a:chExt cx="2390414" cy="500893"/>
            </a:xfrm>
          </p:grpSpPr>
          <p:sp>
            <p:nvSpPr>
              <p:cNvPr id="8893" name="Google Shape;8893;p77"/>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894" name="Google Shape;8894;p77"/>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895" name="Google Shape;8895;p77"/>
            <p:cNvGrpSpPr/>
            <p:nvPr/>
          </p:nvGrpSpPr>
          <p:grpSpPr>
            <a:xfrm>
              <a:off x="1348050" y="3296613"/>
              <a:ext cx="1706152" cy="1024800"/>
              <a:chOff x="1348050" y="3296613"/>
              <a:chExt cx="1706152" cy="1024800"/>
            </a:xfrm>
          </p:grpSpPr>
          <p:sp>
            <p:nvSpPr>
              <p:cNvPr id="8896" name="Google Shape;8896;p77"/>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897" name="Google Shape;8897;p77"/>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898" name="Google Shape;8898;p77"/>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899" name="Google Shape;8899;p77"/>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900" name="Google Shape;8900;p77"/>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901" name="Google Shape;8901;p77"/>
            <p:cNvGrpSpPr/>
            <p:nvPr/>
          </p:nvGrpSpPr>
          <p:grpSpPr>
            <a:xfrm>
              <a:off x="1455707" y="3654858"/>
              <a:ext cx="1491150" cy="417657"/>
              <a:chOff x="1455707" y="3654858"/>
              <a:chExt cx="1491150" cy="417657"/>
            </a:xfrm>
          </p:grpSpPr>
          <p:sp>
            <p:nvSpPr>
              <p:cNvPr id="8902" name="Google Shape;8902;p77"/>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77"/>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77"/>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77"/>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77"/>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77"/>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77"/>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77"/>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77"/>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77"/>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77"/>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77"/>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77"/>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77"/>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77"/>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77"/>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77"/>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77"/>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77"/>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77"/>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922" name="Google Shape;8922;p77"/>
          <p:cNvGraphicFramePr/>
          <p:nvPr/>
        </p:nvGraphicFramePr>
        <p:xfrm>
          <a:off x="5954575" y="2361200"/>
          <a:ext cx="3000000" cy="3000000"/>
        </p:xfrm>
        <a:graphic>
          <a:graphicData uri="http://schemas.openxmlformats.org/drawingml/2006/table">
            <a:tbl>
              <a:tblPr>
                <a:noFill/>
                <a:tableStyleId>{B1FA3A5B-3DA2-418B-97CC-6C6938701683}</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8923" name="Google Shape;8923;p77"/>
          <p:cNvGrpSpPr/>
          <p:nvPr/>
        </p:nvGrpSpPr>
        <p:grpSpPr>
          <a:xfrm>
            <a:off x="727251" y="1188964"/>
            <a:ext cx="2396505" cy="976502"/>
            <a:chOff x="749309" y="1112739"/>
            <a:chExt cx="2371603" cy="976502"/>
          </a:xfrm>
        </p:grpSpPr>
        <p:grpSp>
          <p:nvGrpSpPr>
            <p:cNvPr id="8924" name="Google Shape;8924;p77"/>
            <p:cNvGrpSpPr/>
            <p:nvPr/>
          </p:nvGrpSpPr>
          <p:grpSpPr>
            <a:xfrm>
              <a:off x="1092126" y="1112739"/>
              <a:ext cx="2028786" cy="975464"/>
              <a:chOff x="1092126" y="1112739"/>
              <a:chExt cx="2028786" cy="975464"/>
            </a:xfrm>
          </p:grpSpPr>
          <p:sp>
            <p:nvSpPr>
              <p:cNvPr id="8925" name="Google Shape;8925;p77"/>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77"/>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77"/>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77"/>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77"/>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77"/>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77"/>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77"/>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77"/>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77"/>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77"/>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77"/>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77"/>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77"/>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77"/>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77"/>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77"/>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77"/>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77"/>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77"/>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77"/>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77"/>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77"/>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77"/>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9" name="Google Shape;8949;p77"/>
            <p:cNvGrpSpPr/>
            <p:nvPr/>
          </p:nvGrpSpPr>
          <p:grpSpPr>
            <a:xfrm>
              <a:off x="749309" y="1112739"/>
              <a:ext cx="314700" cy="975464"/>
              <a:chOff x="749309" y="1112739"/>
              <a:chExt cx="314700" cy="975464"/>
            </a:xfrm>
          </p:grpSpPr>
          <p:sp>
            <p:nvSpPr>
              <p:cNvPr id="8950" name="Google Shape;8950;p77"/>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77"/>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77"/>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77"/>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54" name="Google Shape;8954;p77"/>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77"/>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77"/>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77"/>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958" name="Google Shape;8958;p77"/>
          <p:cNvGraphicFramePr/>
          <p:nvPr/>
        </p:nvGraphicFramePr>
        <p:xfrm>
          <a:off x="5954600" y="1188950"/>
          <a:ext cx="3000000" cy="3000000"/>
        </p:xfrm>
        <a:graphic>
          <a:graphicData uri="http://schemas.openxmlformats.org/drawingml/2006/table">
            <a:tbl>
              <a:tblPr>
                <a:noFill/>
                <a:tableStyleId>{B1FA3A5B-3DA2-418B-97CC-6C6938701683}</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8959" name="Google Shape;8959;p77"/>
          <p:cNvGraphicFramePr/>
          <p:nvPr/>
        </p:nvGraphicFramePr>
        <p:xfrm>
          <a:off x="3375463" y="2361200"/>
          <a:ext cx="3000000" cy="3000000"/>
        </p:xfrm>
        <a:graphic>
          <a:graphicData uri="http://schemas.openxmlformats.org/drawingml/2006/table">
            <a:tbl>
              <a:tblPr>
                <a:noFill/>
                <a:tableStyleId>{B1FA3A5B-3DA2-418B-97CC-6C6938701683}</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8960" name="Google Shape;8960;p77"/>
          <p:cNvGrpSpPr/>
          <p:nvPr/>
        </p:nvGrpSpPr>
        <p:grpSpPr>
          <a:xfrm>
            <a:off x="3377449" y="3352160"/>
            <a:ext cx="2363377" cy="1047062"/>
            <a:chOff x="3358399" y="3285485"/>
            <a:chExt cx="2363377" cy="1047062"/>
          </a:xfrm>
        </p:grpSpPr>
        <p:grpSp>
          <p:nvGrpSpPr>
            <p:cNvPr id="8961" name="Google Shape;8961;p77"/>
            <p:cNvGrpSpPr/>
            <p:nvPr/>
          </p:nvGrpSpPr>
          <p:grpSpPr>
            <a:xfrm>
              <a:off x="3358412" y="3285485"/>
              <a:ext cx="2363244" cy="139500"/>
              <a:chOff x="3358412" y="3285485"/>
              <a:chExt cx="2363244" cy="139500"/>
            </a:xfrm>
          </p:grpSpPr>
          <p:sp>
            <p:nvSpPr>
              <p:cNvPr id="8962" name="Google Shape;8962;p77"/>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77"/>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77"/>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77"/>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77"/>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7" name="Google Shape;8967;p77"/>
            <p:cNvGrpSpPr/>
            <p:nvPr/>
          </p:nvGrpSpPr>
          <p:grpSpPr>
            <a:xfrm>
              <a:off x="3358412" y="3466996"/>
              <a:ext cx="2363244" cy="139500"/>
              <a:chOff x="3358412" y="3466996"/>
              <a:chExt cx="2363244" cy="139500"/>
            </a:xfrm>
          </p:grpSpPr>
          <p:sp>
            <p:nvSpPr>
              <p:cNvPr id="8968" name="Google Shape;8968;p77"/>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77"/>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77"/>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77"/>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77"/>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3" name="Google Shape;8973;p77"/>
            <p:cNvGrpSpPr/>
            <p:nvPr/>
          </p:nvGrpSpPr>
          <p:grpSpPr>
            <a:xfrm>
              <a:off x="3358412" y="3648507"/>
              <a:ext cx="2363244" cy="139500"/>
              <a:chOff x="3358412" y="3648507"/>
              <a:chExt cx="2363244" cy="139500"/>
            </a:xfrm>
          </p:grpSpPr>
          <p:sp>
            <p:nvSpPr>
              <p:cNvPr id="8974" name="Google Shape;8974;p77"/>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77"/>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77"/>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77"/>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77"/>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9" name="Google Shape;8979;p77"/>
            <p:cNvGrpSpPr/>
            <p:nvPr/>
          </p:nvGrpSpPr>
          <p:grpSpPr>
            <a:xfrm>
              <a:off x="3358412" y="3830018"/>
              <a:ext cx="2363244" cy="139500"/>
              <a:chOff x="3358412" y="3830018"/>
              <a:chExt cx="2363244" cy="139500"/>
            </a:xfrm>
          </p:grpSpPr>
          <p:sp>
            <p:nvSpPr>
              <p:cNvPr id="8980" name="Google Shape;8980;p77"/>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77"/>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77"/>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77"/>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77"/>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5" name="Google Shape;8985;p77"/>
            <p:cNvGrpSpPr/>
            <p:nvPr/>
          </p:nvGrpSpPr>
          <p:grpSpPr>
            <a:xfrm>
              <a:off x="3358399" y="4011514"/>
              <a:ext cx="2363377" cy="139537"/>
              <a:chOff x="3294800" y="4134603"/>
              <a:chExt cx="2638876" cy="152400"/>
            </a:xfrm>
          </p:grpSpPr>
          <p:sp>
            <p:nvSpPr>
              <p:cNvPr id="8986" name="Google Shape;8986;p77"/>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77"/>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77"/>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77"/>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77"/>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1" name="Google Shape;8991;p77"/>
            <p:cNvGrpSpPr/>
            <p:nvPr/>
          </p:nvGrpSpPr>
          <p:grpSpPr>
            <a:xfrm>
              <a:off x="3358399" y="4193010"/>
              <a:ext cx="2363377" cy="139537"/>
              <a:chOff x="3294800" y="4134603"/>
              <a:chExt cx="2638876" cy="152400"/>
            </a:xfrm>
          </p:grpSpPr>
          <p:sp>
            <p:nvSpPr>
              <p:cNvPr id="8992" name="Google Shape;8992;p77"/>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77"/>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77"/>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77"/>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77"/>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997" name="Google Shape;8997;p77"/>
          <p:cNvGraphicFramePr/>
          <p:nvPr/>
        </p:nvGraphicFramePr>
        <p:xfrm>
          <a:off x="728250" y="2361200"/>
          <a:ext cx="3000000" cy="3000000"/>
        </p:xfrm>
        <a:graphic>
          <a:graphicData uri="http://schemas.openxmlformats.org/drawingml/2006/table">
            <a:tbl>
              <a:tblPr>
                <a:noFill/>
                <a:tableStyleId>{B1FA3A5B-3DA2-418B-97CC-6C6938701683}</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8998" name="Google Shape;8998;p77"/>
          <p:cNvGrpSpPr/>
          <p:nvPr/>
        </p:nvGrpSpPr>
        <p:grpSpPr>
          <a:xfrm>
            <a:off x="4177919" y="2765014"/>
            <a:ext cx="1302095" cy="60959"/>
            <a:chOff x="3558802" y="4011427"/>
            <a:chExt cx="1866000" cy="111300"/>
          </a:xfrm>
        </p:grpSpPr>
        <p:sp>
          <p:nvSpPr>
            <p:cNvPr id="8999" name="Google Shape;8999;p77"/>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77"/>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1" name="Google Shape;9001;p77"/>
          <p:cNvGrpSpPr/>
          <p:nvPr/>
        </p:nvGrpSpPr>
        <p:grpSpPr>
          <a:xfrm>
            <a:off x="4723407" y="3047174"/>
            <a:ext cx="914340" cy="60959"/>
            <a:chOff x="3558802" y="4011427"/>
            <a:chExt cx="1866000" cy="111300"/>
          </a:xfrm>
        </p:grpSpPr>
        <p:sp>
          <p:nvSpPr>
            <p:cNvPr id="9002" name="Google Shape;9002;p77"/>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77"/>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4" name="Google Shape;9004;p77"/>
          <p:cNvGrpSpPr/>
          <p:nvPr/>
        </p:nvGrpSpPr>
        <p:grpSpPr>
          <a:xfrm>
            <a:off x="5926924" y="3381697"/>
            <a:ext cx="2519825" cy="1001454"/>
            <a:chOff x="1906114" y="789980"/>
            <a:chExt cx="1487676" cy="606868"/>
          </a:xfrm>
        </p:grpSpPr>
        <p:cxnSp>
          <p:nvCxnSpPr>
            <p:cNvPr id="9005" name="Google Shape;9005;p77"/>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006" name="Google Shape;9006;p77"/>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007" name="Google Shape;9007;p77"/>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9008" name="Google Shape;9008;p77"/>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9009" name="Google Shape;9009;p77"/>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9010" name="Google Shape;9010;p77"/>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9011" name="Google Shape;9011;p77"/>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9012" name="Google Shape;9012;p77"/>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7"/>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77"/>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77"/>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77"/>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77"/>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77"/>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9019" name="Google Shape;9019;p77"/>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9020" name="Google Shape;9020;p77"/>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9021" name="Google Shape;9021;p77"/>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2" name="Google Shape;9022;p77"/>
          <p:cNvGrpSpPr/>
          <p:nvPr/>
        </p:nvGrpSpPr>
        <p:grpSpPr>
          <a:xfrm>
            <a:off x="3372612" y="1159008"/>
            <a:ext cx="2363393" cy="1005865"/>
            <a:chOff x="3292400" y="1193188"/>
            <a:chExt cx="2615240" cy="1131075"/>
          </a:xfrm>
        </p:grpSpPr>
        <p:sp>
          <p:nvSpPr>
            <p:cNvPr id="9023" name="Google Shape;9023;p77"/>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024" name="Google Shape;9024;p77"/>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025" name="Google Shape;9025;p77"/>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9026" name="Google Shape;9026;p77"/>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9027" name="Google Shape;9027;p77"/>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9028" name="Google Shape;9028;p77"/>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9029" name="Google Shape;9029;p77"/>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9030" name="Google Shape;9030;p77"/>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9031" name="Google Shape;9031;p77"/>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9032" name="Google Shape;9032;p77"/>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9033" name="Google Shape;9033;p77"/>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9034" name="Google Shape;9034;p77"/>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9035" name="Google Shape;9035;p77"/>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9036" name="Google Shape;9036;p77"/>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9037" name="Google Shape;9037;p77"/>
            <p:cNvGrpSpPr/>
            <p:nvPr/>
          </p:nvGrpSpPr>
          <p:grpSpPr>
            <a:xfrm>
              <a:off x="3748438" y="1378608"/>
              <a:ext cx="2159202" cy="903971"/>
              <a:chOff x="1683525" y="2179850"/>
              <a:chExt cx="4519050" cy="2134525"/>
            </a:xfrm>
          </p:grpSpPr>
          <p:sp>
            <p:nvSpPr>
              <p:cNvPr id="9038" name="Google Shape;9038;p77"/>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039" name="Google Shape;9039;p77"/>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040" name="Google Shape;9040;p77"/>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041" name="Google Shape;9041;p77"/>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042" name="Google Shape;9042;p77"/>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043" name="Google Shape;9043;p77"/>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044" name="Google Shape;9044;p77"/>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045" name="Google Shape;9045;p77"/>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046" name="Google Shape;9046;p77"/>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047" name="Google Shape;9047;p77"/>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048" name="Google Shape;9048;p77"/>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049" name="Google Shape;9049;p77"/>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53" name="Shape 9053"/>
        <p:cNvGrpSpPr/>
        <p:nvPr/>
      </p:nvGrpSpPr>
      <p:grpSpPr>
        <a:xfrm>
          <a:off x="0" y="0"/>
          <a:ext cx="0" cy="0"/>
          <a:chOff x="0" y="0"/>
          <a:chExt cx="0" cy="0"/>
        </a:xfrm>
      </p:grpSpPr>
      <p:grpSp>
        <p:nvGrpSpPr>
          <p:cNvPr id="9054" name="Google Shape;9054;p78"/>
          <p:cNvGrpSpPr/>
          <p:nvPr/>
        </p:nvGrpSpPr>
        <p:grpSpPr>
          <a:xfrm>
            <a:off x="4814684" y="1191441"/>
            <a:ext cx="745431" cy="718863"/>
            <a:chOff x="4249973" y="1201875"/>
            <a:chExt cx="1958568" cy="1888762"/>
          </a:xfrm>
        </p:grpSpPr>
        <p:sp>
          <p:nvSpPr>
            <p:cNvPr id="9055" name="Google Shape;9055;p78"/>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56" name="Google Shape;9056;p78"/>
            <p:cNvGrpSpPr/>
            <p:nvPr/>
          </p:nvGrpSpPr>
          <p:grpSpPr>
            <a:xfrm>
              <a:off x="5853086" y="1789142"/>
              <a:ext cx="355454" cy="1048099"/>
              <a:chOff x="5576108" y="2016725"/>
              <a:chExt cx="565200" cy="1666560"/>
            </a:xfrm>
          </p:grpSpPr>
          <p:sp>
            <p:nvSpPr>
              <p:cNvPr id="9057" name="Google Shape;9057;p78"/>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058" name="Google Shape;9058;p78"/>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9" name="Google Shape;9059;p78"/>
            <p:cNvGrpSpPr/>
            <p:nvPr/>
          </p:nvGrpSpPr>
          <p:grpSpPr>
            <a:xfrm>
              <a:off x="4869455" y="2691676"/>
              <a:ext cx="1013897" cy="398961"/>
              <a:chOff x="4012057" y="3451825"/>
              <a:chExt cx="1612175" cy="634379"/>
            </a:xfrm>
          </p:grpSpPr>
          <p:sp>
            <p:nvSpPr>
              <p:cNvPr id="9060" name="Google Shape;9060;p78"/>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061" name="Google Shape;9061;p78"/>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2" name="Google Shape;9062;p78"/>
            <p:cNvGrpSpPr/>
            <p:nvPr/>
          </p:nvGrpSpPr>
          <p:grpSpPr>
            <a:xfrm>
              <a:off x="4276937" y="2155961"/>
              <a:ext cx="651965" cy="891358"/>
              <a:chOff x="3069908" y="2599997"/>
              <a:chExt cx="1036675" cy="1417328"/>
            </a:xfrm>
          </p:grpSpPr>
          <p:sp>
            <p:nvSpPr>
              <p:cNvPr id="9063" name="Google Shape;9063;p78"/>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064" name="Google Shape;9064;p78"/>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5" name="Google Shape;9065;p78"/>
            <p:cNvGrpSpPr/>
            <p:nvPr/>
          </p:nvGrpSpPr>
          <p:grpSpPr>
            <a:xfrm>
              <a:off x="5054918" y="1201875"/>
              <a:ext cx="999548" cy="602711"/>
              <a:chOff x="4306958" y="1082925"/>
              <a:chExt cx="1589359" cy="958358"/>
            </a:xfrm>
          </p:grpSpPr>
          <p:sp>
            <p:nvSpPr>
              <p:cNvPr id="9066" name="Google Shape;9066;p78"/>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067" name="Google Shape;9067;p78"/>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8" name="Google Shape;9068;p78"/>
            <p:cNvGrpSpPr/>
            <p:nvPr/>
          </p:nvGrpSpPr>
          <p:grpSpPr>
            <a:xfrm>
              <a:off x="4249973" y="1303451"/>
              <a:ext cx="799317" cy="841334"/>
              <a:chOff x="3027033" y="1244439"/>
              <a:chExt cx="1270977" cy="1337786"/>
            </a:xfrm>
          </p:grpSpPr>
          <p:sp>
            <p:nvSpPr>
              <p:cNvPr id="9069" name="Google Shape;9069;p78"/>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070" name="Google Shape;9070;p78"/>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71" name="Google Shape;9071;p78"/>
          <p:cNvGrpSpPr/>
          <p:nvPr/>
        </p:nvGrpSpPr>
        <p:grpSpPr>
          <a:xfrm>
            <a:off x="731057" y="2069890"/>
            <a:ext cx="761767" cy="729896"/>
            <a:chOff x="2657744" y="2337745"/>
            <a:chExt cx="832987" cy="798137"/>
          </a:xfrm>
        </p:grpSpPr>
        <p:sp>
          <p:nvSpPr>
            <p:cNvPr id="9072" name="Google Shape;9072;p78"/>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78"/>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78"/>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78"/>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78"/>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78"/>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8" name="Google Shape;9078;p78"/>
          <p:cNvGrpSpPr/>
          <p:nvPr/>
        </p:nvGrpSpPr>
        <p:grpSpPr>
          <a:xfrm>
            <a:off x="3242022" y="2073097"/>
            <a:ext cx="685569" cy="723586"/>
            <a:chOff x="3398134" y="2057755"/>
            <a:chExt cx="704087" cy="743130"/>
          </a:xfrm>
        </p:grpSpPr>
        <p:grpSp>
          <p:nvGrpSpPr>
            <p:cNvPr id="9079" name="Google Shape;9079;p78"/>
            <p:cNvGrpSpPr/>
            <p:nvPr/>
          </p:nvGrpSpPr>
          <p:grpSpPr>
            <a:xfrm>
              <a:off x="3398134" y="2290183"/>
              <a:ext cx="315300" cy="219900"/>
              <a:chOff x="3398134" y="2290183"/>
              <a:chExt cx="315300" cy="219900"/>
            </a:xfrm>
          </p:grpSpPr>
          <p:sp>
            <p:nvSpPr>
              <p:cNvPr id="9080" name="Google Shape;9080;p78"/>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081" name="Google Shape;9081;p78"/>
              <p:cNvCxnSpPr>
                <a:stCxn id="9080"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9082" name="Google Shape;9082;p78"/>
            <p:cNvGrpSpPr/>
            <p:nvPr/>
          </p:nvGrpSpPr>
          <p:grpSpPr>
            <a:xfrm>
              <a:off x="3547823" y="2467358"/>
              <a:ext cx="219900" cy="333527"/>
              <a:chOff x="3547823" y="2467358"/>
              <a:chExt cx="219900" cy="333527"/>
            </a:xfrm>
          </p:grpSpPr>
          <p:sp>
            <p:nvSpPr>
              <p:cNvPr id="9083" name="Google Shape;9083;p78"/>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084" name="Google Shape;9084;p78"/>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9085" name="Google Shape;9085;p78"/>
            <p:cNvGrpSpPr/>
            <p:nvPr/>
          </p:nvGrpSpPr>
          <p:grpSpPr>
            <a:xfrm>
              <a:off x="3734138" y="2467358"/>
              <a:ext cx="219900" cy="333527"/>
              <a:chOff x="3734138" y="2467358"/>
              <a:chExt cx="219900" cy="333527"/>
            </a:xfrm>
          </p:grpSpPr>
          <p:sp>
            <p:nvSpPr>
              <p:cNvPr id="9086" name="Google Shape;9086;p78"/>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087" name="Google Shape;9087;p78"/>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9088" name="Google Shape;9088;p78"/>
            <p:cNvGrpSpPr/>
            <p:nvPr/>
          </p:nvGrpSpPr>
          <p:grpSpPr>
            <a:xfrm>
              <a:off x="3787560" y="2288011"/>
              <a:ext cx="314661" cy="219900"/>
              <a:chOff x="3787560" y="2288011"/>
              <a:chExt cx="314661" cy="219900"/>
            </a:xfrm>
          </p:grpSpPr>
          <p:sp>
            <p:nvSpPr>
              <p:cNvPr id="9089" name="Google Shape;9089;p78"/>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090" name="Google Shape;9090;p78"/>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9091" name="Google Shape;9091;p78"/>
            <p:cNvGrpSpPr/>
            <p:nvPr/>
          </p:nvGrpSpPr>
          <p:grpSpPr>
            <a:xfrm>
              <a:off x="3637290" y="2057755"/>
              <a:ext cx="219900" cy="335499"/>
              <a:chOff x="3637290" y="2057755"/>
              <a:chExt cx="219900" cy="335499"/>
            </a:xfrm>
          </p:grpSpPr>
          <p:sp>
            <p:nvSpPr>
              <p:cNvPr id="9092" name="Google Shape;9092;p78"/>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9093" name="Google Shape;9093;p78"/>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9094" name="Google Shape;9094;p78"/>
          <p:cNvGrpSpPr/>
          <p:nvPr/>
        </p:nvGrpSpPr>
        <p:grpSpPr>
          <a:xfrm>
            <a:off x="4917244" y="2079792"/>
            <a:ext cx="710153" cy="710153"/>
            <a:chOff x="5007123" y="2079403"/>
            <a:chExt cx="687600" cy="687600"/>
          </a:xfrm>
        </p:grpSpPr>
        <p:sp>
          <p:nvSpPr>
            <p:cNvPr id="9095" name="Google Shape;9095;p78"/>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78"/>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78"/>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78"/>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9" name="Google Shape;9099;p78"/>
          <p:cNvGrpSpPr/>
          <p:nvPr/>
        </p:nvGrpSpPr>
        <p:grpSpPr>
          <a:xfrm>
            <a:off x="5726681" y="2074299"/>
            <a:ext cx="720998" cy="721183"/>
            <a:chOff x="5797446" y="2063053"/>
            <a:chExt cx="698100" cy="698280"/>
          </a:xfrm>
        </p:grpSpPr>
        <p:sp>
          <p:nvSpPr>
            <p:cNvPr id="9100" name="Google Shape;9100;p78"/>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78"/>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78"/>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78"/>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4" name="Google Shape;9104;p78"/>
          <p:cNvGrpSpPr/>
          <p:nvPr/>
        </p:nvGrpSpPr>
        <p:grpSpPr>
          <a:xfrm>
            <a:off x="8171828" y="3719904"/>
            <a:ext cx="280585" cy="673164"/>
            <a:chOff x="8075075" y="3754290"/>
            <a:chExt cx="255612" cy="613194"/>
          </a:xfrm>
        </p:grpSpPr>
        <p:grpSp>
          <p:nvGrpSpPr>
            <p:cNvPr id="9105" name="Google Shape;9105;p78"/>
            <p:cNvGrpSpPr/>
            <p:nvPr/>
          </p:nvGrpSpPr>
          <p:grpSpPr>
            <a:xfrm>
              <a:off x="8075075" y="3754290"/>
              <a:ext cx="255612" cy="613194"/>
              <a:chOff x="8075075" y="3754290"/>
              <a:chExt cx="255612" cy="613194"/>
            </a:xfrm>
          </p:grpSpPr>
          <p:sp>
            <p:nvSpPr>
              <p:cNvPr id="9106" name="Google Shape;9106;p78"/>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78"/>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8" name="Google Shape;9108;p78"/>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9" name="Google Shape;9109;p78"/>
          <p:cNvGrpSpPr/>
          <p:nvPr/>
        </p:nvGrpSpPr>
        <p:grpSpPr>
          <a:xfrm>
            <a:off x="5288887" y="3708700"/>
            <a:ext cx="470352" cy="683745"/>
            <a:chOff x="1697726" y="3244179"/>
            <a:chExt cx="788124" cy="1146069"/>
          </a:xfrm>
        </p:grpSpPr>
        <p:sp>
          <p:nvSpPr>
            <p:cNvPr id="9110" name="Google Shape;9110;p78"/>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78"/>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12" name="Google Shape;9112;p78"/>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3" name="Google Shape;9113;p78"/>
          <p:cNvGrpSpPr/>
          <p:nvPr/>
        </p:nvGrpSpPr>
        <p:grpSpPr>
          <a:xfrm>
            <a:off x="5910037" y="3719902"/>
            <a:ext cx="293891" cy="293845"/>
            <a:chOff x="6134814" y="3754290"/>
            <a:chExt cx="293891" cy="293845"/>
          </a:xfrm>
        </p:grpSpPr>
        <p:sp>
          <p:nvSpPr>
            <p:cNvPr id="9114" name="Google Shape;9114;p78"/>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78"/>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6" name="Google Shape;9116;p78"/>
          <p:cNvGrpSpPr/>
          <p:nvPr/>
        </p:nvGrpSpPr>
        <p:grpSpPr>
          <a:xfrm>
            <a:off x="5910037" y="4098574"/>
            <a:ext cx="293891" cy="293891"/>
            <a:chOff x="6134814" y="4086186"/>
            <a:chExt cx="293891" cy="293891"/>
          </a:xfrm>
        </p:grpSpPr>
        <p:sp>
          <p:nvSpPr>
            <p:cNvPr id="9117" name="Google Shape;9117;p78"/>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78"/>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19" name="Google Shape;9119;p78"/>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78"/>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1" name="Google Shape;9121;p78"/>
          <p:cNvGrpSpPr/>
          <p:nvPr/>
        </p:nvGrpSpPr>
        <p:grpSpPr>
          <a:xfrm>
            <a:off x="7835013" y="2927266"/>
            <a:ext cx="622883" cy="621944"/>
            <a:chOff x="1187048" y="238125"/>
            <a:chExt cx="5256397" cy="5248476"/>
          </a:xfrm>
        </p:grpSpPr>
        <p:sp>
          <p:nvSpPr>
            <p:cNvPr id="9122" name="Google Shape;9122;p78"/>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78"/>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78"/>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78"/>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6" name="Google Shape;9126;p78"/>
          <p:cNvGrpSpPr/>
          <p:nvPr/>
        </p:nvGrpSpPr>
        <p:grpSpPr>
          <a:xfrm>
            <a:off x="2292118" y="2936875"/>
            <a:ext cx="1310987" cy="612407"/>
            <a:chOff x="238125" y="1188750"/>
            <a:chExt cx="7140450" cy="3335550"/>
          </a:xfrm>
        </p:grpSpPr>
        <p:sp>
          <p:nvSpPr>
            <p:cNvPr id="9127" name="Google Shape;9127;p78"/>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8"/>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78"/>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78"/>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78"/>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2" name="Google Shape;9132;p78"/>
          <p:cNvGrpSpPr/>
          <p:nvPr/>
        </p:nvGrpSpPr>
        <p:grpSpPr>
          <a:xfrm>
            <a:off x="6617990" y="2927430"/>
            <a:ext cx="1110299" cy="621702"/>
            <a:chOff x="238125" y="1335475"/>
            <a:chExt cx="5418735" cy="3034175"/>
          </a:xfrm>
        </p:grpSpPr>
        <p:sp>
          <p:nvSpPr>
            <p:cNvPr id="9133" name="Google Shape;9133;p78"/>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78"/>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78"/>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6" name="Google Shape;9136;p78"/>
          <p:cNvGrpSpPr/>
          <p:nvPr/>
        </p:nvGrpSpPr>
        <p:grpSpPr>
          <a:xfrm>
            <a:off x="5435649" y="2924327"/>
            <a:ext cx="1074451" cy="627181"/>
            <a:chOff x="5359127" y="2910889"/>
            <a:chExt cx="1097723" cy="640831"/>
          </a:xfrm>
        </p:grpSpPr>
        <p:grpSp>
          <p:nvGrpSpPr>
            <p:cNvPr id="9137" name="Google Shape;9137;p78"/>
            <p:cNvGrpSpPr/>
            <p:nvPr/>
          </p:nvGrpSpPr>
          <p:grpSpPr>
            <a:xfrm>
              <a:off x="5929791" y="3263088"/>
              <a:ext cx="527060" cy="287097"/>
              <a:chOff x="5929791" y="3263088"/>
              <a:chExt cx="527060" cy="287097"/>
            </a:xfrm>
          </p:grpSpPr>
          <p:sp>
            <p:nvSpPr>
              <p:cNvPr id="9138" name="Google Shape;9138;p78"/>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139" name="Google Shape;9139;p78"/>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140" name="Google Shape;9140;p78"/>
            <p:cNvGrpSpPr/>
            <p:nvPr/>
          </p:nvGrpSpPr>
          <p:grpSpPr>
            <a:xfrm>
              <a:off x="5359127" y="3263089"/>
              <a:ext cx="526428" cy="288631"/>
              <a:chOff x="5359127" y="3263089"/>
              <a:chExt cx="526428" cy="288631"/>
            </a:xfrm>
          </p:grpSpPr>
          <p:sp>
            <p:nvSpPr>
              <p:cNvPr id="9141" name="Google Shape;9141;p78"/>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142" name="Google Shape;9142;p78"/>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143" name="Google Shape;9143;p78"/>
            <p:cNvGrpSpPr/>
            <p:nvPr/>
          </p:nvGrpSpPr>
          <p:grpSpPr>
            <a:xfrm>
              <a:off x="5551525" y="2910889"/>
              <a:ext cx="520901" cy="610283"/>
              <a:chOff x="5551525" y="2910889"/>
              <a:chExt cx="520901" cy="610283"/>
            </a:xfrm>
          </p:grpSpPr>
          <p:sp>
            <p:nvSpPr>
              <p:cNvPr id="9144" name="Google Shape;9144;p78"/>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145" name="Google Shape;9145;p78"/>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146" name="Google Shape;9146;p78"/>
            <p:cNvGrpSpPr/>
            <p:nvPr/>
          </p:nvGrpSpPr>
          <p:grpSpPr>
            <a:xfrm>
              <a:off x="5743962" y="2919100"/>
              <a:ext cx="623674" cy="284502"/>
              <a:chOff x="5743962" y="2919100"/>
              <a:chExt cx="623674" cy="284502"/>
            </a:xfrm>
          </p:grpSpPr>
          <p:sp>
            <p:nvSpPr>
              <p:cNvPr id="9147" name="Google Shape;9147;p78"/>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148" name="Google Shape;9148;p78"/>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9149" name="Google Shape;9149;p78"/>
          <p:cNvGrpSpPr/>
          <p:nvPr/>
        </p:nvGrpSpPr>
        <p:grpSpPr>
          <a:xfrm>
            <a:off x="7586863" y="2075038"/>
            <a:ext cx="874976" cy="719600"/>
            <a:chOff x="7608988" y="2093194"/>
            <a:chExt cx="817276" cy="672147"/>
          </a:xfrm>
        </p:grpSpPr>
        <p:cxnSp>
          <p:nvCxnSpPr>
            <p:cNvPr id="9150" name="Google Shape;9150;p78"/>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151" name="Google Shape;9151;p78"/>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152" name="Google Shape;9152;p78"/>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153" name="Google Shape;9153;p78"/>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154" name="Google Shape;9154;p78"/>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9155" name="Google Shape;9155;p78"/>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9156" name="Google Shape;9156;p78"/>
            <p:cNvGrpSpPr/>
            <p:nvPr/>
          </p:nvGrpSpPr>
          <p:grpSpPr>
            <a:xfrm>
              <a:off x="7721175" y="2093194"/>
              <a:ext cx="599587" cy="623846"/>
              <a:chOff x="7721175" y="2093194"/>
              <a:chExt cx="599587" cy="623846"/>
            </a:xfrm>
          </p:grpSpPr>
          <p:grpSp>
            <p:nvGrpSpPr>
              <p:cNvPr id="9157" name="Google Shape;9157;p78"/>
              <p:cNvGrpSpPr/>
              <p:nvPr/>
            </p:nvGrpSpPr>
            <p:grpSpPr>
              <a:xfrm>
                <a:off x="7721175" y="2093194"/>
                <a:ext cx="291605" cy="623846"/>
                <a:chOff x="9405575" y="2061418"/>
                <a:chExt cx="291605" cy="623846"/>
              </a:xfrm>
            </p:grpSpPr>
            <p:sp>
              <p:nvSpPr>
                <p:cNvPr id="9158" name="Google Shape;9158;p78"/>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78"/>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8"/>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8"/>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78"/>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78"/>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78"/>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5" name="Google Shape;9165;p78"/>
              <p:cNvGrpSpPr/>
              <p:nvPr/>
            </p:nvGrpSpPr>
            <p:grpSpPr>
              <a:xfrm flipH="1">
                <a:off x="8029157" y="2093194"/>
                <a:ext cx="291605" cy="623846"/>
                <a:chOff x="9405575" y="2061418"/>
                <a:chExt cx="291605" cy="623846"/>
              </a:xfrm>
            </p:grpSpPr>
            <p:sp>
              <p:nvSpPr>
                <p:cNvPr id="9166" name="Google Shape;9166;p78"/>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78"/>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78"/>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78"/>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78"/>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78"/>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78"/>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173" name="Google Shape;9173;p78"/>
          <p:cNvGrpSpPr/>
          <p:nvPr/>
        </p:nvGrpSpPr>
        <p:grpSpPr>
          <a:xfrm>
            <a:off x="4031299" y="1191441"/>
            <a:ext cx="712557" cy="785901"/>
            <a:chOff x="4206459" y="1191441"/>
            <a:chExt cx="712557" cy="785901"/>
          </a:xfrm>
        </p:grpSpPr>
        <p:sp>
          <p:nvSpPr>
            <p:cNvPr id="9174" name="Google Shape;9174;p78"/>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78"/>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78"/>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78"/>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78" name="Google Shape;9178;p78"/>
            <p:cNvGrpSpPr/>
            <p:nvPr/>
          </p:nvGrpSpPr>
          <p:grpSpPr>
            <a:xfrm>
              <a:off x="4644280" y="1290523"/>
              <a:ext cx="143716" cy="29463"/>
              <a:chOff x="4644280" y="1290523"/>
              <a:chExt cx="143716" cy="29463"/>
            </a:xfrm>
          </p:grpSpPr>
          <p:sp>
            <p:nvSpPr>
              <p:cNvPr id="9179" name="Google Shape;9179;p78"/>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78"/>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78"/>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78"/>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3" name="Google Shape;9183;p78"/>
            <p:cNvGrpSpPr/>
            <p:nvPr/>
          </p:nvGrpSpPr>
          <p:grpSpPr>
            <a:xfrm>
              <a:off x="4356567" y="1191441"/>
              <a:ext cx="143690" cy="29488"/>
              <a:chOff x="4356567" y="1191441"/>
              <a:chExt cx="143690" cy="29488"/>
            </a:xfrm>
          </p:grpSpPr>
          <p:sp>
            <p:nvSpPr>
              <p:cNvPr id="9184" name="Google Shape;9184;p78"/>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78"/>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78"/>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78"/>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8" name="Google Shape;9188;p78"/>
            <p:cNvGrpSpPr/>
            <p:nvPr/>
          </p:nvGrpSpPr>
          <p:grpSpPr>
            <a:xfrm>
              <a:off x="4339009" y="1863727"/>
              <a:ext cx="143703" cy="29476"/>
              <a:chOff x="4339009" y="1863727"/>
              <a:chExt cx="143703" cy="29476"/>
            </a:xfrm>
          </p:grpSpPr>
          <p:sp>
            <p:nvSpPr>
              <p:cNvPr id="9189" name="Google Shape;9189;p78"/>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78"/>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78"/>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78"/>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3" name="Google Shape;9193;p78"/>
            <p:cNvGrpSpPr/>
            <p:nvPr/>
          </p:nvGrpSpPr>
          <p:grpSpPr>
            <a:xfrm>
              <a:off x="4206459" y="1607315"/>
              <a:ext cx="29539" cy="142899"/>
              <a:chOff x="4206459" y="1607315"/>
              <a:chExt cx="29539" cy="142899"/>
            </a:xfrm>
          </p:grpSpPr>
          <p:sp>
            <p:nvSpPr>
              <p:cNvPr id="9194" name="Google Shape;9194;p78"/>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78"/>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78"/>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78"/>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98" name="Google Shape;9198;p78"/>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78"/>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78"/>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78"/>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02" name="Google Shape;9202;p78"/>
            <p:cNvGrpSpPr/>
            <p:nvPr/>
          </p:nvGrpSpPr>
          <p:grpSpPr>
            <a:xfrm>
              <a:off x="4889463" y="1423737"/>
              <a:ext cx="29552" cy="142899"/>
              <a:chOff x="4889463" y="1423737"/>
              <a:chExt cx="29552" cy="142899"/>
            </a:xfrm>
          </p:grpSpPr>
          <p:sp>
            <p:nvSpPr>
              <p:cNvPr id="9203" name="Google Shape;9203;p78"/>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78"/>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78"/>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78"/>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7" name="Google Shape;9207;p78"/>
            <p:cNvGrpSpPr/>
            <p:nvPr/>
          </p:nvGrpSpPr>
          <p:grpSpPr>
            <a:xfrm>
              <a:off x="4771663" y="1876896"/>
              <a:ext cx="108651" cy="100447"/>
              <a:chOff x="4771663" y="1876896"/>
              <a:chExt cx="108651" cy="100447"/>
            </a:xfrm>
          </p:grpSpPr>
          <p:sp>
            <p:nvSpPr>
              <p:cNvPr id="9208" name="Google Shape;9208;p78"/>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78"/>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78"/>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78"/>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12" name="Google Shape;9212;p78"/>
          <p:cNvGrpSpPr/>
          <p:nvPr/>
        </p:nvGrpSpPr>
        <p:grpSpPr>
          <a:xfrm>
            <a:off x="4026774" y="2074664"/>
            <a:ext cx="791287" cy="720350"/>
            <a:chOff x="267375" y="1071875"/>
            <a:chExt cx="470500" cy="428550"/>
          </a:xfrm>
        </p:grpSpPr>
        <p:sp>
          <p:nvSpPr>
            <p:cNvPr id="9213" name="Google Shape;9213;p78"/>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78"/>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78"/>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78"/>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78"/>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78"/>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78"/>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78"/>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1" name="Google Shape;9221;p78"/>
          <p:cNvGrpSpPr/>
          <p:nvPr/>
        </p:nvGrpSpPr>
        <p:grpSpPr>
          <a:xfrm>
            <a:off x="727269" y="3719294"/>
            <a:ext cx="1408444" cy="673166"/>
            <a:chOff x="712664" y="3693287"/>
            <a:chExt cx="1460738" cy="698160"/>
          </a:xfrm>
        </p:grpSpPr>
        <p:grpSp>
          <p:nvGrpSpPr>
            <p:cNvPr id="9222" name="Google Shape;9222;p78"/>
            <p:cNvGrpSpPr/>
            <p:nvPr/>
          </p:nvGrpSpPr>
          <p:grpSpPr>
            <a:xfrm>
              <a:off x="1380079" y="4133090"/>
              <a:ext cx="234048" cy="258099"/>
              <a:chOff x="1380079" y="4133090"/>
              <a:chExt cx="234048" cy="258099"/>
            </a:xfrm>
          </p:grpSpPr>
          <p:sp>
            <p:nvSpPr>
              <p:cNvPr id="9223" name="Google Shape;9223;p78"/>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78"/>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78"/>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6" name="Google Shape;9226;p78"/>
            <p:cNvGrpSpPr/>
            <p:nvPr/>
          </p:nvGrpSpPr>
          <p:grpSpPr>
            <a:xfrm>
              <a:off x="884610" y="3864082"/>
              <a:ext cx="1118566" cy="527275"/>
              <a:chOff x="890961" y="3865463"/>
              <a:chExt cx="1115221" cy="525698"/>
            </a:xfrm>
          </p:grpSpPr>
          <p:sp>
            <p:nvSpPr>
              <p:cNvPr id="9227" name="Google Shape;9227;p78"/>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78"/>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78"/>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0" name="Google Shape;9230;p78"/>
            <p:cNvGrpSpPr/>
            <p:nvPr/>
          </p:nvGrpSpPr>
          <p:grpSpPr>
            <a:xfrm>
              <a:off x="712664" y="3693287"/>
              <a:ext cx="1460738" cy="698160"/>
              <a:chOff x="712664" y="3693025"/>
              <a:chExt cx="1460738" cy="698160"/>
            </a:xfrm>
          </p:grpSpPr>
          <p:sp>
            <p:nvSpPr>
              <p:cNvPr id="9231" name="Google Shape;9231;p78"/>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78"/>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78"/>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78"/>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78"/>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78"/>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37" name="Google Shape;9237;p78"/>
          <p:cNvGrpSpPr/>
          <p:nvPr/>
        </p:nvGrpSpPr>
        <p:grpSpPr>
          <a:xfrm>
            <a:off x="3164985" y="1191441"/>
            <a:ext cx="795485" cy="738831"/>
            <a:chOff x="3348603" y="1236445"/>
            <a:chExt cx="749256" cy="695894"/>
          </a:xfrm>
        </p:grpSpPr>
        <p:grpSp>
          <p:nvGrpSpPr>
            <p:cNvPr id="9238" name="Google Shape;9238;p78"/>
            <p:cNvGrpSpPr/>
            <p:nvPr/>
          </p:nvGrpSpPr>
          <p:grpSpPr>
            <a:xfrm>
              <a:off x="3583779" y="1236445"/>
              <a:ext cx="293795" cy="285811"/>
              <a:chOff x="3750225" y="1774000"/>
              <a:chExt cx="149575" cy="145525"/>
            </a:xfrm>
          </p:grpSpPr>
          <p:sp>
            <p:nvSpPr>
              <p:cNvPr id="9239" name="Google Shape;9239;p78"/>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78"/>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1" name="Google Shape;9241;p78"/>
            <p:cNvGrpSpPr/>
            <p:nvPr/>
          </p:nvGrpSpPr>
          <p:grpSpPr>
            <a:xfrm>
              <a:off x="3775534" y="1462599"/>
              <a:ext cx="322325" cy="285958"/>
              <a:chOff x="3847850" y="1889150"/>
              <a:chExt cx="164100" cy="145600"/>
            </a:xfrm>
          </p:grpSpPr>
          <p:sp>
            <p:nvSpPr>
              <p:cNvPr id="9242" name="Google Shape;9242;p78"/>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78"/>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4" name="Google Shape;9244;p78"/>
            <p:cNvGrpSpPr/>
            <p:nvPr/>
          </p:nvGrpSpPr>
          <p:grpSpPr>
            <a:xfrm>
              <a:off x="3545329" y="1646528"/>
              <a:ext cx="293746" cy="285811"/>
              <a:chOff x="3730650" y="1982800"/>
              <a:chExt cx="149550" cy="145525"/>
            </a:xfrm>
          </p:grpSpPr>
          <p:sp>
            <p:nvSpPr>
              <p:cNvPr id="9245" name="Google Shape;9245;p78"/>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78"/>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7" name="Google Shape;9247;p78"/>
            <p:cNvGrpSpPr/>
            <p:nvPr/>
          </p:nvGrpSpPr>
          <p:grpSpPr>
            <a:xfrm>
              <a:off x="3348603" y="1415046"/>
              <a:ext cx="294384" cy="284387"/>
              <a:chOff x="3630494" y="1864938"/>
              <a:chExt cx="149875" cy="144800"/>
            </a:xfrm>
          </p:grpSpPr>
          <p:sp>
            <p:nvSpPr>
              <p:cNvPr id="9248" name="Google Shape;9248;p78"/>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78"/>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50" name="Google Shape;9250;p78"/>
          <p:cNvGrpSpPr/>
          <p:nvPr/>
        </p:nvGrpSpPr>
        <p:grpSpPr>
          <a:xfrm>
            <a:off x="2286512" y="3714337"/>
            <a:ext cx="1324924" cy="678083"/>
            <a:chOff x="2413923" y="3711366"/>
            <a:chExt cx="1374117" cy="703260"/>
          </a:xfrm>
        </p:grpSpPr>
        <p:grpSp>
          <p:nvGrpSpPr>
            <p:cNvPr id="9251" name="Google Shape;9251;p78"/>
            <p:cNvGrpSpPr/>
            <p:nvPr/>
          </p:nvGrpSpPr>
          <p:grpSpPr>
            <a:xfrm>
              <a:off x="2413923" y="3711366"/>
              <a:ext cx="1374117" cy="703260"/>
              <a:chOff x="2413923" y="3711366"/>
              <a:chExt cx="1374117" cy="703260"/>
            </a:xfrm>
          </p:grpSpPr>
          <p:sp>
            <p:nvSpPr>
              <p:cNvPr id="9252" name="Google Shape;9252;p78"/>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53" name="Google Shape;9253;p78"/>
              <p:cNvGrpSpPr/>
              <p:nvPr/>
            </p:nvGrpSpPr>
            <p:grpSpPr>
              <a:xfrm>
                <a:off x="2600284" y="3808654"/>
                <a:ext cx="234506" cy="138009"/>
                <a:chOff x="2600284" y="3808654"/>
                <a:chExt cx="234506" cy="138009"/>
              </a:xfrm>
            </p:grpSpPr>
            <p:sp>
              <p:nvSpPr>
                <p:cNvPr id="9254" name="Google Shape;9254;p78"/>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55" name="Google Shape;9255;p78"/>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256" name="Google Shape;9256;p78"/>
              <p:cNvGrpSpPr/>
              <p:nvPr/>
            </p:nvGrpSpPr>
            <p:grpSpPr>
              <a:xfrm>
                <a:off x="3359659" y="3805664"/>
                <a:ext cx="232294" cy="141000"/>
                <a:chOff x="3359659" y="3805664"/>
                <a:chExt cx="232294" cy="141000"/>
              </a:xfrm>
            </p:grpSpPr>
            <p:sp>
              <p:nvSpPr>
                <p:cNvPr id="9257" name="Google Shape;9257;p78"/>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58" name="Google Shape;9258;p78"/>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259" name="Google Shape;9259;p78"/>
              <p:cNvGrpSpPr/>
              <p:nvPr/>
            </p:nvGrpSpPr>
            <p:grpSpPr>
              <a:xfrm>
                <a:off x="3067316" y="3711366"/>
                <a:ext cx="66900" cy="166809"/>
                <a:chOff x="3067316" y="3711366"/>
                <a:chExt cx="66900" cy="166809"/>
              </a:xfrm>
            </p:grpSpPr>
            <p:sp>
              <p:nvSpPr>
                <p:cNvPr id="9260" name="Google Shape;9260;p78"/>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61" name="Google Shape;9261;p78"/>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262" name="Google Shape;9262;p78"/>
              <p:cNvGrpSpPr/>
              <p:nvPr/>
            </p:nvGrpSpPr>
            <p:grpSpPr>
              <a:xfrm>
                <a:off x="2413923" y="4058666"/>
                <a:ext cx="224119" cy="66900"/>
                <a:chOff x="2413923" y="4058666"/>
                <a:chExt cx="224119" cy="66900"/>
              </a:xfrm>
            </p:grpSpPr>
            <p:sp>
              <p:nvSpPr>
                <p:cNvPr id="9263" name="Google Shape;9263;p78"/>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64" name="Google Shape;9264;p78"/>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265" name="Google Shape;9265;p78"/>
              <p:cNvGrpSpPr/>
              <p:nvPr/>
            </p:nvGrpSpPr>
            <p:grpSpPr>
              <a:xfrm>
                <a:off x="3564643" y="4058666"/>
                <a:ext cx="223397" cy="66900"/>
                <a:chOff x="3564643" y="4058666"/>
                <a:chExt cx="223397" cy="66900"/>
              </a:xfrm>
            </p:grpSpPr>
            <p:sp>
              <p:nvSpPr>
                <p:cNvPr id="9266" name="Google Shape;9266;p78"/>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67" name="Google Shape;9267;p78"/>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9268" name="Google Shape;9268;p78"/>
            <p:cNvGrpSpPr/>
            <p:nvPr/>
          </p:nvGrpSpPr>
          <p:grpSpPr>
            <a:xfrm>
              <a:off x="2633353" y="3965763"/>
              <a:ext cx="933975" cy="445687"/>
              <a:chOff x="2633353" y="3965763"/>
              <a:chExt cx="933975" cy="445687"/>
            </a:xfrm>
          </p:grpSpPr>
          <p:sp>
            <p:nvSpPr>
              <p:cNvPr id="9269" name="Google Shape;9269;p78"/>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8"/>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71" name="Google Shape;9271;p78"/>
          <p:cNvGrpSpPr/>
          <p:nvPr/>
        </p:nvGrpSpPr>
        <p:grpSpPr>
          <a:xfrm>
            <a:off x="6410784" y="1264884"/>
            <a:ext cx="1131087" cy="587383"/>
            <a:chOff x="238125" y="999450"/>
            <a:chExt cx="7140700" cy="3708225"/>
          </a:xfrm>
        </p:grpSpPr>
        <p:sp>
          <p:nvSpPr>
            <p:cNvPr id="9272" name="Google Shape;9272;p78"/>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8"/>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78"/>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78"/>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8"/>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8"/>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8"/>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8"/>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78"/>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1" name="Google Shape;9281;p78"/>
          <p:cNvGrpSpPr/>
          <p:nvPr/>
        </p:nvGrpSpPr>
        <p:grpSpPr>
          <a:xfrm>
            <a:off x="3762234" y="3714379"/>
            <a:ext cx="1375854" cy="678131"/>
            <a:chOff x="3913765" y="3641905"/>
            <a:chExt cx="1522805" cy="750560"/>
          </a:xfrm>
        </p:grpSpPr>
        <p:grpSp>
          <p:nvGrpSpPr>
            <p:cNvPr id="9282" name="Google Shape;9282;p78"/>
            <p:cNvGrpSpPr/>
            <p:nvPr/>
          </p:nvGrpSpPr>
          <p:grpSpPr>
            <a:xfrm>
              <a:off x="3913765" y="3997002"/>
              <a:ext cx="1522805" cy="395463"/>
              <a:chOff x="3913765" y="3997002"/>
              <a:chExt cx="1522805" cy="395463"/>
            </a:xfrm>
          </p:grpSpPr>
          <p:grpSp>
            <p:nvGrpSpPr>
              <p:cNvPr id="9283" name="Google Shape;9283;p78"/>
              <p:cNvGrpSpPr/>
              <p:nvPr/>
            </p:nvGrpSpPr>
            <p:grpSpPr>
              <a:xfrm>
                <a:off x="3913765" y="4138659"/>
                <a:ext cx="507602" cy="253806"/>
                <a:chOff x="3913765" y="4138659"/>
                <a:chExt cx="507602" cy="253806"/>
              </a:xfrm>
            </p:grpSpPr>
            <p:sp>
              <p:nvSpPr>
                <p:cNvPr id="9284" name="Google Shape;9284;p78"/>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78"/>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9286" name="Google Shape;9286;p78"/>
              <p:cNvGrpSpPr/>
              <p:nvPr/>
            </p:nvGrpSpPr>
            <p:grpSpPr>
              <a:xfrm>
                <a:off x="4421361" y="3997002"/>
                <a:ext cx="507618" cy="395463"/>
                <a:chOff x="4421361" y="3997002"/>
                <a:chExt cx="507618" cy="395463"/>
              </a:xfrm>
            </p:grpSpPr>
            <p:sp>
              <p:nvSpPr>
                <p:cNvPr id="9287" name="Google Shape;9287;p78"/>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8"/>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9" name="Google Shape;9289;p78"/>
              <p:cNvGrpSpPr/>
              <p:nvPr/>
            </p:nvGrpSpPr>
            <p:grpSpPr>
              <a:xfrm>
                <a:off x="4928973" y="4189418"/>
                <a:ext cx="507596" cy="203047"/>
                <a:chOff x="4928973" y="4189418"/>
                <a:chExt cx="507596" cy="203047"/>
              </a:xfrm>
            </p:grpSpPr>
            <p:sp>
              <p:nvSpPr>
                <p:cNvPr id="9290" name="Google Shape;9290;p78"/>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78"/>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92" name="Google Shape;9292;p78"/>
            <p:cNvGrpSpPr/>
            <p:nvPr/>
          </p:nvGrpSpPr>
          <p:grpSpPr>
            <a:xfrm>
              <a:off x="4482186" y="3641905"/>
              <a:ext cx="397605" cy="349784"/>
              <a:chOff x="2906375" y="1159725"/>
              <a:chExt cx="1860575" cy="1636800"/>
            </a:xfrm>
          </p:grpSpPr>
          <p:sp>
            <p:nvSpPr>
              <p:cNvPr id="9293" name="Google Shape;9293;p78"/>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78"/>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8"/>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8"/>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97" name="Google Shape;9297;p78"/>
          <p:cNvGrpSpPr/>
          <p:nvPr/>
        </p:nvGrpSpPr>
        <p:grpSpPr>
          <a:xfrm>
            <a:off x="6546943" y="2074305"/>
            <a:ext cx="940737" cy="721067"/>
            <a:chOff x="6599718" y="2068734"/>
            <a:chExt cx="940737" cy="721067"/>
          </a:xfrm>
        </p:grpSpPr>
        <p:sp>
          <p:nvSpPr>
            <p:cNvPr id="9298" name="Google Shape;9298;p78"/>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78"/>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78"/>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78"/>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8"/>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8"/>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04" name="Google Shape;9304;p78"/>
            <p:cNvGrpSpPr/>
            <p:nvPr/>
          </p:nvGrpSpPr>
          <p:grpSpPr>
            <a:xfrm>
              <a:off x="6836957" y="2068734"/>
              <a:ext cx="461892" cy="721067"/>
              <a:chOff x="6836957" y="2068734"/>
              <a:chExt cx="461892" cy="721067"/>
            </a:xfrm>
          </p:grpSpPr>
          <p:sp>
            <p:nvSpPr>
              <p:cNvPr id="9305" name="Google Shape;9305;p78"/>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8"/>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8"/>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78"/>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78"/>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78"/>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11" name="Google Shape;9311;p78"/>
              <p:cNvGrpSpPr/>
              <p:nvPr/>
            </p:nvGrpSpPr>
            <p:grpSpPr>
              <a:xfrm>
                <a:off x="6836957" y="2068734"/>
                <a:ext cx="461892" cy="721067"/>
                <a:chOff x="6836957" y="2068734"/>
                <a:chExt cx="461892" cy="721067"/>
              </a:xfrm>
            </p:grpSpPr>
            <p:sp>
              <p:nvSpPr>
                <p:cNvPr id="9312" name="Google Shape;9312;p78"/>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78"/>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8"/>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78"/>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78"/>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8"/>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8"/>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319" name="Google Shape;9319;p78"/>
          <p:cNvGrpSpPr/>
          <p:nvPr/>
        </p:nvGrpSpPr>
        <p:grpSpPr>
          <a:xfrm>
            <a:off x="2430262" y="2078652"/>
            <a:ext cx="712577" cy="712374"/>
            <a:chOff x="2559249" y="2069323"/>
            <a:chExt cx="685566" cy="685634"/>
          </a:xfrm>
        </p:grpSpPr>
        <p:sp>
          <p:nvSpPr>
            <p:cNvPr id="9320" name="Google Shape;9320;p78"/>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78"/>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8"/>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78"/>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78"/>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78"/>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78"/>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78"/>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78"/>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78"/>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78"/>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78"/>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78"/>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3" name="Google Shape;9333;p78"/>
          <p:cNvGrpSpPr/>
          <p:nvPr/>
        </p:nvGrpSpPr>
        <p:grpSpPr>
          <a:xfrm>
            <a:off x="7612699" y="1191441"/>
            <a:ext cx="845645" cy="711911"/>
            <a:chOff x="951975" y="315800"/>
            <a:chExt cx="5860325" cy="4933550"/>
          </a:xfrm>
        </p:grpSpPr>
        <p:sp>
          <p:nvSpPr>
            <p:cNvPr id="9334" name="Google Shape;9334;p78"/>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8"/>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78"/>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78"/>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78"/>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78"/>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8"/>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78"/>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2" name="Google Shape;9342;p78"/>
          <p:cNvGrpSpPr/>
          <p:nvPr/>
        </p:nvGrpSpPr>
        <p:grpSpPr>
          <a:xfrm>
            <a:off x="3709828" y="2927550"/>
            <a:ext cx="1617932" cy="621724"/>
            <a:chOff x="3862800" y="3038525"/>
            <a:chExt cx="1329006" cy="510698"/>
          </a:xfrm>
        </p:grpSpPr>
        <p:sp>
          <p:nvSpPr>
            <p:cNvPr id="9343" name="Google Shape;9343;p78"/>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78"/>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5" name="Google Shape;9345;p78"/>
            <p:cNvGrpSpPr/>
            <p:nvPr/>
          </p:nvGrpSpPr>
          <p:grpSpPr>
            <a:xfrm>
              <a:off x="3967075" y="3040337"/>
              <a:ext cx="1019927" cy="402126"/>
              <a:chOff x="3967075" y="3040337"/>
              <a:chExt cx="1019927" cy="402126"/>
            </a:xfrm>
          </p:grpSpPr>
          <p:sp>
            <p:nvSpPr>
              <p:cNvPr id="9346" name="Google Shape;9346;p78"/>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78"/>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8" name="Google Shape;9348;p78"/>
            <p:cNvGrpSpPr/>
            <p:nvPr/>
          </p:nvGrpSpPr>
          <p:grpSpPr>
            <a:xfrm>
              <a:off x="4186700" y="3040337"/>
              <a:ext cx="390475" cy="183289"/>
              <a:chOff x="4186700" y="3040337"/>
              <a:chExt cx="390475" cy="183289"/>
            </a:xfrm>
          </p:grpSpPr>
          <p:sp>
            <p:nvSpPr>
              <p:cNvPr id="9349" name="Google Shape;9349;p78"/>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8"/>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1" name="Google Shape;9351;p78"/>
            <p:cNvGrpSpPr/>
            <p:nvPr/>
          </p:nvGrpSpPr>
          <p:grpSpPr>
            <a:xfrm>
              <a:off x="4073727" y="3040337"/>
              <a:ext cx="697794" cy="296263"/>
              <a:chOff x="4073727" y="3040337"/>
              <a:chExt cx="697794" cy="296263"/>
            </a:xfrm>
          </p:grpSpPr>
          <p:sp>
            <p:nvSpPr>
              <p:cNvPr id="9352" name="Google Shape;9352;p78"/>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78"/>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4" name="Google Shape;9354;p78"/>
            <p:cNvGrpSpPr/>
            <p:nvPr/>
          </p:nvGrpSpPr>
          <p:grpSpPr>
            <a:xfrm>
              <a:off x="3862800" y="3038525"/>
              <a:ext cx="1329006" cy="510698"/>
              <a:chOff x="3862800" y="3038525"/>
              <a:chExt cx="1329006" cy="510698"/>
            </a:xfrm>
          </p:grpSpPr>
          <p:sp>
            <p:nvSpPr>
              <p:cNvPr id="9355" name="Google Shape;9355;p78"/>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8"/>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57" name="Google Shape;9357;p78"/>
          <p:cNvGrpSpPr/>
          <p:nvPr/>
        </p:nvGrpSpPr>
        <p:grpSpPr>
          <a:xfrm>
            <a:off x="718150" y="1191441"/>
            <a:ext cx="883205" cy="775176"/>
            <a:chOff x="649648" y="271400"/>
            <a:chExt cx="6215377" cy="5455143"/>
          </a:xfrm>
        </p:grpSpPr>
        <p:sp>
          <p:nvSpPr>
            <p:cNvPr id="9358" name="Google Shape;9358;p78"/>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78"/>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78"/>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78"/>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78"/>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8"/>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78"/>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78"/>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78"/>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78"/>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78"/>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8"/>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0" name="Google Shape;9370;p78"/>
          <p:cNvGrpSpPr/>
          <p:nvPr/>
        </p:nvGrpSpPr>
        <p:grpSpPr>
          <a:xfrm>
            <a:off x="2326452" y="1191441"/>
            <a:ext cx="767704" cy="815489"/>
            <a:chOff x="2499700" y="1135950"/>
            <a:chExt cx="732402" cy="777990"/>
          </a:xfrm>
        </p:grpSpPr>
        <p:grpSp>
          <p:nvGrpSpPr>
            <p:cNvPr id="9371" name="Google Shape;9371;p78"/>
            <p:cNvGrpSpPr/>
            <p:nvPr/>
          </p:nvGrpSpPr>
          <p:grpSpPr>
            <a:xfrm>
              <a:off x="2499700" y="1135950"/>
              <a:ext cx="732402" cy="694705"/>
              <a:chOff x="2499700" y="1135950"/>
              <a:chExt cx="732402" cy="694705"/>
            </a:xfrm>
          </p:grpSpPr>
          <p:sp>
            <p:nvSpPr>
              <p:cNvPr id="9372" name="Google Shape;9372;p78"/>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78"/>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78"/>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78"/>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78"/>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78"/>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78"/>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78"/>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78"/>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78"/>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78"/>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78"/>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78"/>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78"/>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78"/>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78"/>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78"/>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78"/>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78"/>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78"/>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78"/>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78"/>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8"/>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78"/>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78"/>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78"/>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78"/>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9" name="Google Shape;9399;p78"/>
            <p:cNvGrpSpPr/>
            <p:nvPr/>
          </p:nvGrpSpPr>
          <p:grpSpPr>
            <a:xfrm>
              <a:off x="2517909" y="1188726"/>
              <a:ext cx="702702" cy="725214"/>
              <a:chOff x="2517909" y="1188726"/>
              <a:chExt cx="702702" cy="725214"/>
            </a:xfrm>
          </p:grpSpPr>
          <p:sp>
            <p:nvSpPr>
              <p:cNvPr id="9400" name="Google Shape;9400;p78"/>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78"/>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8"/>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78"/>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78"/>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05" name="Google Shape;9405;p78"/>
          <p:cNvGrpSpPr/>
          <p:nvPr/>
        </p:nvGrpSpPr>
        <p:grpSpPr>
          <a:xfrm>
            <a:off x="1672184" y="1191441"/>
            <a:ext cx="583439" cy="870229"/>
            <a:chOff x="1716825" y="1121550"/>
            <a:chExt cx="622800" cy="928938"/>
          </a:xfrm>
        </p:grpSpPr>
        <p:grpSp>
          <p:nvGrpSpPr>
            <p:cNvPr id="9406" name="Google Shape;9406;p78"/>
            <p:cNvGrpSpPr/>
            <p:nvPr/>
          </p:nvGrpSpPr>
          <p:grpSpPr>
            <a:xfrm>
              <a:off x="1716825" y="1121550"/>
              <a:ext cx="622800" cy="928938"/>
              <a:chOff x="1716825" y="1121550"/>
              <a:chExt cx="622800" cy="928938"/>
            </a:xfrm>
          </p:grpSpPr>
          <p:cxnSp>
            <p:nvCxnSpPr>
              <p:cNvPr id="9407" name="Google Shape;9407;p78"/>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9408" name="Google Shape;9408;p78"/>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9" name="Google Shape;9409;p78"/>
            <p:cNvGrpSpPr/>
            <p:nvPr/>
          </p:nvGrpSpPr>
          <p:grpSpPr>
            <a:xfrm>
              <a:off x="1768050" y="1172775"/>
              <a:ext cx="520200" cy="832000"/>
              <a:chOff x="1768050" y="1172775"/>
              <a:chExt cx="520200" cy="832000"/>
            </a:xfrm>
          </p:grpSpPr>
          <p:cxnSp>
            <p:nvCxnSpPr>
              <p:cNvPr id="9410" name="Google Shape;9410;p78"/>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9411" name="Google Shape;9411;p78"/>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2" name="Google Shape;9412;p78"/>
            <p:cNvGrpSpPr/>
            <p:nvPr/>
          </p:nvGrpSpPr>
          <p:grpSpPr>
            <a:xfrm>
              <a:off x="1820100" y="1225475"/>
              <a:ext cx="416400" cy="729575"/>
              <a:chOff x="1820100" y="1225475"/>
              <a:chExt cx="416400" cy="729575"/>
            </a:xfrm>
          </p:grpSpPr>
          <p:cxnSp>
            <p:nvCxnSpPr>
              <p:cNvPr id="9413" name="Google Shape;9413;p78"/>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9414" name="Google Shape;9414;p78"/>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5" name="Google Shape;9415;p78"/>
            <p:cNvGrpSpPr/>
            <p:nvPr/>
          </p:nvGrpSpPr>
          <p:grpSpPr>
            <a:xfrm>
              <a:off x="1874250" y="1278825"/>
              <a:ext cx="308100" cy="605275"/>
              <a:chOff x="1874250" y="1278825"/>
              <a:chExt cx="308100" cy="605275"/>
            </a:xfrm>
          </p:grpSpPr>
          <p:cxnSp>
            <p:nvCxnSpPr>
              <p:cNvPr id="9416" name="Google Shape;9416;p78"/>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9417" name="Google Shape;9417;p78"/>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18" name="Google Shape;9418;p78"/>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9" name="Google Shape;9419;p78"/>
          <p:cNvGrpSpPr/>
          <p:nvPr/>
        </p:nvGrpSpPr>
        <p:grpSpPr>
          <a:xfrm>
            <a:off x="1592007" y="2077763"/>
            <a:ext cx="739072" cy="714152"/>
            <a:chOff x="4334725" y="1355875"/>
            <a:chExt cx="3106650" cy="3001900"/>
          </a:xfrm>
        </p:grpSpPr>
        <p:grpSp>
          <p:nvGrpSpPr>
            <p:cNvPr id="9420" name="Google Shape;9420;p78"/>
            <p:cNvGrpSpPr/>
            <p:nvPr/>
          </p:nvGrpSpPr>
          <p:grpSpPr>
            <a:xfrm>
              <a:off x="4516050" y="1724875"/>
              <a:ext cx="2693725" cy="2632900"/>
              <a:chOff x="4516050" y="1724875"/>
              <a:chExt cx="2693725" cy="2632900"/>
            </a:xfrm>
          </p:grpSpPr>
          <p:sp>
            <p:nvSpPr>
              <p:cNvPr id="9421" name="Google Shape;9421;p78"/>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78"/>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8"/>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4" name="Google Shape;9424;p78"/>
            <p:cNvGrpSpPr/>
            <p:nvPr/>
          </p:nvGrpSpPr>
          <p:grpSpPr>
            <a:xfrm>
              <a:off x="4334725" y="1355875"/>
              <a:ext cx="3106650" cy="2709650"/>
              <a:chOff x="4334725" y="1355875"/>
              <a:chExt cx="3106650" cy="2709650"/>
            </a:xfrm>
          </p:grpSpPr>
          <p:sp>
            <p:nvSpPr>
              <p:cNvPr id="9425" name="Google Shape;9425;p78"/>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78"/>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78"/>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28" name="Google Shape;9428;p78"/>
          <p:cNvGrpSpPr/>
          <p:nvPr/>
        </p:nvGrpSpPr>
        <p:grpSpPr>
          <a:xfrm>
            <a:off x="7708956" y="3708534"/>
            <a:ext cx="312074" cy="684173"/>
            <a:chOff x="7645573" y="3754300"/>
            <a:chExt cx="293855" cy="644170"/>
          </a:xfrm>
        </p:grpSpPr>
        <p:sp>
          <p:nvSpPr>
            <p:cNvPr id="9429" name="Google Shape;9429;p78"/>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78"/>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1" name="Google Shape;9431;p78"/>
          <p:cNvGrpSpPr/>
          <p:nvPr/>
        </p:nvGrpSpPr>
        <p:grpSpPr>
          <a:xfrm>
            <a:off x="5630944" y="1191441"/>
            <a:ext cx="709011" cy="739359"/>
            <a:chOff x="5830645" y="1256617"/>
            <a:chExt cx="530340" cy="553040"/>
          </a:xfrm>
        </p:grpSpPr>
        <p:grpSp>
          <p:nvGrpSpPr>
            <p:cNvPr id="9432" name="Google Shape;9432;p78"/>
            <p:cNvGrpSpPr/>
            <p:nvPr/>
          </p:nvGrpSpPr>
          <p:grpSpPr>
            <a:xfrm>
              <a:off x="5830645" y="1256617"/>
              <a:ext cx="259743" cy="269909"/>
              <a:chOff x="5830645" y="1256617"/>
              <a:chExt cx="259743" cy="269909"/>
            </a:xfrm>
          </p:grpSpPr>
          <p:sp>
            <p:nvSpPr>
              <p:cNvPr id="9433" name="Google Shape;9433;p78"/>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78"/>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5" name="Google Shape;9435;p78"/>
            <p:cNvGrpSpPr/>
            <p:nvPr/>
          </p:nvGrpSpPr>
          <p:grpSpPr>
            <a:xfrm>
              <a:off x="6101293" y="1256617"/>
              <a:ext cx="259692" cy="269909"/>
              <a:chOff x="6101293" y="1256617"/>
              <a:chExt cx="259692" cy="269909"/>
            </a:xfrm>
          </p:grpSpPr>
          <p:sp>
            <p:nvSpPr>
              <p:cNvPr id="9436" name="Google Shape;9436;p78"/>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8"/>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8" name="Google Shape;9438;p78"/>
            <p:cNvGrpSpPr/>
            <p:nvPr/>
          </p:nvGrpSpPr>
          <p:grpSpPr>
            <a:xfrm>
              <a:off x="5830645" y="1539749"/>
              <a:ext cx="259692" cy="269909"/>
              <a:chOff x="5830645" y="1539749"/>
              <a:chExt cx="259692" cy="269909"/>
            </a:xfrm>
          </p:grpSpPr>
          <p:sp>
            <p:nvSpPr>
              <p:cNvPr id="9439" name="Google Shape;9439;p78"/>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78"/>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1" name="Google Shape;9441;p78"/>
            <p:cNvGrpSpPr/>
            <p:nvPr/>
          </p:nvGrpSpPr>
          <p:grpSpPr>
            <a:xfrm>
              <a:off x="6101293" y="1539749"/>
              <a:ext cx="259692" cy="269909"/>
              <a:chOff x="6101293" y="1539749"/>
              <a:chExt cx="259692" cy="269909"/>
            </a:xfrm>
          </p:grpSpPr>
          <p:sp>
            <p:nvSpPr>
              <p:cNvPr id="9442" name="Google Shape;9442;p78"/>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78"/>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44" name="Google Shape;9444;p78"/>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5" name="Google Shape;9445;p78"/>
          <p:cNvGrpSpPr/>
          <p:nvPr/>
        </p:nvGrpSpPr>
        <p:grpSpPr>
          <a:xfrm>
            <a:off x="732438" y="2927557"/>
            <a:ext cx="1452955" cy="621360"/>
            <a:chOff x="732422" y="2990152"/>
            <a:chExt cx="1337773" cy="572102"/>
          </a:xfrm>
        </p:grpSpPr>
        <p:sp>
          <p:nvSpPr>
            <p:cNvPr id="9446" name="Google Shape;9446;p78"/>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78"/>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78"/>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78"/>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78"/>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8"/>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55" name="Shape 9455"/>
        <p:cNvGrpSpPr/>
        <p:nvPr/>
      </p:nvGrpSpPr>
      <p:grpSpPr>
        <a:xfrm>
          <a:off x="0" y="0"/>
          <a:ext cx="0" cy="0"/>
          <a:chOff x="0" y="0"/>
          <a:chExt cx="0" cy="0"/>
        </a:xfrm>
      </p:grpSpPr>
      <p:grpSp>
        <p:nvGrpSpPr>
          <p:cNvPr id="9456" name="Google Shape;9456;p79"/>
          <p:cNvGrpSpPr/>
          <p:nvPr/>
        </p:nvGrpSpPr>
        <p:grpSpPr>
          <a:xfrm>
            <a:off x="729238" y="1179665"/>
            <a:ext cx="1636117" cy="1526144"/>
            <a:chOff x="729238" y="1179665"/>
            <a:chExt cx="1636117" cy="1526144"/>
          </a:xfrm>
        </p:grpSpPr>
        <p:grpSp>
          <p:nvGrpSpPr>
            <p:cNvPr id="9457" name="Google Shape;9457;p79"/>
            <p:cNvGrpSpPr/>
            <p:nvPr/>
          </p:nvGrpSpPr>
          <p:grpSpPr>
            <a:xfrm>
              <a:off x="729238" y="1179665"/>
              <a:ext cx="80700" cy="1526144"/>
              <a:chOff x="729238" y="1179665"/>
              <a:chExt cx="80700" cy="1526144"/>
            </a:xfrm>
          </p:grpSpPr>
          <p:sp>
            <p:nvSpPr>
              <p:cNvPr id="9458" name="Google Shape;9458;p79"/>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79"/>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79"/>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79"/>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79"/>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79"/>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79"/>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79"/>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9"/>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9"/>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8" name="Google Shape;9468;p79"/>
            <p:cNvGrpSpPr/>
            <p:nvPr/>
          </p:nvGrpSpPr>
          <p:grpSpPr>
            <a:xfrm>
              <a:off x="903098" y="1179665"/>
              <a:ext cx="80700" cy="1526144"/>
              <a:chOff x="903098" y="1179665"/>
              <a:chExt cx="80700" cy="1526144"/>
            </a:xfrm>
          </p:grpSpPr>
          <p:sp>
            <p:nvSpPr>
              <p:cNvPr id="9469" name="Google Shape;9469;p79"/>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79"/>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79"/>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79"/>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79"/>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9"/>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9"/>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79"/>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79"/>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79"/>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9" name="Google Shape;9479;p79"/>
            <p:cNvGrpSpPr/>
            <p:nvPr/>
          </p:nvGrpSpPr>
          <p:grpSpPr>
            <a:xfrm>
              <a:off x="1076958" y="1179665"/>
              <a:ext cx="80700" cy="1526144"/>
              <a:chOff x="1076958" y="1179665"/>
              <a:chExt cx="80700" cy="1526144"/>
            </a:xfrm>
          </p:grpSpPr>
          <p:sp>
            <p:nvSpPr>
              <p:cNvPr id="9480" name="Google Shape;9480;p79"/>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79"/>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79"/>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79"/>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79"/>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79"/>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79"/>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79"/>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79"/>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9"/>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0" name="Google Shape;9490;p79"/>
            <p:cNvGrpSpPr/>
            <p:nvPr/>
          </p:nvGrpSpPr>
          <p:grpSpPr>
            <a:xfrm>
              <a:off x="1247707" y="1179665"/>
              <a:ext cx="80700" cy="1526144"/>
              <a:chOff x="1247707" y="1179665"/>
              <a:chExt cx="80700" cy="1526144"/>
            </a:xfrm>
          </p:grpSpPr>
          <p:sp>
            <p:nvSpPr>
              <p:cNvPr id="9491" name="Google Shape;9491;p79"/>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79"/>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79"/>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79"/>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79"/>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79"/>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79"/>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79"/>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79"/>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9"/>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1" name="Google Shape;9501;p79"/>
            <p:cNvGrpSpPr/>
            <p:nvPr/>
          </p:nvGrpSpPr>
          <p:grpSpPr>
            <a:xfrm>
              <a:off x="1421567" y="1179665"/>
              <a:ext cx="80700" cy="1526144"/>
              <a:chOff x="1421567" y="1179665"/>
              <a:chExt cx="80700" cy="1526144"/>
            </a:xfrm>
          </p:grpSpPr>
          <p:sp>
            <p:nvSpPr>
              <p:cNvPr id="9502" name="Google Shape;9502;p79"/>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9"/>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79"/>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79"/>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79"/>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79"/>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79"/>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9"/>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79"/>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79"/>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2" name="Google Shape;9512;p79"/>
            <p:cNvGrpSpPr/>
            <p:nvPr/>
          </p:nvGrpSpPr>
          <p:grpSpPr>
            <a:xfrm>
              <a:off x="1592327" y="1179665"/>
              <a:ext cx="80700" cy="1526144"/>
              <a:chOff x="1592327" y="1179665"/>
              <a:chExt cx="80700" cy="1526144"/>
            </a:xfrm>
          </p:grpSpPr>
          <p:sp>
            <p:nvSpPr>
              <p:cNvPr id="9513" name="Google Shape;9513;p79"/>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79"/>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79"/>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79"/>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9"/>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79"/>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79"/>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9"/>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79"/>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79"/>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3" name="Google Shape;9523;p79"/>
            <p:cNvGrpSpPr/>
            <p:nvPr/>
          </p:nvGrpSpPr>
          <p:grpSpPr>
            <a:xfrm>
              <a:off x="1766187" y="1179665"/>
              <a:ext cx="80700" cy="1526144"/>
              <a:chOff x="1766187" y="1179665"/>
              <a:chExt cx="80700" cy="1526144"/>
            </a:xfrm>
          </p:grpSpPr>
          <p:sp>
            <p:nvSpPr>
              <p:cNvPr id="9524" name="Google Shape;9524;p79"/>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79"/>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79"/>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9"/>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79"/>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9"/>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9"/>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79"/>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79"/>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9"/>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4" name="Google Shape;9534;p79"/>
            <p:cNvGrpSpPr/>
            <p:nvPr/>
          </p:nvGrpSpPr>
          <p:grpSpPr>
            <a:xfrm>
              <a:off x="1936935" y="1179665"/>
              <a:ext cx="80700" cy="1526144"/>
              <a:chOff x="1936935" y="1179665"/>
              <a:chExt cx="80700" cy="1526144"/>
            </a:xfrm>
          </p:grpSpPr>
          <p:sp>
            <p:nvSpPr>
              <p:cNvPr id="9535" name="Google Shape;9535;p79"/>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9"/>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79"/>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79"/>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9"/>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9"/>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79"/>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79"/>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9"/>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9"/>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5" name="Google Shape;9545;p79"/>
            <p:cNvGrpSpPr/>
            <p:nvPr/>
          </p:nvGrpSpPr>
          <p:grpSpPr>
            <a:xfrm>
              <a:off x="2110795" y="1179665"/>
              <a:ext cx="80700" cy="1526144"/>
              <a:chOff x="2110795" y="1179665"/>
              <a:chExt cx="80700" cy="1526144"/>
            </a:xfrm>
          </p:grpSpPr>
          <p:sp>
            <p:nvSpPr>
              <p:cNvPr id="9546" name="Google Shape;9546;p79"/>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79"/>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79"/>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79"/>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79"/>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9"/>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9"/>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79"/>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79"/>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9"/>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6" name="Google Shape;9556;p79"/>
            <p:cNvGrpSpPr/>
            <p:nvPr/>
          </p:nvGrpSpPr>
          <p:grpSpPr>
            <a:xfrm>
              <a:off x="2284655" y="1179665"/>
              <a:ext cx="80700" cy="1526144"/>
              <a:chOff x="2284655" y="1179665"/>
              <a:chExt cx="80700" cy="1526144"/>
            </a:xfrm>
          </p:grpSpPr>
          <p:sp>
            <p:nvSpPr>
              <p:cNvPr id="9557" name="Google Shape;9557;p79"/>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9"/>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79"/>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9"/>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79"/>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9"/>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9"/>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9"/>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79"/>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79"/>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67" name="Google Shape;9567;p79"/>
          <p:cNvGrpSpPr/>
          <p:nvPr/>
        </p:nvGrpSpPr>
        <p:grpSpPr>
          <a:xfrm>
            <a:off x="2623904" y="1198803"/>
            <a:ext cx="1364248" cy="1102133"/>
            <a:chOff x="2623904" y="1198803"/>
            <a:chExt cx="1364248" cy="1102133"/>
          </a:xfrm>
        </p:grpSpPr>
        <p:grpSp>
          <p:nvGrpSpPr>
            <p:cNvPr id="9568" name="Google Shape;9568;p79"/>
            <p:cNvGrpSpPr/>
            <p:nvPr/>
          </p:nvGrpSpPr>
          <p:grpSpPr>
            <a:xfrm>
              <a:off x="2623907" y="1198803"/>
              <a:ext cx="1364245" cy="273000"/>
              <a:chOff x="2623907" y="1198803"/>
              <a:chExt cx="1364245" cy="273000"/>
            </a:xfrm>
          </p:grpSpPr>
          <p:sp>
            <p:nvSpPr>
              <p:cNvPr id="9569" name="Google Shape;9569;p79"/>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9"/>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79"/>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79"/>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9"/>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4" name="Google Shape;9574;p79"/>
            <p:cNvGrpSpPr/>
            <p:nvPr/>
          </p:nvGrpSpPr>
          <p:grpSpPr>
            <a:xfrm>
              <a:off x="2623904" y="1476964"/>
              <a:ext cx="1364245" cy="273000"/>
              <a:chOff x="2623904" y="1476964"/>
              <a:chExt cx="1364245" cy="273000"/>
            </a:xfrm>
          </p:grpSpPr>
          <p:sp>
            <p:nvSpPr>
              <p:cNvPr id="9575" name="Google Shape;9575;p79"/>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9"/>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9"/>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79"/>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79"/>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0" name="Google Shape;9580;p79"/>
            <p:cNvGrpSpPr/>
            <p:nvPr/>
          </p:nvGrpSpPr>
          <p:grpSpPr>
            <a:xfrm>
              <a:off x="2623907" y="1749775"/>
              <a:ext cx="1364245" cy="273000"/>
              <a:chOff x="2623907" y="1749775"/>
              <a:chExt cx="1364245" cy="273000"/>
            </a:xfrm>
          </p:grpSpPr>
          <p:sp>
            <p:nvSpPr>
              <p:cNvPr id="9581" name="Google Shape;9581;p79"/>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9"/>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79"/>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79"/>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79"/>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6" name="Google Shape;9586;p79"/>
            <p:cNvGrpSpPr/>
            <p:nvPr/>
          </p:nvGrpSpPr>
          <p:grpSpPr>
            <a:xfrm>
              <a:off x="2623904" y="2027936"/>
              <a:ext cx="1364245" cy="273000"/>
              <a:chOff x="2623904" y="2027936"/>
              <a:chExt cx="1364245" cy="273000"/>
            </a:xfrm>
          </p:grpSpPr>
          <p:sp>
            <p:nvSpPr>
              <p:cNvPr id="9587" name="Google Shape;9587;p79"/>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79"/>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79"/>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79"/>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79"/>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92" name="Google Shape;9592;p79"/>
          <p:cNvGrpSpPr/>
          <p:nvPr/>
        </p:nvGrpSpPr>
        <p:grpSpPr>
          <a:xfrm>
            <a:off x="2613365" y="2657986"/>
            <a:ext cx="1387541" cy="159124"/>
            <a:chOff x="3200660" y="2180272"/>
            <a:chExt cx="2563824" cy="378237"/>
          </a:xfrm>
        </p:grpSpPr>
        <p:sp>
          <p:nvSpPr>
            <p:cNvPr id="9593" name="Google Shape;9593;p79"/>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9"/>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79"/>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79"/>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79"/>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79"/>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9"/>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79"/>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79"/>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79"/>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79"/>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79"/>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79"/>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9"/>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9"/>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79"/>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9"/>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79"/>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1" name="Google Shape;9611;p79"/>
          <p:cNvGrpSpPr/>
          <p:nvPr/>
        </p:nvGrpSpPr>
        <p:grpSpPr>
          <a:xfrm>
            <a:off x="2609890" y="2935811"/>
            <a:ext cx="1390502" cy="159625"/>
            <a:chOff x="3530150" y="2790075"/>
            <a:chExt cx="1962600" cy="225300"/>
          </a:xfrm>
        </p:grpSpPr>
        <p:sp>
          <p:nvSpPr>
            <p:cNvPr id="9612" name="Google Shape;9612;p79"/>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79"/>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4" name="Google Shape;9614;p79"/>
          <p:cNvGrpSpPr/>
          <p:nvPr/>
        </p:nvGrpSpPr>
        <p:grpSpPr>
          <a:xfrm>
            <a:off x="2610543" y="3214137"/>
            <a:ext cx="1411629" cy="153761"/>
            <a:chOff x="3558802" y="4011427"/>
            <a:chExt cx="1866000" cy="111300"/>
          </a:xfrm>
        </p:grpSpPr>
        <p:sp>
          <p:nvSpPr>
            <p:cNvPr id="9615" name="Google Shape;9615;p79"/>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79"/>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7" name="Google Shape;9617;p79"/>
          <p:cNvGrpSpPr/>
          <p:nvPr/>
        </p:nvGrpSpPr>
        <p:grpSpPr>
          <a:xfrm>
            <a:off x="2610235" y="2419536"/>
            <a:ext cx="1383503" cy="119749"/>
            <a:chOff x="3465975" y="2270276"/>
            <a:chExt cx="1986364" cy="171929"/>
          </a:xfrm>
        </p:grpSpPr>
        <p:sp>
          <p:nvSpPr>
            <p:cNvPr id="9618" name="Google Shape;9618;p79"/>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79"/>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79"/>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9"/>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79"/>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79"/>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79"/>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79"/>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6" name="Google Shape;9626;p79"/>
          <p:cNvGrpSpPr/>
          <p:nvPr/>
        </p:nvGrpSpPr>
        <p:grpSpPr>
          <a:xfrm>
            <a:off x="2621243" y="3783187"/>
            <a:ext cx="1369531" cy="195460"/>
            <a:chOff x="723300" y="4253549"/>
            <a:chExt cx="2276482" cy="324900"/>
          </a:xfrm>
        </p:grpSpPr>
        <p:sp>
          <p:nvSpPr>
            <p:cNvPr id="9627" name="Google Shape;9627;p79"/>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79"/>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9"/>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9"/>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79"/>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2" name="Google Shape;9632;p79"/>
          <p:cNvGrpSpPr/>
          <p:nvPr/>
        </p:nvGrpSpPr>
        <p:grpSpPr>
          <a:xfrm>
            <a:off x="2610803" y="3484367"/>
            <a:ext cx="1389066" cy="180119"/>
            <a:chOff x="705948" y="3788465"/>
            <a:chExt cx="2308953" cy="299400"/>
          </a:xfrm>
        </p:grpSpPr>
        <p:sp>
          <p:nvSpPr>
            <p:cNvPr id="9633" name="Google Shape;9633;p79"/>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9"/>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79"/>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79"/>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79"/>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8" name="Google Shape;9638;p79"/>
          <p:cNvGrpSpPr/>
          <p:nvPr/>
        </p:nvGrpSpPr>
        <p:grpSpPr>
          <a:xfrm>
            <a:off x="2658741" y="4097347"/>
            <a:ext cx="1304609" cy="294074"/>
            <a:chOff x="2658741" y="4097347"/>
            <a:chExt cx="1304609" cy="294074"/>
          </a:xfrm>
        </p:grpSpPr>
        <p:grpSp>
          <p:nvGrpSpPr>
            <p:cNvPr id="9639" name="Google Shape;9639;p79"/>
            <p:cNvGrpSpPr/>
            <p:nvPr/>
          </p:nvGrpSpPr>
          <p:grpSpPr>
            <a:xfrm>
              <a:off x="2658741" y="4097347"/>
              <a:ext cx="118572" cy="294074"/>
              <a:chOff x="3343310" y="4475555"/>
              <a:chExt cx="127717" cy="316753"/>
            </a:xfrm>
          </p:grpSpPr>
          <p:sp>
            <p:nvSpPr>
              <p:cNvPr id="9640" name="Google Shape;9640;p7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7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2" name="Google Shape;9642;p79"/>
            <p:cNvGrpSpPr/>
            <p:nvPr/>
          </p:nvGrpSpPr>
          <p:grpSpPr>
            <a:xfrm>
              <a:off x="3815519" y="4098388"/>
              <a:ext cx="147831" cy="291991"/>
              <a:chOff x="3527539" y="4476677"/>
              <a:chExt cx="159232" cy="314510"/>
            </a:xfrm>
          </p:grpSpPr>
          <p:sp>
            <p:nvSpPr>
              <p:cNvPr id="9643" name="Google Shape;9643;p7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7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5" name="Google Shape;9645;p79"/>
            <p:cNvGrpSpPr/>
            <p:nvPr/>
          </p:nvGrpSpPr>
          <p:grpSpPr>
            <a:xfrm>
              <a:off x="3511696" y="4098388"/>
              <a:ext cx="147831" cy="291991"/>
              <a:chOff x="3527539" y="4476677"/>
              <a:chExt cx="159232" cy="314510"/>
            </a:xfrm>
          </p:grpSpPr>
          <p:sp>
            <p:nvSpPr>
              <p:cNvPr id="9646" name="Google Shape;9646;p7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7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8" name="Google Shape;9648;p79"/>
            <p:cNvGrpSpPr/>
            <p:nvPr/>
          </p:nvGrpSpPr>
          <p:grpSpPr>
            <a:xfrm>
              <a:off x="3207874" y="4098388"/>
              <a:ext cx="147831" cy="291991"/>
              <a:chOff x="3527539" y="4476677"/>
              <a:chExt cx="159232" cy="314510"/>
            </a:xfrm>
          </p:grpSpPr>
          <p:sp>
            <p:nvSpPr>
              <p:cNvPr id="9649" name="Google Shape;9649;p7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1" name="Google Shape;9651;p79"/>
            <p:cNvGrpSpPr/>
            <p:nvPr/>
          </p:nvGrpSpPr>
          <p:grpSpPr>
            <a:xfrm>
              <a:off x="2933305" y="4097347"/>
              <a:ext cx="118572" cy="294074"/>
              <a:chOff x="3343310" y="4475555"/>
              <a:chExt cx="127717" cy="316753"/>
            </a:xfrm>
          </p:grpSpPr>
          <p:sp>
            <p:nvSpPr>
              <p:cNvPr id="9652" name="Google Shape;9652;p7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54" name="Google Shape;9654;p79"/>
          <p:cNvGrpSpPr/>
          <p:nvPr/>
        </p:nvGrpSpPr>
        <p:grpSpPr>
          <a:xfrm>
            <a:off x="4277571" y="2080469"/>
            <a:ext cx="1433821" cy="191501"/>
            <a:chOff x="4273350" y="2080469"/>
            <a:chExt cx="1433821" cy="191501"/>
          </a:xfrm>
        </p:grpSpPr>
        <p:grpSp>
          <p:nvGrpSpPr>
            <p:cNvPr id="9655" name="Google Shape;9655;p79"/>
            <p:cNvGrpSpPr/>
            <p:nvPr/>
          </p:nvGrpSpPr>
          <p:grpSpPr>
            <a:xfrm>
              <a:off x="4273350" y="2080469"/>
              <a:ext cx="1433821" cy="0"/>
              <a:chOff x="5224975" y="2962250"/>
              <a:chExt cx="1544400" cy="0"/>
            </a:xfrm>
          </p:grpSpPr>
          <p:cxnSp>
            <p:nvCxnSpPr>
              <p:cNvPr id="9656" name="Google Shape;9656;p79"/>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657" name="Google Shape;9657;p79"/>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9658" name="Google Shape;9658;p79"/>
            <p:cNvGrpSpPr/>
            <p:nvPr/>
          </p:nvGrpSpPr>
          <p:grpSpPr>
            <a:xfrm>
              <a:off x="4273350" y="2271969"/>
              <a:ext cx="1433821" cy="0"/>
              <a:chOff x="5224975" y="2962250"/>
              <a:chExt cx="1544400" cy="0"/>
            </a:xfrm>
          </p:grpSpPr>
          <p:cxnSp>
            <p:nvCxnSpPr>
              <p:cNvPr id="9659" name="Google Shape;9659;p79"/>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660" name="Google Shape;9660;p79"/>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9661" name="Google Shape;9661;p79"/>
          <p:cNvGrpSpPr/>
          <p:nvPr/>
        </p:nvGrpSpPr>
        <p:grpSpPr>
          <a:xfrm>
            <a:off x="4279126" y="1183036"/>
            <a:ext cx="1430711" cy="743389"/>
            <a:chOff x="5159450" y="1919950"/>
            <a:chExt cx="1541050" cy="862500"/>
          </a:xfrm>
        </p:grpSpPr>
        <p:sp>
          <p:nvSpPr>
            <p:cNvPr id="9662" name="Google Shape;9662;p79"/>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9663" name="Google Shape;9663;p79"/>
            <p:cNvGrpSpPr/>
            <p:nvPr/>
          </p:nvGrpSpPr>
          <p:grpSpPr>
            <a:xfrm>
              <a:off x="5159450" y="1919950"/>
              <a:ext cx="1541050" cy="862500"/>
              <a:chOff x="5159450" y="1919950"/>
              <a:chExt cx="1541050" cy="862500"/>
            </a:xfrm>
          </p:grpSpPr>
          <p:cxnSp>
            <p:nvCxnSpPr>
              <p:cNvPr id="9664" name="Google Shape;9664;p79"/>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9665" name="Google Shape;9665;p79"/>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9666" name="Google Shape;9666;p79"/>
          <p:cNvGrpSpPr/>
          <p:nvPr/>
        </p:nvGrpSpPr>
        <p:grpSpPr>
          <a:xfrm>
            <a:off x="4269239" y="2406364"/>
            <a:ext cx="1450484" cy="1052087"/>
            <a:chOff x="5230575" y="1554475"/>
            <a:chExt cx="2137150" cy="1550150"/>
          </a:xfrm>
        </p:grpSpPr>
        <p:sp>
          <p:nvSpPr>
            <p:cNvPr id="9667" name="Google Shape;9667;p79"/>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79"/>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79"/>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9"/>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9"/>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79"/>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79"/>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79"/>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79"/>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79"/>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79"/>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9"/>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9"/>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0" name="Google Shape;9680;p79"/>
          <p:cNvGrpSpPr/>
          <p:nvPr/>
        </p:nvGrpSpPr>
        <p:grpSpPr>
          <a:xfrm rot="10800000">
            <a:off x="4285790" y="3498553"/>
            <a:ext cx="1417383" cy="887946"/>
            <a:chOff x="5645403" y="2920021"/>
            <a:chExt cx="2650800" cy="2180614"/>
          </a:xfrm>
        </p:grpSpPr>
        <p:sp>
          <p:nvSpPr>
            <p:cNvPr id="9681" name="Google Shape;9681;p79"/>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82" name="Google Shape;9682;p79"/>
            <p:cNvCxnSpPr>
              <a:stCxn id="9681"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9683" name="Google Shape;9683;p79"/>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84" name="Google Shape;9684;p79"/>
            <p:cNvCxnSpPr>
              <a:endCxn id="9683"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9685" name="Google Shape;9685;p79"/>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86" name="Google Shape;9686;p79"/>
            <p:cNvCxnSpPr>
              <a:stCxn id="9685"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9687" name="Google Shape;9687;p79"/>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88" name="Google Shape;9688;p79"/>
            <p:cNvCxnSpPr>
              <a:endCxn id="9687"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9689" name="Google Shape;9689;p79"/>
          <p:cNvGrpSpPr/>
          <p:nvPr/>
        </p:nvGrpSpPr>
        <p:grpSpPr>
          <a:xfrm>
            <a:off x="7386150" y="2401908"/>
            <a:ext cx="1071743" cy="1021579"/>
            <a:chOff x="7189833" y="2022667"/>
            <a:chExt cx="1251159" cy="1192597"/>
          </a:xfrm>
        </p:grpSpPr>
        <p:sp>
          <p:nvSpPr>
            <p:cNvPr id="9690" name="Google Shape;9690;p79"/>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9"/>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9"/>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79"/>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4" name="Google Shape;9694;p79"/>
          <p:cNvGrpSpPr/>
          <p:nvPr/>
        </p:nvGrpSpPr>
        <p:grpSpPr>
          <a:xfrm>
            <a:off x="727421" y="2828315"/>
            <a:ext cx="1695374" cy="1560837"/>
            <a:chOff x="727421" y="2828315"/>
            <a:chExt cx="1695374" cy="1560837"/>
          </a:xfrm>
        </p:grpSpPr>
        <p:grpSp>
          <p:nvGrpSpPr>
            <p:cNvPr id="9695" name="Google Shape;9695;p79"/>
            <p:cNvGrpSpPr/>
            <p:nvPr/>
          </p:nvGrpSpPr>
          <p:grpSpPr>
            <a:xfrm>
              <a:off x="819108" y="2882501"/>
              <a:ext cx="103104" cy="1426186"/>
              <a:chOff x="4674013" y="3100904"/>
              <a:chExt cx="122758" cy="1698043"/>
            </a:xfrm>
          </p:grpSpPr>
          <p:sp>
            <p:nvSpPr>
              <p:cNvPr id="9696" name="Google Shape;9696;p79"/>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79"/>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79"/>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9"/>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9"/>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9"/>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9"/>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3" name="Google Shape;9703;p79"/>
            <p:cNvGrpSpPr/>
            <p:nvPr/>
          </p:nvGrpSpPr>
          <p:grpSpPr>
            <a:xfrm>
              <a:off x="1062475" y="2882501"/>
              <a:ext cx="103104" cy="1426186"/>
              <a:chOff x="4940438" y="3100904"/>
              <a:chExt cx="122758" cy="1698043"/>
            </a:xfrm>
          </p:grpSpPr>
          <p:sp>
            <p:nvSpPr>
              <p:cNvPr id="9704" name="Google Shape;9704;p79"/>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9"/>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79"/>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79"/>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79"/>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79"/>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9"/>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1" name="Google Shape;9711;p79"/>
            <p:cNvGrpSpPr/>
            <p:nvPr/>
          </p:nvGrpSpPr>
          <p:grpSpPr>
            <a:xfrm>
              <a:off x="1299324" y="2882501"/>
              <a:ext cx="103104" cy="1426186"/>
              <a:chOff x="5206863" y="3100904"/>
              <a:chExt cx="122758" cy="1698043"/>
            </a:xfrm>
          </p:grpSpPr>
          <p:sp>
            <p:nvSpPr>
              <p:cNvPr id="9712" name="Google Shape;9712;p7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7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7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7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7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7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9" name="Google Shape;9719;p79"/>
            <p:cNvGrpSpPr/>
            <p:nvPr/>
          </p:nvGrpSpPr>
          <p:grpSpPr>
            <a:xfrm>
              <a:off x="1786057" y="2882501"/>
              <a:ext cx="103104" cy="1426186"/>
              <a:chOff x="6006138" y="3143629"/>
              <a:chExt cx="122758" cy="1698043"/>
            </a:xfrm>
          </p:grpSpPr>
          <p:sp>
            <p:nvSpPr>
              <p:cNvPr id="9720" name="Google Shape;9720;p7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7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7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7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7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7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7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7" name="Google Shape;9727;p79"/>
            <p:cNvGrpSpPr/>
            <p:nvPr/>
          </p:nvGrpSpPr>
          <p:grpSpPr>
            <a:xfrm>
              <a:off x="2029422" y="2882501"/>
              <a:ext cx="103104" cy="1426186"/>
              <a:chOff x="6805413" y="3100904"/>
              <a:chExt cx="122758" cy="1698043"/>
            </a:xfrm>
          </p:grpSpPr>
          <p:sp>
            <p:nvSpPr>
              <p:cNvPr id="9728" name="Google Shape;9728;p79"/>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79"/>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79"/>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79"/>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9"/>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79"/>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79"/>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5" name="Google Shape;9735;p79"/>
            <p:cNvGrpSpPr/>
            <p:nvPr/>
          </p:nvGrpSpPr>
          <p:grpSpPr>
            <a:xfrm>
              <a:off x="727421" y="2828315"/>
              <a:ext cx="1695374" cy="1560837"/>
              <a:chOff x="734799" y="2782450"/>
              <a:chExt cx="1571100" cy="1577400"/>
            </a:xfrm>
          </p:grpSpPr>
          <p:cxnSp>
            <p:nvCxnSpPr>
              <p:cNvPr id="9736" name="Google Shape;9736;p79"/>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9737" name="Google Shape;9737;p79"/>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9738" name="Google Shape;9738;p79"/>
            <p:cNvGrpSpPr/>
            <p:nvPr/>
          </p:nvGrpSpPr>
          <p:grpSpPr>
            <a:xfrm>
              <a:off x="2272795" y="2882501"/>
              <a:ext cx="103104" cy="1426186"/>
              <a:chOff x="5206863" y="3100904"/>
              <a:chExt cx="122758" cy="1698043"/>
            </a:xfrm>
          </p:grpSpPr>
          <p:sp>
            <p:nvSpPr>
              <p:cNvPr id="9739" name="Google Shape;9739;p7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7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7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7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7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7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7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6" name="Google Shape;9746;p79"/>
            <p:cNvGrpSpPr/>
            <p:nvPr/>
          </p:nvGrpSpPr>
          <p:grpSpPr>
            <a:xfrm>
              <a:off x="1542694" y="2882501"/>
              <a:ext cx="103104" cy="1426186"/>
              <a:chOff x="6006138" y="3143629"/>
              <a:chExt cx="122758" cy="1698043"/>
            </a:xfrm>
          </p:grpSpPr>
          <p:sp>
            <p:nvSpPr>
              <p:cNvPr id="9747" name="Google Shape;9747;p7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7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7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7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7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7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7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54" name="Google Shape;9754;p79"/>
          <p:cNvGrpSpPr/>
          <p:nvPr/>
        </p:nvGrpSpPr>
        <p:grpSpPr>
          <a:xfrm>
            <a:off x="5936000" y="2405887"/>
            <a:ext cx="1248543" cy="1025319"/>
            <a:chOff x="5183758" y="1210600"/>
            <a:chExt cx="3605380" cy="2960783"/>
          </a:xfrm>
        </p:grpSpPr>
        <p:sp>
          <p:nvSpPr>
            <p:cNvPr id="9755" name="Google Shape;9755;p79"/>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79"/>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79"/>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79"/>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59" name="Google Shape;9759;p79"/>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9760" name="Google Shape;9760;p79"/>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9761" name="Google Shape;9761;p79"/>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9762" name="Google Shape;9762;p79"/>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9763" name="Google Shape;9763;p79"/>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4" name="Google Shape;9764;p79"/>
          <p:cNvGrpSpPr/>
          <p:nvPr/>
        </p:nvGrpSpPr>
        <p:grpSpPr>
          <a:xfrm>
            <a:off x="5793062" y="3544204"/>
            <a:ext cx="2664831" cy="843440"/>
            <a:chOff x="5916567" y="1099697"/>
            <a:chExt cx="2556683" cy="809211"/>
          </a:xfrm>
        </p:grpSpPr>
        <p:sp>
          <p:nvSpPr>
            <p:cNvPr id="9765" name="Google Shape;9765;p79"/>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79"/>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79"/>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79"/>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79"/>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79"/>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79"/>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79"/>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3" name="Google Shape;9773;p79"/>
          <p:cNvGrpSpPr/>
          <p:nvPr/>
        </p:nvGrpSpPr>
        <p:grpSpPr>
          <a:xfrm>
            <a:off x="5900602" y="1193063"/>
            <a:ext cx="1299851" cy="1023338"/>
            <a:chOff x="5900602" y="1193063"/>
            <a:chExt cx="1299851" cy="1023338"/>
          </a:xfrm>
        </p:grpSpPr>
        <p:grpSp>
          <p:nvGrpSpPr>
            <p:cNvPr id="9774" name="Google Shape;9774;p79"/>
            <p:cNvGrpSpPr/>
            <p:nvPr/>
          </p:nvGrpSpPr>
          <p:grpSpPr>
            <a:xfrm>
              <a:off x="6743564" y="1193063"/>
              <a:ext cx="456889" cy="700379"/>
              <a:chOff x="6743564" y="1193063"/>
              <a:chExt cx="456889" cy="700379"/>
            </a:xfrm>
          </p:grpSpPr>
          <p:grpSp>
            <p:nvGrpSpPr>
              <p:cNvPr id="9775" name="Google Shape;9775;p79"/>
              <p:cNvGrpSpPr/>
              <p:nvPr/>
            </p:nvGrpSpPr>
            <p:grpSpPr>
              <a:xfrm>
                <a:off x="6743564" y="1690731"/>
                <a:ext cx="214402" cy="202710"/>
                <a:chOff x="6743564" y="1690731"/>
                <a:chExt cx="214402" cy="202710"/>
              </a:xfrm>
            </p:grpSpPr>
            <p:sp>
              <p:nvSpPr>
                <p:cNvPr id="9776" name="Google Shape;9776;p79"/>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9"/>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8" name="Google Shape;9778;p79"/>
              <p:cNvGrpSpPr/>
              <p:nvPr/>
            </p:nvGrpSpPr>
            <p:grpSpPr>
              <a:xfrm>
                <a:off x="6915505" y="1193063"/>
                <a:ext cx="284947" cy="589637"/>
                <a:chOff x="6915505" y="1193063"/>
                <a:chExt cx="284947" cy="589637"/>
              </a:xfrm>
            </p:grpSpPr>
            <p:sp>
              <p:nvSpPr>
                <p:cNvPr id="9779" name="Google Shape;9779;p79"/>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80" name="Google Shape;9780;p79"/>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9781" name="Google Shape;9781;p79"/>
            <p:cNvGrpSpPr/>
            <p:nvPr/>
          </p:nvGrpSpPr>
          <p:grpSpPr>
            <a:xfrm>
              <a:off x="6520337" y="1193063"/>
              <a:ext cx="341815" cy="801589"/>
              <a:chOff x="6520337" y="1193063"/>
              <a:chExt cx="341815" cy="801589"/>
            </a:xfrm>
          </p:grpSpPr>
          <p:grpSp>
            <p:nvGrpSpPr>
              <p:cNvPr id="9782" name="Google Shape;9782;p79"/>
              <p:cNvGrpSpPr/>
              <p:nvPr/>
            </p:nvGrpSpPr>
            <p:grpSpPr>
              <a:xfrm>
                <a:off x="6520337" y="1589527"/>
                <a:ext cx="213950" cy="405125"/>
                <a:chOff x="6520337" y="1589527"/>
                <a:chExt cx="213950" cy="405125"/>
              </a:xfrm>
            </p:grpSpPr>
            <p:sp>
              <p:nvSpPr>
                <p:cNvPr id="9783" name="Google Shape;9783;p79"/>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79"/>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5" name="Google Shape;9785;p79"/>
              <p:cNvGrpSpPr/>
              <p:nvPr/>
            </p:nvGrpSpPr>
            <p:grpSpPr>
              <a:xfrm>
                <a:off x="6577204" y="1193063"/>
                <a:ext cx="284947" cy="453562"/>
                <a:chOff x="6577204" y="1193063"/>
                <a:chExt cx="284947" cy="453562"/>
              </a:xfrm>
            </p:grpSpPr>
            <p:sp>
              <p:nvSpPr>
                <p:cNvPr id="9786" name="Google Shape;9786;p79"/>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87" name="Google Shape;9787;p79"/>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9788" name="Google Shape;9788;p79"/>
            <p:cNvGrpSpPr/>
            <p:nvPr/>
          </p:nvGrpSpPr>
          <p:grpSpPr>
            <a:xfrm>
              <a:off x="6238903" y="1193063"/>
              <a:ext cx="300475" cy="901782"/>
              <a:chOff x="6238903" y="1193063"/>
              <a:chExt cx="300475" cy="901782"/>
            </a:xfrm>
          </p:grpSpPr>
          <p:grpSp>
            <p:nvGrpSpPr>
              <p:cNvPr id="9789" name="Google Shape;9789;p79"/>
              <p:cNvGrpSpPr/>
              <p:nvPr/>
            </p:nvGrpSpPr>
            <p:grpSpPr>
              <a:xfrm>
                <a:off x="6290865" y="1489315"/>
                <a:ext cx="248514" cy="605530"/>
                <a:chOff x="6290865" y="1489315"/>
                <a:chExt cx="248514" cy="605530"/>
              </a:xfrm>
            </p:grpSpPr>
            <p:sp>
              <p:nvSpPr>
                <p:cNvPr id="9790" name="Google Shape;9790;p79"/>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79"/>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2" name="Google Shape;9792;p79"/>
              <p:cNvGrpSpPr/>
              <p:nvPr/>
            </p:nvGrpSpPr>
            <p:grpSpPr>
              <a:xfrm>
                <a:off x="6238903" y="1193063"/>
                <a:ext cx="284947" cy="327512"/>
                <a:chOff x="6238903" y="1193063"/>
                <a:chExt cx="284947" cy="327512"/>
              </a:xfrm>
            </p:grpSpPr>
            <p:sp>
              <p:nvSpPr>
                <p:cNvPr id="9793" name="Google Shape;9793;p79"/>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94" name="Google Shape;9794;p79"/>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9795" name="Google Shape;9795;p79"/>
            <p:cNvGrpSpPr/>
            <p:nvPr/>
          </p:nvGrpSpPr>
          <p:grpSpPr>
            <a:xfrm>
              <a:off x="5900602" y="1193063"/>
              <a:ext cx="444345" cy="1023338"/>
              <a:chOff x="5900602" y="1193063"/>
              <a:chExt cx="444345" cy="1023338"/>
            </a:xfrm>
          </p:grpSpPr>
          <p:grpSp>
            <p:nvGrpSpPr>
              <p:cNvPr id="9796" name="Google Shape;9796;p79"/>
              <p:cNvGrpSpPr/>
              <p:nvPr/>
            </p:nvGrpSpPr>
            <p:grpSpPr>
              <a:xfrm>
                <a:off x="6046501" y="1367785"/>
                <a:ext cx="298446" cy="848616"/>
                <a:chOff x="6046501" y="1367785"/>
                <a:chExt cx="298446" cy="848616"/>
              </a:xfrm>
            </p:grpSpPr>
            <p:sp>
              <p:nvSpPr>
                <p:cNvPr id="9797" name="Google Shape;9797;p79"/>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9"/>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9" name="Google Shape;9799;p79"/>
              <p:cNvGrpSpPr/>
              <p:nvPr/>
            </p:nvGrpSpPr>
            <p:grpSpPr>
              <a:xfrm>
                <a:off x="5900602" y="1193063"/>
                <a:ext cx="284947" cy="182312"/>
                <a:chOff x="5900602" y="1193063"/>
                <a:chExt cx="284947" cy="182312"/>
              </a:xfrm>
            </p:grpSpPr>
            <p:sp>
              <p:nvSpPr>
                <p:cNvPr id="9800" name="Google Shape;9800;p79"/>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01" name="Google Shape;9801;p79"/>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9802" name="Google Shape;9802;p79"/>
          <p:cNvGrpSpPr/>
          <p:nvPr/>
        </p:nvGrpSpPr>
        <p:grpSpPr>
          <a:xfrm>
            <a:off x="7238484" y="1193208"/>
            <a:ext cx="1219413" cy="1051365"/>
            <a:chOff x="7287122" y="1165658"/>
            <a:chExt cx="1219413" cy="1051365"/>
          </a:xfrm>
        </p:grpSpPr>
        <p:grpSp>
          <p:nvGrpSpPr>
            <p:cNvPr id="9803" name="Google Shape;9803;p79"/>
            <p:cNvGrpSpPr/>
            <p:nvPr/>
          </p:nvGrpSpPr>
          <p:grpSpPr>
            <a:xfrm>
              <a:off x="7287122" y="1969723"/>
              <a:ext cx="1219413" cy="247300"/>
              <a:chOff x="7287122" y="1969723"/>
              <a:chExt cx="1219413" cy="247300"/>
            </a:xfrm>
          </p:grpSpPr>
          <p:sp>
            <p:nvSpPr>
              <p:cNvPr id="9804" name="Google Shape;9804;p79"/>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05" name="Google Shape;9805;p79"/>
              <p:cNvGrpSpPr/>
              <p:nvPr/>
            </p:nvGrpSpPr>
            <p:grpSpPr>
              <a:xfrm>
                <a:off x="7287122" y="2063892"/>
                <a:ext cx="1151753" cy="73428"/>
                <a:chOff x="7287122" y="2063892"/>
                <a:chExt cx="1151753" cy="73428"/>
              </a:xfrm>
            </p:grpSpPr>
            <p:sp>
              <p:nvSpPr>
                <p:cNvPr id="9806" name="Google Shape;9806;p79"/>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07" name="Google Shape;9807;p79"/>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9808" name="Google Shape;9808;p79"/>
            <p:cNvGrpSpPr/>
            <p:nvPr/>
          </p:nvGrpSpPr>
          <p:grpSpPr>
            <a:xfrm>
              <a:off x="7287122" y="1712201"/>
              <a:ext cx="1219403" cy="246767"/>
              <a:chOff x="7287122" y="1712201"/>
              <a:chExt cx="1219403" cy="246767"/>
            </a:xfrm>
          </p:grpSpPr>
          <p:sp>
            <p:nvSpPr>
              <p:cNvPr id="9809" name="Google Shape;9809;p79"/>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10" name="Google Shape;9810;p79"/>
              <p:cNvGrpSpPr/>
              <p:nvPr/>
            </p:nvGrpSpPr>
            <p:grpSpPr>
              <a:xfrm>
                <a:off x="7287122" y="1842861"/>
                <a:ext cx="1005303" cy="73419"/>
                <a:chOff x="7287122" y="1842861"/>
                <a:chExt cx="1005303" cy="73419"/>
              </a:xfrm>
            </p:grpSpPr>
            <p:sp>
              <p:nvSpPr>
                <p:cNvPr id="9811" name="Google Shape;9811;p79"/>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12" name="Google Shape;9812;p79"/>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9813" name="Google Shape;9813;p79"/>
            <p:cNvGrpSpPr/>
            <p:nvPr/>
          </p:nvGrpSpPr>
          <p:grpSpPr>
            <a:xfrm>
              <a:off x="7287122" y="1447520"/>
              <a:ext cx="1219403" cy="286667"/>
              <a:chOff x="7287122" y="1447520"/>
              <a:chExt cx="1219403" cy="286667"/>
            </a:xfrm>
          </p:grpSpPr>
          <p:sp>
            <p:nvSpPr>
              <p:cNvPr id="9814" name="Google Shape;9814;p79"/>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15" name="Google Shape;9815;p79"/>
              <p:cNvGrpSpPr/>
              <p:nvPr/>
            </p:nvGrpSpPr>
            <p:grpSpPr>
              <a:xfrm>
                <a:off x="7287122" y="1581977"/>
                <a:ext cx="852803" cy="73428"/>
                <a:chOff x="7287122" y="1581977"/>
                <a:chExt cx="852803" cy="73428"/>
              </a:xfrm>
            </p:grpSpPr>
            <p:sp>
              <p:nvSpPr>
                <p:cNvPr id="9816" name="Google Shape;9816;p79"/>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17" name="Google Shape;9817;p79"/>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9818" name="Google Shape;9818;p79"/>
            <p:cNvGrpSpPr/>
            <p:nvPr/>
          </p:nvGrpSpPr>
          <p:grpSpPr>
            <a:xfrm>
              <a:off x="7287122" y="1165658"/>
              <a:ext cx="1219403" cy="344253"/>
              <a:chOff x="7287122" y="1165658"/>
              <a:chExt cx="1219403" cy="344253"/>
            </a:xfrm>
          </p:grpSpPr>
          <p:sp>
            <p:nvSpPr>
              <p:cNvPr id="9819" name="Google Shape;9819;p79"/>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20" name="Google Shape;9820;p79"/>
              <p:cNvGrpSpPr/>
              <p:nvPr/>
            </p:nvGrpSpPr>
            <p:grpSpPr>
              <a:xfrm>
                <a:off x="7287122" y="1341025"/>
                <a:ext cx="695703" cy="73419"/>
                <a:chOff x="7287122" y="1341025"/>
                <a:chExt cx="695703" cy="73419"/>
              </a:xfrm>
            </p:grpSpPr>
            <p:sp>
              <p:nvSpPr>
                <p:cNvPr id="9821" name="Google Shape;9821;p79"/>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22" name="Google Shape;9822;p79"/>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826" name="Shape 9826"/>
        <p:cNvGrpSpPr/>
        <p:nvPr/>
      </p:nvGrpSpPr>
      <p:grpSpPr>
        <a:xfrm>
          <a:off x="0" y="0"/>
          <a:ext cx="0" cy="0"/>
          <a:chOff x="0" y="0"/>
          <a:chExt cx="0" cy="0"/>
        </a:xfrm>
      </p:grpSpPr>
      <p:sp>
        <p:nvSpPr>
          <p:cNvPr id="9827" name="Google Shape;9827;p8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9828" name="Google Shape;9828;p80"/>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9829" name="Google Shape;9829;p80"/>
          <p:cNvGrpSpPr/>
          <p:nvPr/>
        </p:nvGrpSpPr>
        <p:grpSpPr>
          <a:xfrm>
            <a:off x="845855" y="2307733"/>
            <a:ext cx="340168" cy="298978"/>
            <a:chOff x="892750" y="267400"/>
            <a:chExt cx="483125" cy="424625"/>
          </a:xfrm>
        </p:grpSpPr>
        <p:sp>
          <p:nvSpPr>
            <p:cNvPr id="9830" name="Google Shape;9830;p80"/>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31" name="Google Shape;9831;p80"/>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32" name="Google Shape;9832;p80"/>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33" name="Google Shape;9833;p80"/>
          <p:cNvGrpSpPr/>
          <p:nvPr/>
        </p:nvGrpSpPr>
        <p:grpSpPr>
          <a:xfrm>
            <a:off x="1284289" y="2287121"/>
            <a:ext cx="298996" cy="340204"/>
            <a:chOff x="1516475" y="238075"/>
            <a:chExt cx="424650" cy="483175"/>
          </a:xfrm>
        </p:grpSpPr>
        <p:sp>
          <p:nvSpPr>
            <p:cNvPr id="9834" name="Google Shape;9834;p80"/>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35" name="Google Shape;9835;p80"/>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36" name="Google Shape;9836;p80"/>
          <p:cNvGrpSpPr/>
          <p:nvPr/>
        </p:nvGrpSpPr>
        <p:grpSpPr>
          <a:xfrm>
            <a:off x="1677380" y="2367520"/>
            <a:ext cx="341488" cy="179405"/>
            <a:chOff x="2080675" y="352325"/>
            <a:chExt cx="485000" cy="254800"/>
          </a:xfrm>
        </p:grpSpPr>
        <p:sp>
          <p:nvSpPr>
            <p:cNvPr id="9837" name="Google Shape;9837;p80"/>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38" name="Google Shape;9838;p80"/>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39" name="Google Shape;9839;p80"/>
          <p:cNvGrpSpPr/>
          <p:nvPr/>
        </p:nvGrpSpPr>
        <p:grpSpPr>
          <a:xfrm>
            <a:off x="2126559" y="2287138"/>
            <a:ext cx="298996" cy="340168"/>
            <a:chOff x="2705375" y="238125"/>
            <a:chExt cx="424650" cy="483125"/>
          </a:xfrm>
        </p:grpSpPr>
        <p:sp>
          <p:nvSpPr>
            <p:cNvPr id="9840" name="Google Shape;9840;p80"/>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1" name="Google Shape;9841;p80"/>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2" name="Google Shape;9842;p80"/>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3" name="Google Shape;9843;p80"/>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44" name="Google Shape;9844;p80"/>
          <p:cNvGrpSpPr/>
          <p:nvPr/>
        </p:nvGrpSpPr>
        <p:grpSpPr>
          <a:xfrm>
            <a:off x="2542700" y="2287455"/>
            <a:ext cx="301161" cy="339535"/>
            <a:chOff x="3299850" y="238575"/>
            <a:chExt cx="427725" cy="482225"/>
          </a:xfrm>
        </p:grpSpPr>
        <p:sp>
          <p:nvSpPr>
            <p:cNvPr id="9845" name="Google Shape;9845;p80"/>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6" name="Google Shape;9846;p80"/>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7" name="Google Shape;9847;p80"/>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8" name="Google Shape;9848;p80"/>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9" name="Google Shape;9849;p80"/>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50" name="Google Shape;9850;p80"/>
          <p:cNvGrpSpPr/>
          <p:nvPr/>
        </p:nvGrpSpPr>
        <p:grpSpPr>
          <a:xfrm>
            <a:off x="2929622" y="2287138"/>
            <a:ext cx="352455" cy="340168"/>
            <a:chOff x="3857225" y="238125"/>
            <a:chExt cx="500575" cy="483125"/>
          </a:xfrm>
        </p:grpSpPr>
        <p:sp>
          <p:nvSpPr>
            <p:cNvPr id="9851" name="Google Shape;9851;p80"/>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2" name="Google Shape;9852;p80"/>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3" name="Google Shape;9853;p80"/>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4" name="Google Shape;9854;p80"/>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5" name="Google Shape;9855;p80"/>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6" name="Google Shape;9856;p80"/>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7" name="Google Shape;9857;p80"/>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858" name="Google Shape;9858;p80"/>
          <p:cNvSpPr/>
          <p:nvPr/>
        </p:nvSpPr>
        <p:spPr>
          <a:xfrm>
            <a:off x="3347096"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859" name="Google Shape;9859;p80"/>
          <p:cNvGrpSpPr/>
          <p:nvPr/>
        </p:nvGrpSpPr>
        <p:grpSpPr>
          <a:xfrm>
            <a:off x="3776398" y="2287165"/>
            <a:ext cx="340186" cy="340116"/>
            <a:chOff x="5053900" y="238200"/>
            <a:chExt cx="483150" cy="483050"/>
          </a:xfrm>
        </p:grpSpPr>
        <p:sp>
          <p:nvSpPr>
            <p:cNvPr id="9860" name="Google Shape;9860;p80"/>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61" name="Google Shape;9861;p80"/>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62" name="Google Shape;9862;p80"/>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63" name="Google Shape;9863;p80"/>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64" name="Google Shape;9864;p80"/>
          <p:cNvGrpSpPr/>
          <p:nvPr/>
        </p:nvGrpSpPr>
        <p:grpSpPr>
          <a:xfrm>
            <a:off x="4190348" y="2287138"/>
            <a:ext cx="340168" cy="340168"/>
            <a:chOff x="5648375" y="238125"/>
            <a:chExt cx="483125" cy="483125"/>
          </a:xfrm>
        </p:grpSpPr>
        <p:sp>
          <p:nvSpPr>
            <p:cNvPr id="9865" name="Google Shape;9865;p80"/>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66" name="Google Shape;9866;p80"/>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67" name="Google Shape;9867;p80"/>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68" name="Google Shape;9868;p80"/>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69" name="Google Shape;9869;p80"/>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70" name="Google Shape;9870;p80"/>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71" name="Google Shape;9871;p80"/>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72" name="Google Shape;9872;p80"/>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73" name="Google Shape;9873;p80"/>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74" name="Google Shape;9874;p80"/>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75" name="Google Shape;9875;p80"/>
          <p:cNvGrpSpPr/>
          <p:nvPr/>
        </p:nvGrpSpPr>
        <p:grpSpPr>
          <a:xfrm>
            <a:off x="4607035" y="2287138"/>
            <a:ext cx="340168" cy="340168"/>
            <a:chOff x="6242825" y="238125"/>
            <a:chExt cx="483125" cy="483125"/>
          </a:xfrm>
        </p:grpSpPr>
        <p:sp>
          <p:nvSpPr>
            <p:cNvPr id="9876" name="Google Shape;9876;p80"/>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77" name="Google Shape;9877;p80"/>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78" name="Google Shape;9878;p80"/>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79" name="Google Shape;9879;p80"/>
          <p:cNvGrpSpPr/>
          <p:nvPr/>
        </p:nvGrpSpPr>
        <p:grpSpPr>
          <a:xfrm>
            <a:off x="844156" y="2727362"/>
            <a:ext cx="343566" cy="298943"/>
            <a:chOff x="889275" y="861850"/>
            <a:chExt cx="487950" cy="424575"/>
          </a:xfrm>
        </p:grpSpPr>
        <p:sp>
          <p:nvSpPr>
            <p:cNvPr id="9880" name="Google Shape;9880;p80"/>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81" name="Google Shape;9881;p80"/>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82" name="Google Shape;9882;p80"/>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83" name="Google Shape;9883;p80"/>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884" name="Google Shape;9884;p80"/>
          <p:cNvSpPr/>
          <p:nvPr/>
        </p:nvSpPr>
        <p:spPr>
          <a:xfrm>
            <a:off x="1282125"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85" name="Google Shape;9885;p80"/>
          <p:cNvSpPr/>
          <p:nvPr/>
        </p:nvSpPr>
        <p:spPr>
          <a:xfrm>
            <a:off x="1677131"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886" name="Google Shape;9886;p80"/>
          <p:cNvGrpSpPr/>
          <p:nvPr/>
        </p:nvGrpSpPr>
        <p:grpSpPr>
          <a:xfrm>
            <a:off x="2105973" y="2706749"/>
            <a:ext cx="340168" cy="340168"/>
            <a:chOff x="2676100" y="832575"/>
            <a:chExt cx="483125" cy="483125"/>
          </a:xfrm>
        </p:grpSpPr>
        <p:sp>
          <p:nvSpPr>
            <p:cNvPr id="9887" name="Google Shape;9887;p80"/>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88" name="Google Shape;9888;p80"/>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89" name="Google Shape;9889;p80"/>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90" name="Google Shape;9890;p80"/>
          <p:cNvGrpSpPr/>
          <p:nvPr/>
        </p:nvGrpSpPr>
        <p:grpSpPr>
          <a:xfrm>
            <a:off x="2517477" y="2706749"/>
            <a:ext cx="351610" cy="340168"/>
            <a:chOff x="3270550" y="832575"/>
            <a:chExt cx="499375" cy="483125"/>
          </a:xfrm>
        </p:grpSpPr>
        <p:sp>
          <p:nvSpPr>
            <p:cNvPr id="9891" name="Google Shape;9891;p80"/>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92" name="Google Shape;9892;p80"/>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93" name="Google Shape;9893;p80"/>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94" name="Google Shape;9894;p80"/>
          <p:cNvGrpSpPr/>
          <p:nvPr/>
        </p:nvGrpSpPr>
        <p:grpSpPr>
          <a:xfrm>
            <a:off x="2935756" y="2717381"/>
            <a:ext cx="340186" cy="318904"/>
            <a:chOff x="3865000" y="847675"/>
            <a:chExt cx="483150" cy="452925"/>
          </a:xfrm>
        </p:grpSpPr>
        <p:sp>
          <p:nvSpPr>
            <p:cNvPr id="9895" name="Google Shape;9895;p80"/>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96" name="Google Shape;9896;p80"/>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97" name="Google Shape;9897;p80"/>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98" name="Google Shape;9898;p80"/>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99" name="Google Shape;9899;p80"/>
          <p:cNvGrpSpPr/>
          <p:nvPr/>
        </p:nvGrpSpPr>
        <p:grpSpPr>
          <a:xfrm>
            <a:off x="3351439" y="2727300"/>
            <a:ext cx="344798" cy="299066"/>
            <a:chOff x="4452900" y="861750"/>
            <a:chExt cx="489700" cy="424750"/>
          </a:xfrm>
        </p:grpSpPr>
        <p:sp>
          <p:nvSpPr>
            <p:cNvPr id="9900" name="Google Shape;9900;p80"/>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01" name="Google Shape;9901;p80"/>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02" name="Google Shape;9902;p80"/>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03" name="Google Shape;9903;p80"/>
          <p:cNvGrpSpPr/>
          <p:nvPr/>
        </p:nvGrpSpPr>
        <p:grpSpPr>
          <a:xfrm>
            <a:off x="3768671" y="2706758"/>
            <a:ext cx="355641" cy="340151"/>
            <a:chOff x="5049750" y="832600"/>
            <a:chExt cx="505100" cy="483100"/>
          </a:xfrm>
        </p:grpSpPr>
        <p:sp>
          <p:nvSpPr>
            <p:cNvPr id="9904" name="Google Shape;9904;p80"/>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05" name="Google Shape;9905;p80"/>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906" name="Google Shape;9906;p80"/>
          <p:cNvSpPr/>
          <p:nvPr/>
        </p:nvSpPr>
        <p:spPr>
          <a:xfrm>
            <a:off x="4188930"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907" name="Google Shape;9907;p80"/>
          <p:cNvGrpSpPr/>
          <p:nvPr/>
        </p:nvGrpSpPr>
        <p:grpSpPr>
          <a:xfrm>
            <a:off x="4627621" y="2706749"/>
            <a:ext cx="298996" cy="340168"/>
            <a:chOff x="6272100" y="832575"/>
            <a:chExt cx="424650" cy="483125"/>
          </a:xfrm>
        </p:grpSpPr>
        <p:sp>
          <p:nvSpPr>
            <p:cNvPr id="9908" name="Google Shape;9908;p80"/>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09" name="Google Shape;9909;p80"/>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10" name="Google Shape;9910;p80"/>
          <p:cNvGrpSpPr/>
          <p:nvPr/>
        </p:nvGrpSpPr>
        <p:grpSpPr>
          <a:xfrm>
            <a:off x="845828" y="3125798"/>
            <a:ext cx="340221" cy="340186"/>
            <a:chOff x="893650" y="1428000"/>
            <a:chExt cx="483200" cy="483150"/>
          </a:xfrm>
        </p:grpSpPr>
        <p:sp>
          <p:nvSpPr>
            <p:cNvPr id="9911" name="Google Shape;9911;p80"/>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12" name="Google Shape;9912;p80"/>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13" name="Google Shape;9913;p80"/>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14" name="Google Shape;9914;p80"/>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915" name="Google Shape;9915;p80"/>
          <p:cNvSpPr/>
          <p:nvPr/>
        </p:nvSpPr>
        <p:spPr>
          <a:xfrm>
            <a:off x="1263531"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16" name="Google Shape;9916;p80"/>
          <p:cNvSpPr/>
          <p:nvPr/>
        </p:nvSpPr>
        <p:spPr>
          <a:xfrm>
            <a:off x="1671076"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917" name="Google Shape;9917;p80"/>
          <p:cNvGrpSpPr/>
          <p:nvPr/>
        </p:nvGrpSpPr>
        <p:grpSpPr>
          <a:xfrm>
            <a:off x="2099646" y="3146463"/>
            <a:ext cx="352825" cy="298855"/>
            <a:chOff x="2676100" y="1456375"/>
            <a:chExt cx="501100" cy="424450"/>
          </a:xfrm>
        </p:grpSpPr>
        <p:sp>
          <p:nvSpPr>
            <p:cNvPr id="9918" name="Google Shape;9918;p80"/>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19" name="Google Shape;9919;p80"/>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20" name="Google Shape;9920;p80"/>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21" name="Google Shape;9921;p80"/>
          <p:cNvGrpSpPr/>
          <p:nvPr/>
        </p:nvGrpSpPr>
        <p:grpSpPr>
          <a:xfrm>
            <a:off x="2523170" y="3125806"/>
            <a:ext cx="340221" cy="340168"/>
            <a:chOff x="3270475" y="1427025"/>
            <a:chExt cx="483200" cy="483125"/>
          </a:xfrm>
        </p:grpSpPr>
        <p:sp>
          <p:nvSpPr>
            <p:cNvPr id="9922" name="Google Shape;9922;p80"/>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23" name="Google Shape;9923;p80"/>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24" name="Google Shape;9924;p80"/>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25" name="Google Shape;9925;p80"/>
          <p:cNvGrpSpPr/>
          <p:nvPr/>
        </p:nvGrpSpPr>
        <p:grpSpPr>
          <a:xfrm>
            <a:off x="2934083" y="3125780"/>
            <a:ext cx="343530" cy="340221"/>
            <a:chOff x="3860250" y="1427025"/>
            <a:chExt cx="487900" cy="483200"/>
          </a:xfrm>
        </p:grpSpPr>
        <p:sp>
          <p:nvSpPr>
            <p:cNvPr id="9926" name="Google Shape;9926;p80"/>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27" name="Google Shape;9927;p80"/>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28" name="Google Shape;9928;p80"/>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929" name="Google Shape;9929;p80"/>
          <p:cNvSpPr/>
          <p:nvPr/>
        </p:nvSpPr>
        <p:spPr>
          <a:xfrm>
            <a:off x="3353203"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30" name="Google Shape;9930;p80"/>
          <p:cNvSpPr/>
          <p:nvPr/>
        </p:nvSpPr>
        <p:spPr>
          <a:xfrm>
            <a:off x="3774142"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931" name="Google Shape;9931;p80"/>
          <p:cNvGrpSpPr/>
          <p:nvPr/>
        </p:nvGrpSpPr>
        <p:grpSpPr>
          <a:xfrm>
            <a:off x="4190322" y="3125806"/>
            <a:ext cx="340221" cy="340168"/>
            <a:chOff x="5648375" y="1427025"/>
            <a:chExt cx="483200" cy="483125"/>
          </a:xfrm>
        </p:grpSpPr>
        <p:sp>
          <p:nvSpPr>
            <p:cNvPr id="9932" name="Google Shape;9932;p80"/>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33" name="Google Shape;9933;p80"/>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34" name="Google Shape;9934;p80"/>
          <p:cNvGrpSpPr/>
          <p:nvPr/>
        </p:nvGrpSpPr>
        <p:grpSpPr>
          <a:xfrm>
            <a:off x="4604808" y="3125789"/>
            <a:ext cx="344622" cy="340204"/>
            <a:chOff x="6238300" y="1426975"/>
            <a:chExt cx="489450" cy="483175"/>
          </a:xfrm>
        </p:grpSpPr>
        <p:sp>
          <p:nvSpPr>
            <p:cNvPr id="9935" name="Google Shape;9935;p80"/>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36" name="Google Shape;9936;p80"/>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37" name="Google Shape;9937;p80"/>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938" name="Google Shape;9938;p80"/>
          <p:cNvSpPr/>
          <p:nvPr/>
        </p:nvSpPr>
        <p:spPr>
          <a:xfrm>
            <a:off x="865437"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939" name="Google Shape;9939;p80"/>
          <p:cNvGrpSpPr/>
          <p:nvPr/>
        </p:nvGrpSpPr>
        <p:grpSpPr>
          <a:xfrm>
            <a:off x="1263703" y="3544794"/>
            <a:ext cx="340168" cy="340186"/>
            <a:chOff x="1487200" y="2021475"/>
            <a:chExt cx="483125" cy="483150"/>
          </a:xfrm>
        </p:grpSpPr>
        <p:sp>
          <p:nvSpPr>
            <p:cNvPr id="9940" name="Google Shape;9940;p80"/>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41" name="Google Shape;9941;p80"/>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42" name="Google Shape;9942;p80"/>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43" name="Google Shape;9943;p80"/>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44" name="Google Shape;9944;p80"/>
          <p:cNvGrpSpPr/>
          <p:nvPr/>
        </p:nvGrpSpPr>
        <p:grpSpPr>
          <a:xfrm>
            <a:off x="1678040" y="3565398"/>
            <a:ext cx="340168" cy="298978"/>
            <a:chOff x="2081650" y="2050750"/>
            <a:chExt cx="483125" cy="424625"/>
          </a:xfrm>
        </p:grpSpPr>
        <p:sp>
          <p:nvSpPr>
            <p:cNvPr id="9945" name="Google Shape;9945;p80"/>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46" name="Google Shape;9946;p80"/>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47" name="Google Shape;9947;p80"/>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48" name="Google Shape;9948;p80"/>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49" name="Google Shape;9949;p80"/>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50" name="Google Shape;9950;p80"/>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51" name="Google Shape;9951;p80"/>
          <p:cNvGrpSpPr/>
          <p:nvPr/>
        </p:nvGrpSpPr>
        <p:grpSpPr>
          <a:xfrm>
            <a:off x="2105973" y="3588721"/>
            <a:ext cx="340168" cy="252332"/>
            <a:chOff x="2676100" y="2083800"/>
            <a:chExt cx="483125" cy="358375"/>
          </a:xfrm>
        </p:grpSpPr>
        <p:sp>
          <p:nvSpPr>
            <p:cNvPr id="9952" name="Google Shape;9952;p80"/>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53" name="Google Shape;9953;p80"/>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54" name="Google Shape;9954;p80"/>
          <p:cNvGrpSpPr/>
          <p:nvPr/>
        </p:nvGrpSpPr>
        <p:grpSpPr>
          <a:xfrm>
            <a:off x="2531487" y="3554766"/>
            <a:ext cx="323587" cy="320242"/>
            <a:chOff x="3282325" y="2035675"/>
            <a:chExt cx="459575" cy="454825"/>
          </a:xfrm>
        </p:grpSpPr>
        <p:sp>
          <p:nvSpPr>
            <p:cNvPr id="9955" name="Google Shape;9955;p80"/>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56" name="Google Shape;9956;p80"/>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57" name="Google Shape;9957;p80"/>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58" name="Google Shape;9958;p80"/>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959" name="Google Shape;9959;p80"/>
          <p:cNvSpPr/>
          <p:nvPr/>
        </p:nvSpPr>
        <p:spPr>
          <a:xfrm>
            <a:off x="2940184"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60" name="Google Shape;9960;p80"/>
          <p:cNvSpPr/>
          <p:nvPr/>
        </p:nvSpPr>
        <p:spPr>
          <a:xfrm>
            <a:off x="3373188"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961" name="Google Shape;9961;p80"/>
          <p:cNvGrpSpPr/>
          <p:nvPr/>
        </p:nvGrpSpPr>
        <p:grpSpPr>
          <a:xfrm>
            <a:off x="3776187" y="3544803"/>
            <a:ext cx="340608" cy="340168"/>
            <a:chOff x="5053900" y="2021500"/>
            <a:chExt cx="483750" cy="483125"/>
          </a:xfrm>
        </p:grpSpPr>
        <p:sp>
          <p:nvSpPr>
            <p:cNvPr id="9962" name="Google Shape;9962;p80"/>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63" name="Google Shape;9963;p80"/>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64" name="Google Shape;9964;p80"/>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65" name="Google Shape;9965;p80"/>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66" name="Google Shape;9966;p80"/>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67" name="Google Shape;9967;p80"/>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68" name="Google Shape;9968;p80"/>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69" name="Google Shape;9969;p80"/>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970" name="Google Shape;9970;p80"/>
          <p:cNvSpPr/>
          <p:nvPr/>
        </p:nvSpPr>
        <p:spPr>
          <a:xfrm>
            <a:off x="4249525"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971" name="Google Shape;9971;p80"/>
          <p:cNvGrpSpPr/>
          <p:nvPr/>
        </p:nvGrpSpPr>
        <p:grpSpPr>
          <a:xfrm>
            <a:off x="4601286" y="3547971"/>
            <a:ext cx="351663" cy="333831"/>
            <a:chOff x="6222125" y="2025975"/>
            <a:chExt cx="499450" cy="474125"/>
          </a:xfrm>
        </p:grpSpPr>
        <p:sp>
          <p:nvSpPr>
            <p:cNvPr id="9972" name="Google Shape;9972;p80"/>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73" name="Google Shape;9973;p80"/>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74" name="Google Shape;9974;p80"/>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75" name="Google Shape;9975;p80"/>
          <p:cNvGrpSpPr/>
          <p:nvPr/>
        </p:nvGrpSpPr>
        <p:grpSpPr>
          <a:xfrm>
            <a:off x="5058848" y="2364541"/>
            <a:ext cx="335504" cy="185953"/>
            <a:chOff x="896050" y="2725450"/>
            <a:chExt cx="476500" cy="264100"/>
          </a:xfrm>
        </p:grpSpPr>
        <p:sp>
          <p:nvSpPr>
            <p:cNvPr id="9976" name="Google Shape;9976;p80"/>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77" name="Google Shape;9977;p80"/>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78" name="Google Shape;9978;p80"/>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79" name="Google Shape;9979;p80"/>
          <p:cNvGrpSpPr/>
          <p:nvPr/>
        </p:nvGrpSpPr>
        <p:grpSpPr>
          <a:xfrm>
            <a:off x="5489588" y="2287425"/>
            <a:ext cx="340168" cy="340186"/>
            <a:chOff x="1487200" y="2615925"/>
            <a:chExt cx="483125" cy="483150"/>
          </a:xfrm>
        </p:grpSpPr>
        <p:sp>
          <p:nvSpPr>
            <p:cNvPr id="9980" name="Google Shape;9980;p80"/>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81" name="Google Shape;9981;p80"/>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82" name="Google Shape;9982;p80"/>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83" name="Google Shape;9983;p80"/>
          <p:cNvGrpSpPr/>
          <p:nvPr/>
        </p:nvGrpSpPr>
        <p:grpSpPr>
          <a:xfrm>
            <a:off x="5889537" y="2287425"/>
            <a:ext cx="353564" cy="340186"/>
            <a:chOff x="2077575" y="2615925"/>
            <a:chExt cx="502150" cy="483150"/>
          </a:xfrm>
        </p:grpSpPr>
        <p:sp>
          <p:nvSpPr>
            <p:cNvPr id="9984" name="Google Shape;9984;p80"/>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85" name="Google Shape;9985;p80"/>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86" name="Google Shape;9986;p80"/>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87" name="Google Shape;9987;p80"/>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88" name="Google Shape;9988;p80"/>
          <p:cNvGrpSpPr/>
          <p:nvPr/>
        </p:nvGrpSpPr>
        <p:grpSpPr>
          <a:xfrm>
            <a:off x="6313326" y="2303452"/>
            <a:ext cx="334536" cy="308132"/>
            <a:chOff x="2680100" y="2638725"/>
            <a:chExt cx="475125" cy="437625"/>
          </a:xfrm>
        </p:grpSpPr>
        <p:sp>
          <p:nvSpPr>
            <p:cNvPr id="9989" name="Google Shape;9989;p80"/>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90" name="Google Shape;9990;p80"/>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91" name="Google Shape;9991;p80"/>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92" name="Google Shape;9992;p80"/>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93" name="Google Shape;9993;p80"/>
          <p:cNvGrpSpPr/>
          <p:nvPr/>
        </p:nvGrpSpPr>
        <p:grpSpPr>
          <a:xfrm>
            <a:off x="6778965" y="2287425"/>
            <a:ext cx="239183" cy="340186"/>
            <a:chOff x="3342275" y="2615925"/>
            <a:chExt cx="339700" cy="483150"/>
          </a:xfrm>
        </p:grpSpPr>
        <p:sp>
          <p:nvSpPr>
            <p:cNvPr id="9994" name="Google Shape;9994;p80"/>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95" name="Google Shape;9995;p80"/>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996" name="Google Shape;9996;p80"/>
          <p:cNvSpPr/>
          <p:nvPr/>
        </p:nvSpPr>
        <p:spPr>
          <a:xfrm>
            <a:off x="7172212"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97" name="Google Shape;9997;p80"/>
          <p:cNvSpPr/>
          <p:nvPr/>
        </p:nvSpPr>
        <p:spPr>
          <a:xfrm>
            <a:off x="7565246"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98" name="Google Shape;9998;p80"/>
          <p:cNvSpPr/>
          <p:nvPr/>
        </p:nvSpPr>
        <p:spPr>
          <a:xfrm>
            <a:off x="7990101"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999" name="Google Shape;9999;p80"/>
          <p:cNvGrpSpPr/>
          <p:nvPr/>
        </p:nvGrpSpPr>
        <p:grpSpPr>
          <a:xfrm>
            <a:off x="6415846" y="3956426"/>
            <a:ext cx="339482" cy="339271"/>
            <a:chOff x="5648900" y="2616600"/>
            <a:chExt cx="482150" cy="481850"/>
          </a:xfrm>
        </p:grpSpPr>
        <p:sp>
          <p:nvSpPr>
            <p:cNvPr id="10000" name="Google Shape;10000;p80"/>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01" name="Google Shape;10001;p80"/>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02" name="Google Shape;10002;p80"/>
          <p:cNvGrpSpPr/>
          <p:nvPr/>
        </p:nvGrpSpPr>
        <p:grpSpPr>
          <a:xfrm>
            <a:off x="4735130" y="3963142"/>
            <a:ext cx="325626" cy="325694"/>
            <a:chOff x="6242825" y="2615925"/>
            <a:chExt cx="483125" cy="483225"/>
          </a:xfrm>
        </p:grpSpPr>
        <p:sp>
          <p:nvSpPr>
            <p:cNvPr id="10003" name="Google Shape;10003;p80"/>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04" name="Google Shape;10004;p80"/>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05" name="Google Shape;10005;p80"/>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06" name="Google Shape;10006;p80"/>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07" name="Google Shape;10007;p80"/>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008" name="Google Shape;10008;p80"/>
          <p:cNvSpPr/>
          <p:nvPr/>
        </p:nvSpPr>
        <p:spPr>
          <a:xfrm>
            <a:off x="5053509"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009" name="Google Shape;10009;p80"/>
          <p:cNvGrpSpPr/>
          <p:nvPr/>
        </p:nvGrpSpPr>
        <p:grpSpPr>
          <a:xfrm>
            <a:off x="5488629" y="2707036"/>
            <a:ext cx="342087" cy="340186"/>
            <a:chOff x="1487200" y="3210375"/>
            <a:chExt cx="485850" cy="483150"/>
          </a:xfrm>
        </p:grpSpPr>
        <p:sp>
          <p:nvSpPr>
            <p:cNvPr id="10010" name="Google Shape;10010;p80"/>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11" name="Google Shape;10011;p80"/>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12" name="Google Shape;10012;p80"/>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013" name="Google Shape;10013;p80"/>
          <p:cNvSpPr/>
          <p:nvPr/>
        </p:nvSpPr>
        <p:spPr>
          <a:xfrm>
            <a:off x="5895994"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14" name="Google Shape;10014;p80"/>
          <p:cNvSpPr/>
          <p:nvPr/>
        </p:nvSpPr>
        <p:spPr>
          <a:xfrm>
            <a:off x="6310174"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015" name="Google Shape;10015;p80"/>
          <p:cNvGrpSpPr/>
          <p:nvPr/>
        </p:nvGrpSpPr>
        <p:grpSpPr>
          <a:xfrm>
            <a:off x="6727988" y="2707027"/>
            <a:ext cx="341136" cy="340204"/>
            <a:chOff x="3269875" y="3210400"/>
            <a:chExt cx="484500" cy="483175"/>
          </a:xfrm>
        </p:grpSpPr>
        <p:sp>
          <p:nvSpPr>
            <p:cNvPr id="10016" name="Google Shape;10016;p80"/>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17" name="Google Shape;10017;p80"/>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18" name="Google Shape;10018;p80"/>
          <p:cNvGrpSpPr/>
          <p:nvPr/>
        </p:nvGrpSpPr>
        <p:grpSpPr>
          <a:xfrm>
            <a:off x="7227082" y="2706666"/>
            <a:ext cx="170216" cy="340925"/>
            <a:chOff x="3985700" y="3210375"/>
            <a:chExt cx="241750" cy="484200"/>
          </a:xfrm>
        </p:grpSpPr>
        <p:sp>
          <p:nvSpPr>
            <p:cNvPr id="10019" name="Google Shape;10019;p80"/>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20" name="Google Shape;10020;p80"/>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21" name="Google Shape;10021;p80"/>
          <p:cNvGrpSpPr/>
          <p:nvPr/>
        </p:nvGrpSpPr>
        <p:grpSpPr>
          <a:xfrm>
            <a:off x="7566351" y="2707678"/>
            <a:ext cx="339007" cy="338901"/>
            <a:chOff x="4460225" y="3211300"/>
            <a:chExt cx="481475" cy="481325"/>
          </a:xfrm>
        </p:grpSpPr>
        <p:sp>
          <p:nvSpPr>
            <p:cNvPr id="10022" name="Google Shape;10022;p80"/>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23" name="Google Shape;10023;p80"/>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024" name="Google Shape;10024;p80"/>
          <p:cNvSpPr/>
          <p:nvPr/>
        </p:nvSpPr>
        <p:spPr>
          <a:xfrm>
            <a:off x="7990101"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025" name="Google Shape;10025;p80"/>
          <p:cNvGrpSpPr/>
          <p:nvPr/>
        </p:nvGrpSpPr>
        <p:grpSpPr>
          <a:xfrm>
            <a:off x="6859688" y="3985756"/>
            <a:ext cx="342034" cy="280654"/>
            <a:chOff x="5647000" y="3252650"/>
            <a:chExt cx="485775" cy="398600"/>
          </a:xfrm>
        </p:grpSpPr>
        <p:sp>
          <p:nvSpPr>
            <p:cNvPr id="10026" name="Google Shape;10026;p80"/>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27" name="Google Shape;10027;p80"/>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28" name="Google Shape;10028;p80"/>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29" name="Google Shape;10029;p80"/>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30" name="Google Shape;10030;p80"/>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31" name="Google Shape;10031;p80"/>
          <p:cNvGrpSpPr/>
          <p:nvPr/>
        </p:nvGrpSpPr>
        <p:grpSpPr>
          <a:xfrm>
            <a:off x="5165128" y="3991768"/>
            <a:ext cx="326536" cy="268454"/>
            <a:chOff x="6242450" y="3252800"/>
            <a:chExt cx="484475" cy="398300"/>
          </a:xfrm>
        </p:grpSpPr>
        <p:sp>
          <p:nvSpPr>
            <p:cNvPr id="10032" name="Google Shape;10032;p80"/>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33" name="Google Shape;10033;p80"/>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34" name="Google Shape;10034;p80"/>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35" name="Google Shape;10035;p80"/>
          <p:cNvGrpSpPr/>
          <p:nvPr/>
        </p:nvGrpSpPr>
        <p:grpSpPr>
          <a:xfrm>
            <a:off x="5077111" y="3126102"/>
            <a:ext cx="298978" cy="340168"/>
            <a:chOff x="922025" y="3804850"/>
            <a:chExt cx="424625" cy="483125"/>
          </a:xfrm>
        </p:grpSpPr>
        <p:sp>
          <p:nvSpPr>
            <p:cNvPr id="10036" name="Google Shape;10036;p80"/>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37" name="Google Shape;10037;p80"/>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038" name="Google Shape;10038;p80"/>
          <p:cNvSpPr/>
          <p:nvPr/>
        </p:nvSpPr>
        <p:spPr>
          <a:xfrm>
            <a:off x="5485351"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039" name="Google Shape;10039;p80"/>
          <p:cNvGrpSpPr/>
          <p:nvPr/>
        </p:nvGrpSpPr>
        <p:grpSpPr>
          <a:xfrm>
            <a:off x="5909841" y="3126102"/>
            <a:ext cx="312955" cy="340168"/>
            <a:chOff x="2100300" y="3804850"/>
            <a:chExt cx="444475" cy="483125"/>
          </a:xfrm>
        </p:grpSpPr>
        <p:sp>
          <p:nvSpPr>
            <p:cNvPr id="10040" name="Google Shape;10040;p80"/>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41" name="Google Shape;10041;p80"/>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42" name="Google Shape;10042;p80"/>
          <p:cNvGrpSpPr/>
          <p:nvPr/>
        </p:nvGrpSpPr>
        <p:grpSpPr>
          <a:xfrm>
            <a:off x="6333463" y="3126102"/>
            <a:ext cx="294261" cy="340168"/>
            <a:chOff x="2708700" y="3804850"/>
            <a:chExt cx="417925" cy="483125"/>
          </a:xfrm>
        </p:grpSpPr>
        <p:sp>
          <p:nvSpPr>
            <p:cNvPr id="10043" name="Google Shape;10043;p80"/>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44" name="Google Shape;10044;p80"/>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45" name="Google Shape;10045;p80"/>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46" name="Google Shape;10046;p80"/>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047" name="Google Shape;10047;p80"/>
          <p:cNvSpPr/>
          <p:nvPr/>
        </p:nvSpPr>
        <p:spPr>
          <a:xfrm>
            <a:off x="6728094"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48" name="Google Shape;10048;p80"/>
          <p:cNvSpPr/>
          <p:nvPr/>
        </p:nvSpPr>
        <p:spPr>
          <a:xfrm>
            <a:off x="7154806"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049" name="Google Shape;10049;p80"/>
          <p:cNvGrpSpPr/>
          <p:nvPr/>
        </p:nvGrpSpPr>
        <p:grpSpPr>
          <a:xfrm>
            <a:off x="7570338" y="3127378"/>
            <a:ext cx="331033" cy="337616"/>
            <a:chOff x="4467450" y="3808475"/>
            <a:chExt cx="470150" cy="479500"/>
          </a:xfrm>
        </p:grpSpPr>
        <p:sp>
          <p:nvSpPr>
            <p:cNvPr id="10050" name="Google Shape;10050;p80"/>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51" name="Google Shape;10051;p80"/>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52" name="Google Shape;10052;p80"/>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53" name="Google Shape;10053;p80"/>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54" name="Google Shape;10054;p80"/>
          <p:cNvGrpSpPr/>
          <p:nvPr/>
        </p:nvGrpSpPr>
        <p:grpSpPr>
          <a:xfrm>
            <a:off x="7990685" y="3126102"/>
            <a:ext cx="340186" cy="340168"/>
            <a:chOff x="5053900" y="3804850"/>
            <a:chExt cx="483150" cy="483125"/>
          </a:xfrm>
        </p:grpSpPr>
        <p:sp>
          <p:nvSpPr>
            <p:cNvPr id="10055" name="Google Shape;10055;p80"/>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56" name="Google Shape;10056;p80"/>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57" name="Google Shape;10057;p80"/>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58" name="Google Shape;10058;p80"/>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59" name="Google Shape;10059;p80"/>
          <p:cNvGrpSpPr/>
          <p:nvPr/>
        </p:nvGrpSpPr>
        <p:grpSpPr>
          <a:xfrm>
            <a:off x="7306081" y="3956021"/>
            <a:ext cx="340168" cy="340168"/>
            <a:chOff x="5648375" y="3804850"/>
            <a:chExt cx="483125" cy="483125"/>
          </a:xfrm>
        </p:grpSpPr>
        <p:sp>
          <p:nvSpPr>
            <p:cNvPr id="10060" name="Google Shape;10060;p80"/>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61" name="Google Shape;10061;p80"/>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62" name="Google Shape;10062;p80"/>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63" name="Google Shape;10063;p80"/>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64" name="Google Shape;10064;p80"/>
          <p:cNvGrpSpPr/>
          <p:nvPr/>
        </p:nvGrpSpPr>
        <p:grpSpPr>
          <a:xfrm>
            <a:off x="5596036" y="3968278"/>
            <a:ext cx="280923" cy="315449"/>
            <a:chOff x="6276025" y="3812400"/>
            <a:chExt cx="416800" cy="468025"/>
          </a:xfrm>
        </p:grpSpPr>
        <p:sp>
          <p:nvSpPr>
            <p:cNvPr id="10065" name="Google Shape;10065;p80"/>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66" name="Google Shape;10066;p80"/>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67" name="Google Shape;10067;p80"/>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68" name="Google Shape;10068;p80"/>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69" name="Google Shape;10069;p80"/>
          <p:cNvGrpSpPr/>
          <p:nvPr/>
        </p:nvGrpSpPr>
        <p:grpSpPr>
          <a:xfrm>
            <a:off x="5055293" y="3545089"/>
            <a:ext cx="342615" cy="340186"/>
            <a:chOff x="890400" y="4399350"/>
            <a:chExt cx="486600" cy="483150"/>
          </a:xfrm>
        </p:grpSpPr>
        <p:sp>
          <p:nvSpPr>
            <p:cNvPr id="10070" name="Google Shape;10070;p80"/>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71" name="Google Shape;10071;p80"/>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72" name="Google Shape;10072;p80"/>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73" name="Google Shape;10073;p80"/>
          <p:cNvGrpSpPr/>
          <p:nvPr/>
        </p:nvGrpSpPr>
        <p:grpSpPr>
          <a:xfrm>
            <a:off x="5489588" y="3560368"/>
            <a:ext cx="340168" cy="309628"/>
            <a:chOff x="1487200" y="4421025"/>
            <a:chExt cx="483125" cy="439750"/>
          </a:xfrm>
        </p:grpSpPr>
        <p:sp>
          <p:nvSpPr>
            <p:cNvPr id="10074" name="Google Shape;10074;p80"/>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75" name="Google Shape;10075;p80"/>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76" name="Google Shape;10076;p80"/>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77" name="Google Shape;10077;p80"/>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78" name="Google Shape;10078;p80"/>
          <p:cNvGrpSpPr/>
          <p:nvPr/>
        </p:nvGrpSpPr>
        <p:grpSpPr>
          <a:xfrm>
            <a:off x="5893867" y="3545107"/>
            <a:ext cx="344903" cy="340151"/>
            <a:chOff x="2079300" y="4399325"/>
            <a:chExt cx="489850" cy="483100"/>
          </a:xfrm>
        </p:grpSpPr>
        <p:sp>
          <p:nvSpPr>
            <p:cNvPr id="10079" name="Google Shape;10079;p80"/>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80" name="Google Shape;10080;p80"/>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081" name="Google Shape;10081;p80"/>
          <p:cNvSpPr/>
          <p:nvPr/>
        </p:nvSpPr>
        <p:spPr>
          <a:xfrm>
            <a:off x="6330757"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082" name="Google Shape;10082;p80"/>
          <p:cNvGrpSpPr/>
          <p:nvPr/>
        </p:nvGrpSpPr>
        <p:grpSpPr>
          <a:xfrm>
            <a:off x="6760439" y="3545107"/>
            <a:ext cx="276236" cy="340151"/>
            <a:chOff x="3316000" y="4399325"/>
            <a:chExt cx="392325" cy="483100"/>
          </a:xfrm>
        </p:grpSpPr>
        <p:sp>
          <p:nvSpPr>
            <p:cNvPr id="10083" name="Google Shape;10083;p80"/>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84" name="Google Shape;10084;p80"/>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85" name="Google Shape;10085;p80"/>
          <p:cNvGrpSpPr/>
          <p:nvPr/>
        </p:nvGrpSpPr>
        <p:grpSpPr>
          <a:xfrm>
            <a:off x="7185179" y="3545089"/>
            <a:ext cx="254022" cy="340186"/>
            <a:chOff x="3926225" y="4399275"/>
            <a:chExt cx="360775" cy="483150"/>
          </a:xfrm>
        </p:grpSpPr>
        <p:sp>
          <p:nvSpPr>
            <p:cNvPr id="10086" name="Google Shape;10086;p80"/>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87" name="Google Shape;10087;p80"/>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088" name="Google Shape;10088;p80"/>
          <p:cNvSpPr/>
          <p:nvPr/>
        </p:nvSpPr>
        <p:spPr>
          <a:xfrm>
            <a:off x="7645633"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089" name="Google Shape;10089;p80"/>
          <p:cNvGrpSpPr/>
          <p:nvPr/>
        </p:nvGrpSpPr>
        <p:grpSpPr>
          <a:xfrm>
            <a:off x="7990738" y="3545151"/>
            <a:ext cx="340080" cy="340063"/>
            <a:chOff x="5053975" y="4399375"/>
            <a:chExt cx="483000" cy="482975"/>
          </a:xfrm>
        </p:grpSpPr>
        <p:sp>
          <p:nvSpPr>
            <p:cNvPr id="10090" name="Google Shape;10090;p80"/>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91" name="Google Shape;10091;p80"/>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92" name="Google Shape;10092;p80"/>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93" name="Google Shape;10093;p80"/>
          <p:cNvGrpSpPr/>
          <p:nvPr/>
        </p:nvGrpSpPr>
        <p:grpSpPr>
          <a:xfrm>
            <a:off x="7750609" y="3956042"/>
            <a:ext cx="340168" cy="340168"/>
            <a:chOff x="5648375" y="4399300"/>
            <a:chExt cx="483125" cy="483125"/>
          </a:xfrm>
        </p:grpSpPr>
        <p:sp>
          <p:nvSpPr>
            <p:cNvPr id="10094" name="Google Shape;10094;p80"/>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95" name="Google Shape;10095;p80"/>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96" name="Google Shape;10096;p80"/>
          <p:cNvGrpSpPr/>
          <p:nvPr/>
        </p:nvGrpSpPr>
        <p:grpSpPr>
          <a:xfrm>
            <a:off x="5981331" y="3974637"/>
            <a:ext cx="330007" cy="302744"/>
            <a:chOff x="6239575" y="4416275"/>
            <a:chExt cx="489625" cy="449175"/>
          </a:xfrm>
        </p:grpSpPr>
        <p:sp>
          <p:nvSpPr>
            <p:cNvPr id="10097" name="Google Shape;10097;p80"/>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98" name="Google Shape;10098;p80"/>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99" name="Google Shape;10099;p80"/>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00" name="Google Shape;10100;p80"/>
          <p:cNvGrpSpPr/>
          <p:nvPr/>
        </p:nvGrpSpPr>
        <p:grpSpPr>
          <a:xfrm>
            <a:off x="3084610" y="3971815"/>
            <a:ext cx="308234" cy="308234"/>
            <a:chOff x="892750" y="4993750"/>
            <a:chExt cx="483125" cy="483125"/>
          </a:xfrm>
        </p:grpSpPr>
        <p:sp>
          <p:nvSpPr>
            <p:cNvPr id="10101" name="Google Shape;10101;p80"/>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02" name="Google Shape;10102;p80"/>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03" name="Google Shape;10103;p80"/>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04" name="Google Shape;10104;p80"/>
          <p:cNvGrpSpPr/>
          <p:nvPr/>
        </p:nvGrpSpPr>
        <p:grpSpPr>
          <a:xfrm>
            <a:off x="3497219" y="3971815"/>
            <a:ext cx="308234" cy="308234"/>
            <a:chOff x="1487200" y="4993750"/>
            <a:chExt cx="483125" cy="483125"/>
          </a:xfrm>
        </p:grpSpPr>
        <p:sp>
          <p:nvSpPr>
            <p:cNvPr id="10105" name="Google Shape;10105;p80"/>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06" name="Google Shape;10106;p80"/>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07" name="Google Shape;10107;p80"/>
          <p:cNvGrpSpPr/>
          <p:nvPr/>
        </p:nvGrpSpPr>
        <p:grpSpPr>
          <a:xfrm>
            <a:off x="3909829" y="3971815"/>
            <a:ext cx="308234" cy="308234"/>
            <a:chOff x="2081650" y="4993750"/>
            <a:chExt cx="483125" cy="483125"/>
          </a:xfrm>
        </p:grpSpPr>
        <p:sp>
          <p:nvSpPr>
            <p:cNvPr id="10108" name="Google Shape;10108;p80"/>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09" name="Google Shape;10109;p80"/>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10" name="Google Shape;10110;p80"/>
          <p:cNvGrpSpPr/>
          <p:nvPr/>
        </p:nvGrpSpPr>
        <p:grpSpPr>
          <a:xfrm>
            <a:off x="1491328" y="3979188"/>
            <a:ext cx="293982" cy="293982"/>
            <a:chOff x="2676100" y="4993750"/>
            <a:chExt cx="483125" cy="483125"/>
          </a:xfrm>
        </p:grpSpPr>
        <p:sp>
          <p:nvSpPr>
            <p:cNvPr id="10111" name="Google Shape;10111;p80"/>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12" name="Google Shape;10112;p80"/>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13" name="Google Shape;10113;p80"/>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14" name="Google Shape;10114;p80"/>
          <p:cNvGrpSpPr/>
          <p:nvPr/>
        </p:nvGrpSpPr>
        <p:grpSpPr>
          <a:xfrm>
            <a:off x="4322435" y="3971815"/>
            <a:ext cx="308234" cy="308234"/>
            <a:chOff x="3270550" y="4993750"/>
            <a:chExt cx="483125" cy="483125"/>
          </a:xfrm>
        </p:grpSpPr>
        <p:sp>
          <p:nvSpPr>
            <p:cNvPr id="10115" name="Google Shape;10115;p80"/>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16" name="Google Shape;10116;p80"/>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17" name="Google Shape;10117;p80"/>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118" name="Google Shape;10118;p80"/>
          <p:cNvSpPr/>
          <p:nvPr/>
        </p:nvSpPr>
        <p:spPr>
          <a:xfrm>
            <a:off x="1889555" y="3978931"/>
            <a:ext cx="293997" cy="294073"/>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119" name="Google Shape;10119;p80"/>
          <p:cNvGrpSpPr/>
          <p:nvPr/>
        </p:nvGrpSpPr>
        <p:grpSpPr>
          <a:xfrm>
            <a:off x="2288093" y="3979142"/>
            <a:ext cx="293997" cy="294073"/>
            <a:chOff x="4459450" y="4993700"/>
            <a:chExt cx="483150" cy="483275"/>
          </a:xfrm>
        </p:grpSpPr>
        <p:sp>
          <p:nvSpPr>
            <p:cNvPr id="10120" name="Google Shape;10120;p80"/>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21" name="Google Shape;10121;p80"/>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22" name="Google Shape;10122;p80"/>
          <p:cNvGrpSpPr/>
          <p:nvPr/>
        </p:nvGrpSpPr>
        <p:grpSpPr>
          <a:xfrm>
            <a:off x="2686471" y="3979142"/>
            <a:ext cx="293997" cy="294073"/>
            <a:chOff x="5053900" y="4993700"/>
            <a:chExt cx="483150" cy="483275"/>
          </a:xfrm>
        </p:grpSpPr>
        <p:sp>
          <p:nvSpPr>
            <p:cNvPr id="10123" name="Google Shape;10123;p80"/>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24" name="Google Shape;10124;p80"/>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128" name="Shape 10128"/>
        <p:cNvGrpSpPr/>
        <p:nvPr/>
      </p:nvGrpSpPr>
      <p:grpSpPr>
        <a:xfrm>
          <a:off x="0" y="0"/>
          <a:ext cx="0" cy="0"/>
          <a:chOff x="0" y="0"/>
          <a:chExt cx="0" cy="0"/>
        </a:xfrm>
      </p:grpSpPr>
      <p:sp>
        <p:nvSpPr>
          <p:cNvPr id="10129" name="Google Shape;10129;p81"/>
          <p:cNvSpPr/>
          <p:nvPr/>
        </p:nvSpPr>
        <p:spPr>
          <a:xfrm>
            <a:off x="844100" y="1534006"/>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81"/>
          <p:cNvSpPr/>
          <p:nvPr/>
        </p:nvSpPr>
        <p:spPr>
          <a:xfrm>
            <a:off x="844104" y="1998611"/>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81"/>
          <p:cNvSpPr/>
          <p:nvPr/>
        </p:nvSpPr>
        <p:spPr>
          <a:xfrm>
            <a:off x="852434" y="2428395"/>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32" name="Google Shape;10132;p81"/>
          <p:cNvGrpSpPr/>
          <p:nvPr/>
        </p:nvGrpSpPr>
        <p:grpSpPr>
          <a:xfrm>
            <a:off x="2987728" y="1561903"/>
            <a:ext cx="371882" cy="373766"/>
            <a:chOff x="-41270450" y="1973375"/>
            <a:chExt cx="315850" cy="317450"/>
          </a:xfrm>
        </p:grpSpPr>
        <p:sp>
          <p:nvSpPr>
            <p:cNvPr id="10133" name="Google Shape;10133;p81"/>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81"/>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81"/>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81"/>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7" name="Google Shape;10137;p81"/>
          <p:cNvGrpSpPr/>
          <p:nvPr/>
        </p:nvGrpSpPr>
        <p:grpSpPr>
          <a:xfrm>
            <a:off x="3005407" y="2008859"/>
            <a:ext cx="395871" cy="372088"/>
            <a:chOff x="-41291625" y="2339025"/>
            <a:chExt cx="336225" cy="316025"/>
          </a:xfrm>
        </p:grpSpPr>
        <p:sp>
          <p:nvSpPr>
            <p:cNvPr id="10138" name="Google Shape;10138;p81"/>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81"/>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40" name="Google Shape;10140;p81"/>
          <p:cNvSpPr/>
          <p:nvPr/>
        </p:nvSpPr>
        <p:spPr>
          <a:xfrm>
            <a:off x="2982027" y="2195874"/>
            <a:ext cx="0" cy="29"/>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81"/>
          <p:cNvSpPr/>
          <p:nvPr/>
        </p:nvSpPr>
        <p:spPr>
          <a:xfrm>
            <a:off x="3016426" y="2441147"/>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81"/>
          <p:cNvSpPr/>
          <p:nvPr/>
        </p:nvSpPr>
        <p:spPr>
          <a:xfrm>
            <a:off x="1807487" y="2877846"/>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81"/>
          <p:cNvSpPr/>
          <p:nvPr/>
        </p:nvSpPr>
        <p:spPr>
          <a:xfrm>
            <a:off x="1759274" y="3307876"/>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81"/>
          <p:cNvSpPr/>
          <p:nvPr/>
        </p:nvSpPr>
        <p:spPr>
          <a:xfrm>
            <a:off x="1735189" y="3801910"/>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81"/>
          <p:cNvSpPr/>
          <p:nvPr/>
        </p:nvSpPr>
        <p:spPr>
          <a:xfrm>
            <a:off x="3953247" y="2878081"/>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6" name="Google Shape;10146;p81"/>
          <p:cNvGrpSpPr/>
          <p:nvPr/>
        </p:nvGrpSpPr>
        <p:grpSpPr>
          <a:xfrm>
            <a:off x="1229534" y="1533910"/>
            <a:ext cx="396931" cy="373147"/>
            <a:chOff x="-42804750" y="1949600"/>
            <a:chExt cx="337125" cy="316925"/>
          </a:xfrm>
        </p:grpSpPr>
        <p:sp>
          <p:nvSpPr>
            <p:cNvPr id="10147" name="Google Shape;10147;p81"/>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81"/>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81"/>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0" name="Google Shape;10150;p81"/>
          <p:cNvGrpSpPr/>
          <p:nvPr/>
        </p:nvGrpSpPr>
        <p:grpSpPr>
          <a:xfrm>
            <a:off x="1292211" y="1986607"/>
            <a:ext cx="335706" cy="364258"/>
            <a:chOff x="-42778750" y="2320125"/>
            <a:chExt cx="285125" cy="309375"/>
          </a:xfrm>
        </p:grpSpPr>
        <p:sp>
          <p:nvSpPr>
            <p:cNvPr id="10151" name="Google Shape;10151;p81"/>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81"/>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3" name="Google Shape;10153;p81"/>
          <p:cNvGrpSpPr/>
          <p:nvPr/>
        </p:nvGrpSpPr>
        <p:grpSpPr>
          <a:xfrm>
            <a:off x="1269879" y="2433612"/>
            <a:ext cx="375591" cy="374678"/>
            <a:chOff x="-42796875" y="2680675"/>
            <a:chExt cx="319000" cy="318225"/>
          </a:xfrm>
        </p:grpSpPr>
        <p:sp>
          <p:nvSpPr>
            <p:cNvPr id="10154" name="Google Shape;10154;p81"/>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81"/>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81"/>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81"/>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81"/>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59" name="Google Shape;10159;p81"/>
          <p:cNvSpPr/>
          <p:nvPr/>
        </p:nvSpPr>
        <p:spPr>
          <a:xfrm>
            <a:off x="3439644" y="1559525"/>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81"/>
          <p:cNvSpPr/>
          <p:nvPr/>
        </p:nvSpPr>
        <p:spPr>
          <a:xfrm>
            <a:off x="3459773" y="2040992"/>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81"/>
          <p:cNvSpPr/>
          <p:nvPr/>
        </p:nvSpPr>
        <p:spPr>
          <a:xfrm>
            <a:off x="3469303" y="2441147"/>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81"/>
          <p:cNvSpPr/>
          <p:nvPr/>
        </p:nvSpPr>
        <p:spPr>
          <a:xfrm>
            <a:off x="2230466" y="2877846"/>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81"/>
          <p:cNvSpPr/>
          <p:nvPr/>
        </p:nvSpPr>
        <p:spPr>
          <a:xfrm>
            <a:off x="2117481" y="3661407"/>
            <a:ext cx="29" cy="29"/>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64" name="Google Shape;10164;p81"/>
          <p:cNvGrpSpPr/>
          <p:nvPr/>
        </p:nvGrpSpPr>
        <p:grpSpPr>
          <a:xfrm>
            <a:off x="2168150" y="3311887"/>
            <a:ext cx="390426" cy="369586"/>
            <a:chOff x="-39055650" y="2315975"/>
            <a:chExt cx="331600" cy="313900"/>
          </a:xfrm>
        </p:grpSpPr>
        <p:sp>
          <p:nvSpPr>
            <p:cNvPr id="10165" name="Google Shape;10165;p81"/>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81"/>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67" name="Google Shape;10167;p81"/>
          <p:cNvSpPr/>
          <p:nvPr/>
        </p:nvSpPr>
        <p:spPr>
          <a:xfrm>
            <a:off x="2174857" y="3829888"/>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81"/>
          <p:cNvSpPr/>
          <p:nvPr/>
        </p:nvSpPr>
        <p:spPr>
          <a:xfrm>
            <a:off x="3995440" y="3297221"/>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69" name="Google Shape;10169;p81"/>
          <p:cNvGrpSpPr/>
          <p:nvPr/>
        </p:nvGrpSpPr>
        <p:grpSpPr>
          <a:xfrm>
            <a:off x="1659816" y="1534087"/>
            <a:ext cx="380241" cy="371793"/>
            <a:chOff x="-42430625" y="1949750"/>
            <a:chExt cx="322950" cy="315775"/>
          </a:xfrm>
        </p:grpSpPr>
        <p:sp>
          <p:nvSpPr>
            <p:cNvPr id="10170" name="Google Shape;10170;p81"/>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81"/>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81"/>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81"/>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74" name="Google Shape;10174;p81"/>
          <p:cNvSpPr/>
          <p:nvPr/>
        </p:nvSpPr>
        <p:spPr>
          <a:xfrm>
            <a:off x="1719036" y="1981654"/>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81"/>
          <p:cNvSpPr/>
          <p:nvPr/>
        </p:nvSpPr>
        <p:spPr>
          <a:xfrm>
            <a:off x="1696509" y="2414097"/>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81"/>
          <p:cNvSpPr/>
          <p:nvPr/>
        </p:nvSpPr>
        <p:spPr>
          <a:xfrm>
            <a:off x="3917021" y="1568326"/>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81"/>
          <p:cNvSpPr/>
          <p:nvPr/>
        </p:nvSpPr>
        <p:spPr>
          <a:xfrm>
            <a:off x="3936416" y="2007614"/>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81"/>
          <p:cNvSpPr/>
          <p:nvPr/>
        </p:nvSpPr>
        <p:spPr>
          <a:xfrm>
            <a:off x="3906859" y="2439940"/>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81"/>
          <p:cNvSpPr/>
          <p:nvPr/>
        </p:nvSpPr>
        <p:spPr>
          <a:xfrm>
            <a:off x="2616350" y="2874814"/>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80" name="Google Shape;10180;p81"/>
          <p:cNvGrpSpPr/>
          <p:nvPr/>
        </p:nvGrpSpPr>
        <p:grpSpPr>
          <a:xfrm>
            <a:off x="2623344" y="3310032"/>
            <a:ext cx="372824" cy="372058"/>
            <a:chOff x="-38686275" y="2314400"/>
            <a:chExt cx="316650" cy="316000"/>
          </a:xfrm>
        </p:grpSpPr>
        <p:sp>
          <p:nvSpPr>
            <p:cNvPr id="10181" name="Google Shape;10181;p81"/>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81"/>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3" name="Google Shape;10183;p81"/>
          <p:cNvGrpSpPr/>
          <p:nvPr/>
        </p:nvGrpSpPr>
        <p:grpSpPr>
          <a:xfrm>
            <a:off x="2621946" y="3802072"/>
            <a:ext cx="375620" cy="373736"/>
            <a:chOff x="-38686275" y="2682250"/>
            <a:chExt cx="319025" cy="317425"/>
          </a:xfrm>
        </p:grpSpPr>
        <p:sp>
          <p:nvSpPr>
            <p:cNvPr id="10184" name="Google Shape;10184;p81"/>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81"/>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6" name="Google Shape;10186;p81"/>
          <p:cNvGrpSpPr/>
          <p:nvPr/>
        </p:nvGrpSpPr>
        <p:grpSpPr>
          <a:xfrm>
            <a:off x="3940328" y="3800615"/>
            <a:ext cx="391368" cy="376650"/>
            <a:chOff x="-37534750" y="2668075"/>
            <a:chExt cx="332400" cy="319900"/>
          </a:xfrm>
        </p:grpSpPr>
        <p:sp>
          <p:nvSpPr>
            <p:cNvPr id="10187" name="Google Shape;10187;p81"/>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81"/>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89" name="Google Shape;10189;p81"/>
          <p:cNvSpPr/>
          <p:nvPr/>
        </p:nvSpPr>
        <p:spPr>
          <a:xfrm>
            <a:off x="2106751" y="1533329"/>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90" name="Google Shape;10190;p81"/>
          <p:cNvGrpSpPr/>
          <p:nvPr/>
        </p:nvGrpSpPr>
        <p:grpSpPr>
          <a:xfrm>
            <a:off x="2131694" y="1981750"/>
            <a:ext cx="375591" cy="374060"/>
            <a:chOff x="-42062025" y="2316000"/>
            <a:chExt cx="319000" cy="317700"/>
          </a:xfrm>
        </p:grpSpPr>
        <p:sp>
          <p:nvSpPr>
            <p:cNvPr id="10191" name="Google Shape;10191;p81"/>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81"/>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93" name="Google Shape;10193;p81"/>
          <p:cNvSpPr/>
          <p:nvPr/>
        </p:nvSpPr>
        <p:spPr>
          <a:xfrm>
            <a:off x="2135027" y="2413185"/>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94" name="Google Shape;10194;p81"/>
          <p:cNvGrpSpPr/>
          <p:nvPr/>
        </p:nvGrpSpPr>
        <p:grpSpPr>
          <a:xfrm>
            <a:off x="876569" y="2892853"/>
            <a:ext cx="330143" cy="368173"/>
            <a:chOff x="-40150450" y="1977325"/>
            <a:chExt cx="280400" cy="312700"/>
          </a:xfrm>
        </p:grpSpPr>
        <p:sp>
          <p:nvSpPr>
            <p:cNvPr id="10195" name="Google Shape;10195;p81"/>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81"/>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81"/>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81"/>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9" name="Google Shape;10199;p81"/>
          <p:cNvGrpSpPr/>
          <p:nvPr/>
        </p:nvGrpSpPr>
        <p:grpSpPr>
          <a:xfrm>
            <a:off x="870534" y="3352072"/>
            <a:ext cx="342211" cy="372824"/>
            <a:chOff x="-40160700" y="2339625"/>
            <a:chExt cx="290650" cy="316650"/>
          </a:xfrm>
        </p:grpSpPr>
        <p:sp>
          <p:nvSpPr>
            <p:cNvPr id="10200" name="Google Shape;10200;p81"/>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81"/>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81"/>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81"/>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4" name="Google Shape;10204;p81"/>
          <p:cNvGrpSpPr/>
          <p:nvPr/>
        </p:nvGrpSpPr>
        <p:grpSpPr>
          <a:xfrm>
            <a:off x="852359" y="3802529"/>
            <a:ext cx="375591" cy="372824"/>
            <a:chOff x="-40171725" y="2705875"/>
            <a:chExt cx="319000" cy="316650"/>
          </a:xfrm>
        </p:grpSpPr>
        <p:sp>
          <p:nvSpPr>
            <p:cNvPr id="10205" name="Google Shape;10205;p81"/>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81"/>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7" name="Google Shape;10207;p81"/>
          <p:cNvGrpSpPr/>
          <p:nvPr/>
        </p:nvGrpSpPr>
        <p:grpSpPr>
          <a:xfrm>
            <a:off x="3109957" y="2876984"/>
            <a:ext cx="272686" cy="373766"/>
            <a:chOff x="-38275925" y="1946600"/>
            <a:chExt cx="231600" cy="317450"/>
          </a:xfrm>
        </p:grpSpPr>
        <p:sp>
          <p:nvSpPr>
            <p:cNvPr id="10208" name="Google Shape;10208;p81"/>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81"/>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0" name="Google Shape;10210;p81"/>
          <p:cNvSpPr/>
          <p:nvPr/>
        </p:nvSpPr>
        <p:spPr>
          <a:xfrm>
            <a:off x="3057873" y="3308700"/>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81"/>
          <p:cNvSpPr/>
          <p:nvPr/>
        </p:nvSpPr>
        <p:spPr>
          <a:xfrm>
            <a:off x="3137950" y="3801601"/>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2" name="Google Shape;10212;p81"/>
          <p:cNvGrpSpPr/>
          <p:nvPr/>
        </p:nvGrpSpPr>
        <p:grpSpPr>
          <a:xfrm>
            <a:off x="2173841" y="4274426"/>
            <a:ext cx="382096" cy="371911"/>
            <a:chOff x="-37190575" y="1951325"/>
            <a:chExt cx="324525" cy="315875"/>
          </a:xfrm>
        </p:grpSpPr>
        <p:sp>
          <p:nvSpPr>
            <p:cNvPr id="10213" name="Google Shape;10213;p81"/>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81"/>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81"/>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81"/>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81"/>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8" name="Google Shape;10218;p81"/>
          <p:cNvSpPr/>
          <p:nvPr/>
        </p:nvSpPr>
        <p:spPr>
          <a:xfrm>
            <a:off x="2541596" y="1531475"/>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9" name="Google Shape;10219;p81"/>
          <p:cNvGrpSpPr/>
          <p:nvPr/>
        </p:nvGrpSpPr>
        <p:grpSpPr>
          <a:xfrm>
            <a:off x="2574144" y="2060577"/>
            <a:ext cx="373736" cy="293055"/>
            <a:chOff x="-41694200" y="2382950"/>
            <a:chExt cx="317425" cy="248900"/>
          </a:xfrm>
        </p:grpSpPr>
        <p:sp>
          <p:nvSpPr>
            <p:cNvPr id="10220" name="Google Shape;10220;p81"/>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81"/>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2" name="Google Shape;10222;p81"/>
          <p:cNvGrpSpPr/>
          <p:nvPr/>
        </p:nvGrpSpPr>
        <p:grpSpPr>
          <a:xfrm>
            <a:off x="2570967" y="2413885"/>
            <a:ext cx="375591" cy="373766"/>
            <a:chOff x="-41695775" y="2683025"/>
            <a:chExt cx="319000" cy="317450"/>
          </a:xfrm>
        </p:grpSpPr>
        <p:sp>
          <p:nvSpPr>
            <p:cNvPr id="10223" name="Google Shape;10223;p81"/>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81"/>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81"/>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6" name="Google Shape;10226;p81"/>
          <p:cNvGrpSpPr/>
          <p:nvPr/>
        </p:nvGrpSpPr>
        <p:grpSpPr>
          <a:xfrm>
            <a:off x="1313266" y="2906655"/>
            <a:ext cx="342211" cy="375620"/>
            <a:chOff x="-39792875" y="1971800"/>
            <a:chExt cx="290650" cy="319025"/>
          </a:xfrm>
        </p:grpSpPr>
        <p:sp>
          <p:nvSpPr>
            <p:cNvPr id="10227" name="Google Shape;10227;p81"/>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81"/>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9" name="Google Shape;10229;p81"/>
          <p:cNvGrpSpPr/>
          <p:nvPr/>
        </p:nvGrpSpPr>
        <p:grpSpPr>
          <a:xfrm>
            <a:off x="1322068" y="3337731"/>
            <a:ext cx="324609" cy="374825"/>
            <a:chOff x="-39783425" y="2337925"/>
            <a:chExt cx="275700" cy="318350"/>
          </a:xfrm>
        </p:grpSpPr>
        <p:sp>
          <p:nvSpPr>
            <p:cNvPr id="10230" name="Google Shape;10230;p81"/>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81"/>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32" name="Google Shape;10232;p81"/>
          <p:cNvSpPr/>
          <p:nvPr/>
        </p:nvSpPr>
        <p:spPr>
          <a:xfrm>
            <a:off x="1296433" y="3802308"/>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33" name="Google Shape;10233;p81"/>
          <p:cNvGrpSpPr/>
          <p:nvPr/>
        </p:nvGrpSpPr>
        <p:grpSpPr>
          <a:xfrm>
            <a:off x="3490328" y="2878839"/>
            <a:ext cx="383950" cy="372618"/>
            <a:chOff x="-37956150" y="1948175"/>
            <a:chExt cx="326100" cy="316475"/>
          </a:xfrm>
        </p:grpSpPr>
        <p:sp>
          <p:nvSpPr>
            <p:cNvPr id="10234" name="Google Shape;10234;p81"/>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81"/>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81"/>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7" name="Google Shape;10237;p81"/>
          <p:cNvGrpSpPr/>
          <p:nvPr/>
        </p:nvGrpSpPr>
        <p:grpSpPr>
          <a:xfrm>
            <a:off x="3497847" y="3386092"/>
            <a:ext cx="375620" cy="243015"/>
            <a:chOff x="-37953000" y="2379000"/>
            <a:chExt cx="319025" cy="206400"/>
          </a:xfrm>
        </p:grpSpPr>
        <p:sp>
          <p:nvSpPr>
            <p:cNvPr id="10238" name="Google Shape;10238;p81"/>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81"/>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81"/>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81"/>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81"/>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43" name="Google Shape;10243;p81"/>
          <p:cNvSpPr/>
          <p:nvPr/>
        </p:nvSpPr>
        <p:spPr>
          <a:xfrm>
            <a:off x="3490950" y="3801601"/>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81"/>
          <p:cNvSpPr/>
          <p:nvPr/>
        </p:nvSpPr>
        <p:spPr>
          <a:xfrm>
            <a:off x="2669201" y="4273482"/>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81"/>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246" name="Google Shape;10246;p81"/>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10247" name="Google Shape;10247;p81"/>
          <p:cNvSpPr/>
          <p:nvPr/>
        </p:nvSpPr>
        <p:spPr>
          <a:xfrm>
            <a:off x="4866545" y="1581240"/>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8" name="Google Shape;10248;p81"/>
          <p:cNvGrpSpPr/>
          <p:nvPr/>
        </p:nvGrpSpPr>
        <p:grpSpPr>
          <a:xfrm>
            <a:off x="4865594" y="2008353"/>
            <a:ext cx="354107" cy="355063"/>
            <a:chOff x="-28467625" y="2331750"/>
            <a:chExt cx="296150" cy="296950"/>
          </a:xfrm>
        </p:grpSpPr>
        <p:sp>
          <p:nvSpPr>
            <p:cNvPr id="10249" name="Google Shape;10249;p81"/>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81"/>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1" name="Google Shape;10251;p81"/>
          <p:cNvGrpSpPr/>
          <p:nvPr/>
        </p:nvGrpSpPr>
        <p:grpSpPr>
          <a:xfrm>
            <a:off x="4879719" y="2451434"/>
            <a:ext cx="325858" cy="351327"/>
            <a:chOff x="-28461325" y="2701925"/>
            <a:chExt cx="272525" cy="293825"/>
          </a:xfrm>
        </p:grpSpPr>
        <p:sp>
          <p:nvSpPr>
            <p:cNvPr id="10252" name="Google Shape;10252;p81"/>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81"/>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81"/>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5" name="Google Shape;10255;p81"/>
          <p:cNvGrpSpPr/>
          <p:nvPr/>
        </p:nvGrpSpPr>
        <p:grpSpPr>
          <a:xfrm>
            <a:off x="7103910" y="1625071"/>
            <a:ext cx="354107" cy="226974"/>
            <a:chOff x="-26585200" y="2025375"/>
            <a:chExt cx="296150" cy="189825"/>
          </a:xfrm>
        </p:grpSpPr>
        <p:sp>
          <p:nvSpPr>
            <p:cNvPr id="10256" name="Google Shape;10256;p81"/>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81"/>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81"/>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81"/>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81"/>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1" name="Google Shape;10261;p81"/>
          <p:cNvGrpSpPr/>
          <p:nvPr/>
        </p:nvGrpSpPr>
        <p:grpSpPr>
          <a:xfrm>
            <a:off x="7104373" y="2009294"/>
            <a:ext cx="353180" cy="353180"/>
            <a:chOff x="-26584425" y="2340425"/>
            <a:chExt cx="295375" cy="295375"/>
          </a:xfrm>
        </p:grpSpPr>
        <p:sp>
          <p:nvSpPr>
            <p:cNvPr id="10262" name="Google Shape;10262;p81"/>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81"/>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81"/>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81"/>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81"/>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7" name="Google Shape;10267;p81"/>
          <p:cNvGrpSpPr/>
          <p:nvPr/>
        </p:nvGrpSpPr>
        <p:grpSpPr>
          <a:xfrm>
            <a:off x="7099202" y="2450388"/>
            <a:ext cx="363523" cy="353419"/>
            <a:chOff x="-26585200" y="2710400"/>
            <a:chExt cx="304025" cy="295575"/>
          </a:xfrm>
        </p:grpSpPr>
        <p:sp>
          <p:nvSpPr>
            <p:cNvPr id="10268" name="Google Shape;10268;p81"/>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81"/>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81"/>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81"/>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81"/>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81"/>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81"/>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81"/>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81"/>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81"/>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81"/>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81"/>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0" name="Google Shape;10280;p81"/>
          <p:cNvGrpSpPr/>
          <p:nvPr/>
        </p:nvGrpSpPr>
        <p:grpSpPr>
          <a:xfrm>
            <a:off x="5754337" y="2891866"/>
            <a:ext cx="354136" cy="353210"/>
            <a:chOff x="-24709875" y="1970225"/>
            <a:chExt cx="296175" cy="295400"/>
          </a:xfrm>
        </p:grpSpPr>
        <p:sp>
          <p:nvSpPr>
            <p:cNvPr id="10281" name="Google Shape;10281;p81"/>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81"/>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3" name="Google Shape;10283;p81"/>
          <p:cNvGrpSpPr/>
          <p:nvPr/>
        </p:nvGrpSpPr>
        <p:grpSpPr>
          <a:xfrm>
            <a:off x="5786352" y="3338744"/>
            <a:ext cx="290107" cy="354107"/>
            <a:chOff x="-24683100" y="2340425"/>
            <a:chExt cx="242625" cy="296150"/>
          </a:xfrm>
        </p:grpSpPr>
        <p:sp>
          <p:nvSpPr>
            <p:cNvPr id="10284" name="Google Shape;10284;p81"/>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81"/>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81"/>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81"/>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88" name="Google Shape;10288;p81"/>
          <p:cNvSpPr/>
          <p:nvPr/>
        </p:nvSpPr>
        <p:spPr>
          <a:xfrm>
            <a:off x="5786789" y="3779910"/>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9" name="Google Shape;10289;p81"/>
          <p:cNvGrpSpPr/>
          <p:nvPr/>
        </p:nvGrpSpPr>
        <p:grpSpPr>
          <a:xfrm>
            <a:off x="7992594" y="2891866"/>
            <a:ext cx="360713" cy="353210"/>
            <a:chOff x="-22881800" y="1971800"/>
            <a:chExt cx="301675" cy="295400"/>
          </a:xfrm>
        </p:grpSpPr>
        <p:sp>
          <p:nvSpPr>
            <p:cNvPr id="10290" name="Google Shape;10290;p81"/>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81"/>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81"/>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81"/>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81"/>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81"/>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96" name="Google Shape;10296;p81"/>
          <p:cNvSpPr/>
          <p:nvPr/>
        </p:nvSpPr>
        <p:spPr>
          <a:xfrm>
            <a:off x="5326091" y="1561466"/>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81"/>
          <p:cNvSpPr/>
          <p:nvPr/>
        </p:nvSpPr>
        <p:spPr>
          <a:xfrm>
            <a:off x="5304434" y="2008907"/>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98" name="Google Shape;10298;p81"/>
          <p:cNvGrpSpPr/>
          <p:nvPr/>
        </p:nvGrpSpPr>
        <p:grpSpPr>
          <a:xfrm>
            <a:off x="5368939" y="2450029"/>
            <a:ext cx="227930" cy="354136"/>
            <a:chOff x="-28043900" y="2701925"/>
            <a:chExt cx="190625" cy="296175"/>
          </a:xfrm>
        </p:grpSpPr>
        <p:sp>
          <p:nvSpPr>
            <p:cNvPr id="10299" name="Google Shape;10299;p81"/>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81"/>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81"/>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81"/>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81"/>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4" name="Google Shape;10304;p81"/>
          <p:cNvGrpSpPr/>
          <p:nvPr/>
        </p:nvGrpSpPr>
        <p:grpSpPr>
          <a:xfrm>
            <a:off x="7541805" y="1561968"/>
            <a:ext cx="354136" cy="353180"/>
            <a:chOff x="-26215025" y="1971025"/>
            <a:chExt cx="296175" cy="295375"/>
          </a:xfrm>
        </p:grpSpPr>
        <p:sp>
          <p:nvSpPr>
            <p:cNvPr id="10305" name="Google Shape;10305;p81"/>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81"/>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81"/>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81"/>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81"/>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81"/>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81"/>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81"/>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3" name="Google Shape;10313;p81"/>
          <p:cNvGrpSpPr/>
          <p:nvPr/>
        </p:nvGrpSpPr>
        <p:grpSpPr>
          <a:xfrm>
            <a:off x="7541327" y="2009758"/>
            <a:ext cx="355093" cy="352253"/>
            <a:chOff x="-26215825" y="2341200"/>
            <a:chExt cx="296975" cy="294600"/>
          </a:xfrm>
        </p:grpSpPr>
        <p:sp>
          <p:nvSpPr>
            <p:cNvPr id="10314" name="Google Shape;10314;p81"/>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81"/>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6" name="Google Shape;10316;p81"/>
          <p:cNvGrpSpPr/>
          <p:nvPr/>
        </p:nvGrpSpPr>
        <p:grpSpPr>
          <a:xfrm>
            <a:off x="7573357" y="2450508"/>
            <a:ext cx="291033" cy="353180"/>
            <a:chOff x="-26179575" y="2710600"/>
            <a:chExt cx="243400" cy="295375"/>
          </a:xfrm>
        </p:grpSpPr>
        <p:sp>
          <p:nvSpPr>
            <p:cNvPr id="10317" name="Google Shape;10317;p81"/>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81"/>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81"/>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0" name="Google Shape;10320;p81"/>
          <p:cNvGrpSpPr/>
          <p:nvPr/>
        </p:nvGrpSpPr>
        <p:grpSpPr>
          <a:xfrm>
            <a:off x="6212417" y="2891881"/>
            <a:ext cx="337187" cy="353180"/>
            <a:chOff x="-24328675" y="1971025"/>
            <a:chExt cx="282000" cy="295375"/>
          </a:xfrm>
        </p:grpSpPr>
        <p:sp>
          <p:nvSpPr>
            <p:cNvPr id="10321" name="Google Shape;10321;p81"/>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81"/>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3" name="Google Shape;10323;p81"/>
          <p:cNvGrpSpPr/>
          <p:nvPr/>
        </p:nvGrpSpPr>
        <p:grpSpPr>
          <a:xfrm>
            <a:off x="6214778" y="3339207"/>
            <a:ext cx="332464" cy="353180"/>
            <a:chOff x="-24330250" y="2340425"/>
            <a:chExt cx="278050" cy="295375"/>
          </a:xfrm>
        </p:grpSpPr>
        <p:sp>
          <p:nvSpPr>
            <p:cNvPr id="10324" name="Google Shape;10324;p81"/>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81"/>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81"/>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81"/>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81"/>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81"/>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81"/>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1" name="Google Shape;10331;p81"/>
          <p:cNvGrpSpPr/>
          <p:nvPr/>
        </p:nvGrpSpPr>
        <p:grpSpPr>
          <a:xfrm>
            <a:off x="6204420" y="3780420"/>
            <a:ext cx="353180" cy="353180"/>
            <a:chOff x="-24338900" y="2710600"/>
            <a:chExt cx="295375" cy="295375"/>
          </a:xfrm>
        </p:grpSpPr>
        <p:sp>
          <p:nvSpPr>
            <p:cNvPr id="10332" name="Google Shape;10332;p81"/>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81"/>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4" name="Google Shape;10334;p81"/>
          <p:cNvGrpSpPr/>
          <p:nvPr/>
        </p:nvGrpSpPr>
        <p:grpSpPr>
          <a:xfrm>
            <a:off x="7995419" y="3339805"/>
            <a:ext cx="355063" cy="351984"/>
            <a:chOff x="-22859750" y="2335900"/>
            <a:chExt cx="296950" cy="294375"/>
          </a:xfrm>
        </p:grpSpPr>
        <p:sp>
          <p:nvSpPr>
            <p:cNvPr id="10335" name="Google Shape;10335;p81"/>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81"/>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81"/>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8" name="Google Shape;10338;p81"/>
          <p:cNvGrpSpPr/>
          <p:nvPr/>
        </p:nvGrpSpPr>
        <p:grpSpPr>
          <a:xfrm>
            <a:off x="5774767" y="1561953"/>
            <a:ext cx="311749" cy="353210"/>
            <a:chOff x="-27710725" y="1959200"/>
            <a:chExt cx="260725" cy="295400"/>
          </a:xfrm>
        </p:grpSpPr>
        <p:sp>
          <p:nvSpPr>
            <p:cNvPr id="10339" name="Google Shape;10339;p81"/>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81"/>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1" name="Google Shape;10341;p81"/>
          <p:cNvGrpSpPr/>
          <p:nvPr/>
        </p:nvGrpSpPr>
        <p:grpSpPr>
          <a:xfrm>
            <a:off x="5752631" y="2070499"/>
            <a:ext cx="356020" cy="230770"/>
            <a:chOff x="-27728850" y="2382950"/>
            <a:chExt cx="297750" cy="193000"/>
          </a:xfrm>
        </p:grpSpPr>
        <p:sp>
          <p:nvSpPr>
            <p:cNvPr id="10342" name="Google Shape;10342;p81"/>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81"/>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81"/>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45" name="Google Shape;10345;p81"/>
          <p:cNvSpPr/>
          <p:nvPr/>
        </p:nvSpPr>
        <p:spPr>
          <a:xfrm>
            <a:off x="5753569" y="2456827"/>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81"/>
          <p:cNvSpPr/>
          <p:nvPr/>
        </p:nvSpPr>
        <p:spPr>
          <a:xfrm>
            <a:off x="7984417" y="1561466"/>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7" name="Google Shape;10347;p81"/>
          <p:cNvGrpSpPr/>
          <p:nvPr/>
        </p:nvGrpSpPr>
        <p:grpSpPr>
          <a:xfrm>
            <a:off x="7983975" y="2018710"/>
            <a:ext cx="354136" cy="334348"/>
            <a:chOff x="-25844850" y="2357750"/>
            <a:chExt cx="296175" cy="279625"/>
          </a:xfrm>
        </p:grpSpPr>
        <p:sp>
          <p:nvSpPr>
            <p:cNvPr id="10348" name="Google Shape;10348;p81"/>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81"/>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81"/>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81"/>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81"/>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81"/>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4" name="Google Shape;10354;p81"/>
          <p:cNvSpPr/>
          <p:nvPr/>
        </p:nvSpPr>
        <p:spPr>
          <a:xfrm>
            <a:off x="7982071" y="2450116"/>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5" name="Google Shape;10355;p81"/>
          <p:cNvGrpSpPr/>
          <p:nvPr/>
        </p:nvGrpSpPr>
        <p:grpSpPr>
          <a:xfrm>
            <a:off x="6712883" y="2891866"/>
            <a:ext cx="228887" cy="353210"/>
            <a:chOff x="-23917525" y="1970225"/>
            <a:chExt cx="191425" cy="295400"/>
          </a:xfrm>
        </p:grpSpPr>
        <p:sp>
          <p:nvSpPr>
            <p:cNvPr id="10356" name="Google Shape;10356;p81"/>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81"/>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81"/>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9" name="Google Shape;10359;p81"/>
          <p:cNvGrpSpPr/>
          <p:nvPr/>
        </p:nvGrpSpPr>
        <p:grpSpPr>
          <a:xfrm>
            <a:off x="6668164" y="3338744"/>
            <a:ext cx="318325" cy="354107"/>
            <a:chOff x="-23952175" y="2340425"/>
            <a:chExt cx="266225" cy="296150"/>
          </a:xfrm>
        </p:grpSpPr>
        <p:sp>
          <p:nvSpPr>
            <p:cNvPr id="10360" name="Google Shape;10360;p81"/>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81"/>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2" name="Google Shape;10362;p81"/>
          <p:cNvSpPr/>
          <p:nvPr/>
        </p:nvSpPr>
        <p:spPr>
          <a:xfrm>
            <a:off x="6641253" y="3780732"/>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63" name="Google Shape;10363;p81"/>
          <p:cNvGrpSpPr/>
          <p:nvPr/>
        </p:nvGrpSpPr>
        <p:grpSpPr>
          <a:xfrm>
            <a:off x="8053336" y="3779000"/>
            <a:ext cx="239230" cy="356020"/>
            <a:chOff x="-22811700" y="2700350"/>
            <a:chExt cx="200075" cy="297750"/>
          </a:xfrm>
        </p:grpSpPr>
        <p:sp>
          <p:nvSpPr>
            <p:cNvPr id="10364" name="Google Shape;10364;p81"/>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81"/>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81"/>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7" name="Google Shape;10367;p81"/>
          <p:cNvGrpSpPr/>
          <p:nvPr/>
        </p:nvGrpSpPr>
        <p:grpSpPr>
          <a:xfrm>
            <a:off x="6201787" y="1561490"/>
            <a:ext cx="355063" cy="354136"/>
            <a:chOff x="-27358650" y="1961575"/>
            <a:chExt cx="296950" cy="296175"/>
          </a:xfrm>
        </p:grpSpPr>
        <p:sp>
          <p:nvSpPr>
            <p:cNvPr id="10368" name="Google Shape;10368;p81"/>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81"/>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70" name="Google Shape;10370;p81"/>
          <p:cNvSpPr/>
          <p:nvPr/>
        </p:nvSpPr>
        <p:spPr>
          <a:xfrm>
            <a:off x="6243686" y="2009236"/>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81"/>
          <p:cNvSpPr/>
          <p:nvPr/>
        </p:nvSpPr>
        <p:spPr>
          <a:xfrm>
            <a:off x="6202255" y="2449997"/>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81"/>
          <p:cNvSpPr/>
          <p:nvPr/>
        </p:nvSpPr>
        <p:spPr>
          <a:xfrm>
            <a:off x="4883479" y="2892321"/>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73" name="Google Shape;10373;p81"/>
          <p:cNvGrpSpPr/>
          <p:nvPr/>
        </p:nvGrpSpPr>
        <p:grpSpPr>
          <a:xfrm>
            <a:off x="4865631" y="3349565"/>
            <a:ext cx="356946" cy="332464"/>
            <a:chOff x="-25477800" y="2357750"/>
            <a:chExt cx="298525" cy="278050"/>
          </a:xfrm>
        </p:grpSpPr>
        <p:sp>
          <p:nvSpPr>
            <p:cNvPr id="10374" name="Google Shape;10374;p81"/>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81"/>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76" name="Google Shape;10376;p81"/>
          <p:cNvSpPr/>
          <p:nvPr/>
        </p:nvSpPr>
        <p:spPr>
          <a:xfrm>
            <a:off x="4867009" y="3780313"/>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77" name="Google Shape;10377;p81"/>
          <p:cNvGrpSpPr/>
          <p:nvPr/>
        </p:nvGrpSpPr>
        <p:grpSpPr>
          <a:xfrm>
            <a:off x="7100357" y="2891881"/>
            <a:ext cx="354136" cy="353180"/>
            <a:chOff x="-23599325" y="1971025"/>
            <a:chExt cx="296175" cy="295375"/>
          </a:xfrm>
        </p:grpSpPr>
        <p:sp>
          <p:nvSpPr>
            <p:cNvPr id="10378" name="Google Shape;10378;p81"/>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81"/>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80" name="Google Shape;10380;p81"/>
          <p:cNvSpPr/>
          <p:nvPr/>
        </p:nvSpPr>
        <p:spPr>
          <a:xfrm>
            <a:off x="7101239" y="3338237"/>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81"/>
          <p:cNvSpPr/>
          <p:nvPr/>
        </p:nvSpPr>
        <p:spPr>
          <a:xfrm>
            <a:off x="7098877" y="3791209"/>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81"/>
          <p:cNvSpPr/>
          <p:nvPr/>
        </p:nvSpPr>
        <p:spPr>
          <a:xfrm>
            <a:off x="6201949" y="4272972"/>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3" name="Google Shape;10383;p81"/>
          <p:cNvGrpSpPr/>
          <p:nvPr/>
        </p:nvGrpSpPr>
        <p:grpSpPr>
          <a:xfrm>
            <a:off x="6644801" y="1561609"/>
            <a:ext cx="360713" cy="353897"/>
            <a:chOff x="-26993200" y="1961775"/>
            <a:chExt cx="301675" cy="295975"/>
          </a:xfrm>
        </p:grpSpPr>
        <p:sp>
          <p:nvSpPr>
            <p:cNvPr id="10384" name="Google Shape;10384;p81"/>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81"/>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81"/>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7" name="Google Shape;10387;p81"/>
          <p:cNvGrpSpPr/>
          <p:nvPr/>
        </p:nvGrpSpPr>
        <p:grpSpPr>
          <a:xfrm>
            <a:off x="6669761" y="2009294"/>
            <a:ext cx="310792" cy="353180"/>
            <a:chOff x="-26970350" y="2332550"/>
            <a:chExt cx="259925" cy="295375"/>
          </a:xfrm>
        </p:grpSpPr>
        <p:sp>
          <p:nvSpPr>
            <p:cNvPr id="10388" name="Google Shape;10388;p81"/>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81"/>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0" name="Google Shape;10390;p81"/>
          <p:cNvGrpSpPr/>
          <p:nvPr/>
        </p:nvGrpSpPr>
        <p:grpSpPr>
          <a:xfrm>
            <a:off x="6649046" y="2482059"/>
            <a:ext cx="352223" cy="290077"/>
            <a:chOff x="-26986100" y="2735800"/>
            <a:chExt cx="294575" cy="242600"/>
          </a:xfrm>
        </p:grpSpPr>
        <p:sp>
          <p:nvSpPr>
            <p:cNvPr id="10391" name="Google Shape;10391;p81"/>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81"/>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93" name="Google Shape;10393;p81"/>
          <p:cNvSpPr/>
          <p:nvPr/>
        </p:nvSpPr>
        <p:spPr>
          <a:xfrm>
            <a:off x="5308694" y="2891857"/>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94" name="Google Shape;10394;p81"/>
          <p:cNvGrpSpPr/>
          <p:nvPr/>
        </p:nvGrpSpPr>
        <p:grpSpPr>
          <a:xfrm>
            <a:off x="5308265" y="3338744"/>
            <a:ext cx="353180" cy="354107"/>
            <a:chOff x="-25104475" y="2340425"/>
            <a:chExt cx="295375" cy="296150"/>
          </a:xfrm>
        </p:grpSpPr>
        <p:sp>
          <p:nvSpPr>
            <p:cNvPr id="10395" name="Google Shape;10395;p81"/>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81"/>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81"/>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81"/>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81"/>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81"/>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81"/>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81"/>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81"/>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04" name="Google Shape;10404;p81"/>
          <p:cNvSpPr/>
          <p:nvPr/>
        </p:nvSpPr>
        <p:spPr>
          <a:xfrm>
            <a:off x="5306811" y="3825122"/>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05" name="Google Shape;10405;p81"/>
          <p:cNvGrpSpPr/>
          <p:nvPr/>
        </p:nvGrpSpPr>
        <p:grpSpPr>
          <a:xfrm>
            <a:off x="7548093" y="2891403"/>
            <a:ext cx="355063" cy="354136"/>
            <a:chOff x="-23229925" y="1970225"/>
            <a:chExt cx="296950" cy="296175"/>
          </a:xfrm>
        </p:grpSpPr>
        <p:sp>
          <p:nvSpPr>
            <p:cNvPr id="10406" name="Google Shape;10406;p81"/>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81"/>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81"/>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81"/>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0" name="Google Shape;10410;p81"/>
          <p:cNvGrpSpPr/>
          <p:nvPr/>
        </p:nvGrpSpPr>
        <p:grpSpPr>
          <a:xfrm>
            <a:off x="7590466" y="3338266"/>
            <a:ext cx="270318" cy="355063"/>
            <a:chOff x="-23177950" y="2340425"/>
            <a:chExt cx="226075" cy="296950"/>
          </a:xfrm>
        </p:grpSpPr>
        <p:sp>
          <p:nvSpPr>
            <p:cNvPr id="10411" name="Google Shape;10411;p81"/>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81"/>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3" name="Google Shape;10413;p81"/>
          <p:cNvGrpSpPr/>
          <p:nvPr/>
        </p:nvGrpSpPr>
        <p:grpSpPr>
          <a:xfrm>
            <a:off x="7548556" y="3779942"/>
            <a:ext cx="354136" cy="354136"/>
            <a:chOff x="-23229150" y="2710600"/>
            <a:chExt cx="296175" cy="296175"/>
          </a:xfrm>
        </p:grpSpPr>
        <p:sp>
          <p:nvSpPr>
            <p:cNvPr id="10414" name="Google Shape;10414;p81"/>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81"/>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16" name="Google Shape;10416;p81"/>
          <p:cNvSpPr/>
          <p:nvPr/>
        </p:nvSpPr>
        <p:spPr>
          <a:xfrm>
            <a:off x="6650549" y="4273454"/>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420" name="Shape 10420"/>
        <p:cNvGrpSpPr/>
        <p:nvPr/>
      </p:nvGrpSpPr>
      <p:grpSpPr>
        <a:xfrm>
          <a:off x="0" y="0"/>
          <a:ext cx="0" cy="0"/>
          <a:chOff x="0" y="0"/>
          <a:chExt cx="0" cy="0"/>
        </a:xfrm>
      </p:grpSpPr>
      <p:sp>
        <p:nvSpPr>
          <p:cNvPr id="10421" name="Google Shape;10421;p82"/>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422" name="Google Shape;10422;p82"/>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0423" name="Google Shape;10423;p82"/>
          <p:cNvGrpSpPr/>
          <p:nvPr/>
        </p:nvGrpSpPr>
        <p:grpSpPr>
          <a:xfrm>
            <a:off x="854368" y="1541720"/>
            <a:ext cx="366269" cy="366240"/>
            <a:chOff x="-65131525" y="1914325"/>
            <a:chExt cx="316650" cy="316625"/>
          </a:xfrm>
        </p:grpSpPr>
        <p:sp>
          <p:nvSpPr>
            <p:cNvPr id="10424" name="Google Shape;10424;p82"/>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82"/>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6" name="Google Shape;10426;p82"/>
          <p:cNvGrpSpPr/>
          <p:nvPr/>
        </p:nvGrpSpPr>
        <p:grpSpPr>
          <a:xfrm>
            <a:off x="854368" y="2022007"/>
            <a:ext cx="366269" cy="366269"/>
            <a:chOff x="-65131525" y="2281350"/>
            <a:chExt cx="316650" cy="316650"/>
          </a:xfrm>
        </p:grpSpPr>
        <p:sp>
          <p:nvSpPr>
            <p:cNvPr id="10427" name="Google Shape;10427;p82"/>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82"/>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9" name="Google Shape;10429;p82"/>
          <p:cNvGrpSpPr/>
          <p:nvPr/>
        </p:nvGrpSpPr>
        <p:grpSpPr>
          <a:xfrm>
            <a:off x="857564" y="2487006"/>
            <a:ext cx="359878" cy="367165"/>
            <a:chOff x="-65129950" y="2646800"/>
            <a:chExt cx="311125" cy="317425"/>
          </a:xfrm>
        </p:grpSpPr>
        <p:sp>
          <p:nvSpPr>
            <p:cNvPr id="10430" name="Google Shape;10430;p82"/>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82"/>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2" name="Google Shape;10432;p82"/>
          <p:cNvGrpSpPr/>
          <p:nvPr/>
        </p:nvGrpSpPr>
        <p:grpSpPr>
          <a:xfrm>
            <a:off x="3060897" y="1540332"/>
            <a:ext cx="368987" cy="369016"/>
            <a:chOff x="-63252250" y="1930850"/>
            <a:chExt cx="319000" cy="319025"/>
          </a:xfrm>
        </p:grpSpPr>
        <p:sp>
          <p:nvSpPr>
            <p:cNvPr id="10433" name="Google Shape;10433;p82"/>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82"/>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35" name="Google Shape;10435;p82"/>
          <p:cNvSpPr/>
          <p:nvPr/>
        </p:nvSpPr>
        <p:spPr>
          <a:xfrm>
            <a:off x="3052893" y="20211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36" name="Google Shape;10436;p82"/>
          <p:cNvGrpSpPr/>
          <p:nvPr/>
        </p:nvGrpSpPr>
        <p:grpSpPr>
          <a:xfrm>
            <a:off x="3061808" y="2486543"/>
            <a:ext cx="367165" cy="368091"/>
            <a:chOff x="-63250675" y="2664125"/>
            <a:chExt cx="317425" cy="318225"/>
          </a:xfrm>
        </p:grpSpPr>
        <p:sp>
          <p:nvSpPr>
            <p:cNvPr id="10437" name="Google Shape;10437;p82"/>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82"/>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9" name="Google Shape;10439;p82"/>
          <p:cNvGrpSpPr/>
          <p:nvPr/>
        </p:nvGrpSpPr>
        <p:grpSpPr>
          <a:xfrm>
            <a:off x="1738471" y="2962950"/>
            <a:ext cx="363522" cy="361266"/>
            <a:chOff x="-61354075" y="1940500"/>
            <a:chExt cx="314275" cy="312325"/>
          </a:xfrm>
        </p:grpSpPr>
        <p:sp>
          <p:nvSpPr>
            <p:cNvPr id="10440" name="Google Shape;10440;p82"/>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82"/>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82"/>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82"/>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4" name="Google Shape;10444;p82"/>
          <p:cNvGrpSpPr/>
          <p:nvPr/>
        </p:nvGrpSpPr>
        <p:grpSpPr>
          <a:xfrm>
            <a:off x="1737098" y="3411502"/>
            <a:ext cx="366269" cy="336195"/>
            <a:chOff x="-61354875" y="2322300"/>
            <a:chExt cx="316650" cy="290650"/>
          </a:xfrm>
        </p:grpSpPr>
        <p:sp>
          <p:nvSpPr>
            <p:cNvPr id="10445" name="Google Shape;10445;p82"/>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82"/>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82"/>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8" name="Google Shape;10448;p82"/>
          <p:cNvGrpSpPr/>
          <p:nvPr/>
        </p:nvGrpSpPr>
        <p:grpSpPr>
          <a:xfrm>
            <a:off x="1737098" y="3839066"/>
            <a:ext cx="366269" cy="366269"/>
            <a:chOff x="-61354875" y="2671225"/>
            <a:chExt cx="316650" cy="316650"/>
          </a:xfrm>
        </p:grpSpPr>
        <p:sp>
          <p:nvSpPr>
            <p:cNvPr id="10449" name="Google Shape;10449;p82"/>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82"/>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82"/>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82"/>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82"/>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4" name="Google Shape;10454;p82"/>
          <p:cNvGrpSpPr/>
          <p:nvPr/>
        </p:nvGrpSpPr>
        <p:grpSpPr>
          <a:xfrm>
            <a:off x="3952502" y="2958801"/>
            <a:ext cx="368987" cy="369566"/>
            <a:chOff x="-59502375" y="1904375"/>
            <a:chExt cx="319000" cy="319500"/>
          </a:xfrm>
        </p:grpSpPr>
        <p:sp>
          <p:nvSpPr>
            <p:cNvPr id="10455" name="Google Shape;10455;p82"/>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82"/>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82"/>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8" name="Google Shape;10458;p82"/>
          <p:cNvGrpSpPr/>
          <p:nvPr/>
        </p:nvGrpSpPr>
        <p:grpSpPr>
          <a:xfrm>
            <a:off x="1298621" y="1543007"/>
            <a:ext cx="368987" cy="363666"/>
            <a:chOff x="-64774725" y="1916550"/>
            <a:chExt cx="319000" cy="314400"/>
          </a:xfrm>
        </p:grpSpPr>
        <p:sp>
          <p:nvSpPr>
            <p:cNvPr id="10459" name="Google Shape;10459;p82"/>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82"/>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1" name="Google Shape;10461;p82"/>
          <p:cNvGrpSpPr/>
          <p:nvPr/>
        </p:nvGrpSpPr>
        <p:grpSpPr>
          <a:xfrm>
            <a:off x="1299979" y="2020186"/>
            <a:ext cx="366269" cy="369913"/>
            <a:chOff x="-64764500" y="2280550"/>
            <a:chExt cx="316650" cy="319800"/>
          </a:xfrm>
        </p:grpSpPr>
        <p:sp>
          <p:nvSpPr>
            <p:cNvPr id="10462" name="Google Shape;10462;p82"/>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82"/>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64" name="Google Shape;10464;p82"/>
          <p:cNvSpPr/>
          <p:nvPr/>
        </p:nvSpPr>
        <p:spPr>
          <a:xfrm>
            <a:off x="1316753" y="24874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65" name="Google Shape;10465;p82"/>
          <p:cNvGrpSpPr/>
          <p:nvPr/>
        </p:nvGrpSpPr>
        <p:grpSpPr>
          <a:xfrm>
            <a:off x="3512023" y="1579963"/>
            <a:ext cx="365344" cy="289753"/>
            <a:chOff x="-62882850" y="1999375"/>
            <a:chExt cx="315850" cy="250500"/>
          </a:xfrm>
        </p:grpSpPr>
        <p:sp>
          <p:nvSpPr>
            <p:cNvPr id="10466" name="Google Shape;10466;p82"/>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82"/>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8" name="Google Shape;10468;p82"/>
          <p:cNvGrpSpPr/>
          <p:nvPr/>
        </p:nvGrpSpPr>
        <p:grpSpPr>
          <a:xfrm>
            <a:off x="3503362" y="2021545"/>
            <a:ext cx="382665" cy="367194"/>
            <a:chOff x="-62890750" y="2296300"/>
            <a:chExt cx="330825" cy="317450"/>
          </a:xfrm>
        </p:grpSpPr>
        <p:sp>
          <p:nvSpPr>
            <p:cNvPr id="10469" name="Google Shape;10469;p82"/>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82"/>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82"/>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2" name="Google Shape;10472;p82"/>
          <p:cNvGrpSpPr/>
          <p:nvPr/>
        </p:nvGrpSpPr>
        <p:grpSpPr>
          <a:xfrm>
            <a:off x="3512023" y="2487006"/>
            <a:ext cx="365344" cy="367165"/>
            <a:chOff x="-62882850" y="2664925"/>
            <a:chExt cx="315850" cy="317425"/>
          </a:xfrm>
        </p:grpSpPr>
        <p:sp>
          <p:nvSpPr>
            <p:cNvPr id="10473" name="Google Shape;10473;p82"/>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82"/>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75" name="Google Shape;10475;p82"/>
          <p:cNvSpPr/>
          <p:nvPr/>
        </p:nvSpPr>
        <p:spPr>
          <a:xfrm>
            <a:off x="2175712" y="29613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76" name="Google Shape;10476;p82"/>
          <p:cNvGrpSpPr/>
          <p:nvPr/>
        </p:nvGrpSpPr>
        <p:grpSpPr>
          <a:xfrm>
            <a:off x="2183172" y="3399646"/>
            <a:ext cx="366269" cy="359907"/>
            <a:chOff x="-60988625" y="2310475"/>
            <a:chExt cx="316650" cy="311150"/>
          </a:xfrm>
        </p:grpSpPr>
        <p:sp>
          <p:nvSpPr>
            <p:cNvPr id="10477" name="Google Shape;10477;p82"/>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82"/>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82"/>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82"/>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82"/>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82"/>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3" name="Google Shape;10483;p82"/>
          <p:cNvGrpSpPr/>
          <p:nvPr/>
        </p:nvGrpSpPr>
        <p:grpSpPr>
          <a:xfrm>
            <a:off x="2183634" y="3837809"/>
            <a:ext cx="365344" cy="368785"/>
            <a:chOff x="-60987050" y="2671400"/>
            <a:chExt cx="315850" cy="318825"/>
          </a:xfrm>
        </p:grpSpPr>
        <p:sp>
          <p:nvSpPr>
            <p:cNvPr id="10484" name="Google Shape;10484;p82"/>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82"/>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6" name="Google Shape;10486;p82"/>
          <p:cNvGrpSpPr/>
          <p:nvPr/>
        </p:nvGrpSpPr>
        <p:grpSpPr>
          <a:xfrm>
            <a:off x="3952500" y="3400571"/>
            <a:ext cx="368987" cy="358056"/>
            <a:chOff x="-59481900" y="2290800"/>
            <a:chExt cx="319000" cy="309550"/>
          </a:xfrm>
        </p:grpSpPr>
        <p:sp>
          <p:nvSpPr>
            <p:cNvPr id="10487" name="Google Shape;10487;p82"/>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82"/>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82"/>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82"/>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82"/>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82"/>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3" name="Google Shape;10493;p82"/>
          <p:cNvGrpSpPr/>
          <p:nvPr/>
        </p:nvGrpSpPr>
        <p:grpSpPr>
          <a:xfrm>
            <a:off x="1741805" y="1541344"/>
            <a:ext cx="368987" cy="366992"/>
            <a:chOff x="-64401400" y="1914475"/>
            <a:chExt cx="319000" cy="317275"/>
          </a:xfrm>
        </p:grpSpPr>
        <p:sp>
          <p:nvSpPr>
            <p:cNvPr id="10494" name="Google Shape;10494;p82"/>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82"/>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82"/>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7" name="Google Shape;10497;p82"/>
          <p:cNvGrpSpPr/>
          <p:nvPr/>
        </p:nvGrpSpPr>
        <p:grpSpPr>
          <a:xfrm>
            <a:off x="1806493" y="2022383"/>
            <a:ext cx="239610" cy="365517"/>
            <a:chOff x="-64343900" y="2282125"/>
            <a:chExt cx="207150" cy="316000"/>
          </a:xfrm>
        </p:grpSpPr>
        <p:sp>
          <p:nvSpPr>
            <p:cNvPr id="10498" name="Google Shape;10498;p82"/>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82"/>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00" name="Google Shape;10500;p82"/>
          <p:cNvSpPr/>
          <p:nvPr/>
        </p:nvSpPr>
        <p:spPr>
          <a:xfrm>
            <a:off x="1736288" y="24856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01" name="Google Shape;10501;p82"/>
          <p:cNvGrpSpPr/>
          <p:nvPr/>
        </p:nvGrpSpPr>
        <p:grpSpPr>
          <a:xfrm>
            <a:off x="3986941" y="1541604"/>
            <a:ext cx="318873" cy="366471"/>
            <a:chOff x="-62496925" y="1931475"/>
            <a:chExt cx="275675" cy="316825"/>
          </a:xfrm>
        </p:grpSpPr>
        <p:sp>
          <p:nvSpPr>
            <p:cNvPr id="10502" name="Google Shape;10502;p82"/>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82"/>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4" name="Google Shape;10504;p82"/>
          <p:cNvGrpSpPr/>
          <p:nvPr/>
        </p:nvGrpSpPr>
        <p:grpSpPr>
          <a:xfrm>
            <a:off x="3963691" y="2021429"/>
            <a:ext cx="365373" cy="367426"/>
            <a:chOff x="-62516625" y="2297875"/>
            <a:chExt cx="315875" cy="317650"/>
          </a:xfrm>
        </p:grpSpPr>
        <p:sp>
          <p:nvSpPr>
            <p:cNvPr id="10505" name="Google Shape;10505;p82"/>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82"/>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7" name="Google Shape;10507;p82"/>
          <p:cNvGrpSpPr/>
          <p:nvPr/>
        </p:nvGrpSpPr>
        <p:grpSpPr>
          <a:xfrm>
            <a:off x="3962332" y="2503388"/>
            <a:ext cx="368091" cy="334402"/>
            <a:chOff x="-62518200" y="2692475"/>
            <a:chExt cx="318225" cy="289100"/>
          </a:xfrm>
        </p:grpSpPr>
        <p:sp>
          <p:nvSpPr>
            <p:cNvPr id="10508" name="Google Shape;10508;p82"/>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82"/>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0" name="Google Shape;10510;p82"/>
          <p:cNvGrpSpPr/>
          <p:nvPr/>
        </p:nvGrpSpPr>
        <p:grpSpPr>
          <a:xfrm>
            <a:off x="2648986" y="2960912"/>
            <a:ext cx="309793" cy="365344"/>
            <a:chOff x="-60597975" y="1939525"/>
            <a:chExt cx="267825" cy="315850"/>
          </a:xfrm>
        </p:grpSpPr>
        <p:sp>
          <p:nvSpPr>
            <p:cNvPr id="10511" name="Google Shape;10511;p82"/>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82"/>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3" name="Google Shape;10513;p82"/>
          <p:cNvGrpSpPr/>
          <p:nvPr/>
        </p:nvGrpSpPr>
        <p:grpSpPr>
          <a:xfrm>
            <a:off x="2619389" y="3395337"/>
            <a:ext cx="368987" cy="368525"/>
            <a:chOff x="-60620800" y="2304600"/>
            <a:chExt cx="319000" cy="318600"/>
          </a:xfrm>
        </p:grpSpPr>
        <p:sp>
          <p:nvSpPr>
            <p:cNvPr id="10514" name="Google Shape;10514;p82"/>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82"/>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82"/>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7" name="Google Shape;10517;p82"/>
          <p:cNvGrpSpPr/>
          <p:nvPr/>
        </p:nvGrpSpPr>
        <p:grpSpPr>
          <a:xfrm>
            <a:off x="2620748" y="3890988"/>
            <a:ext cx="366269" cy="262426"/>
            <a:chOff x="-60621600" y="2716100"/>
            <a:chExt cx="316650" cy="226875"/>
          </a:xfrm>
        </p:grpSpPr>
        <p:sp>
          <p:nvSpPr>
            <p:cNvPr id="10518" name="Google Shape;10518;p82"/>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82"/>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0" name="Google Shape;10520;p82"/>
          <p:cNvGrpSpPr/>
          <p:nvPr/>
        </p:nvGrpSpPr>
        <p:grpSpPr>
          <a:xfrm>
            <a:off x="3957965" y="3839081"/>
            <a:ext cx="358056" cy="366240"/>
            <a:chOff x="-59475600" y="2658625"/>
            <a:chExt cx="309550" cy="316625"/>
          </a:xfrm>
        </p:grpSpPr>
        <p:sp>
          <p:nvSpPr>
            <p:cNvPr id="10521" name="Google Shape;10521;p82"/>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82"/>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82"/>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82"/>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82"/>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82"/>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82"/>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28" name="Google Shape;10528;p82"/>
          <p:cNvSpPr/>
          <p:nvPr/>
        </p:nvSpPr>
        <p:spPr>
          <a:xfrm>
            <a:off x="2175657" y="15421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82"/>
          <p:cNvSpPr/>
          <p:nvPr/>
        </p:nvSpPr>
        <p:spPr>
          <a:xfrm>
            <a:off x="2203001" y="20206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30" name="Google Shape;10530;p82"/>
          <p:cNvGrpSpPr/>
          <p:nvPr/>
        </p:nvGrpSpPr>
        <p:grpSpPr>
          <a:xfrm>
            <a:off x="2233086" y="2487006"/>
            <a:ext cx="263294" cy="367165"/>
            <a:chOff x="-63987100" y="2646800"/>
            <a:chExt cx="227625" cy="317425"/>
          </a:xfrm>
        </p:grpSpPr>
        <p:sp>
          <p:nvSpPr>
            <p:cNvPr id="10531" name="Google Shape;10531;p82"/>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82"/>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3" name="Google Shape;10533;p82"/>
          <p:cNvGrpSpPr/>
          <p:nvPr/>
        </p:nvGrpSpPr>
        <p:grpSpPr>
          <a:xfrm>
            <a:off x="852428" y="2958627"/>
            <a:ext cx="358056" cy="369913"/>
            <a:chOff x="-62148000" y="1930075"/>
            <a:chExt cx="309550" cy="319800"/>
          </a:xfrm>
        </p:grpSpPr>
        <p:sp>
          <p:nvSpPr>
            <p:cNvPr id="10534" name="Google Shape;10534;p82"/>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82"/>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6" name="Google Shape;10536;p82"/>
          <p:cNvGrpSpPr/>
          <p:nvPr/>
        </p:nvGrpSpPr>
        <p:grpSpPr>
          <a:xfrm>
            <a:off x="849695" y="3396913"/>
            <a:ext cx="363522" cy="365373"/>
            <a:chOff x="-62150375" y="2297875"/>
            <a:chExt cx="314275" cy="315875"/>
          </a:xfrm>
        </p:grpSpPr>
        <p:sp>
          <p:nvSpPr>
            <p:cNvPr id="10537" name="Google Shape;10537;p82"/>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82"/>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82"/>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82"/>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82"/>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2" name="Google Shape;10542;p82"/>
          <p:cNvGrpSpPr/>
          <p:nvPr/>
        </p:nvGrpSpPr>
        <p:grpSpPr>
          <a:xfrm>
            <a:off x="848322" y="3838156"/>
            <a:ext cx="366269" cy="368091"/>
            <a:chOff x="-62150375" y="2664925"/>
            <a:chExt cx="316650" cy="318225"/>
          </a:xfrm>
        </p:grpSpPr>
        <p:sp>
          <p:nvSpPr>
            <p:cNvPr id="10543" name="Google Shape;10543;p82"/>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82"/>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82"/>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82"/>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7" name="Google Shape;10547;p82"/>
          <p:cNvGrpSpPr/>
          <p:nvPr/>
        </p:nvGrpSpPr>
        <p:grpSpPr>
          <a:xfrm>
            <a:off x="3065911" y="2959133"/>
            <a:ext cx="367165" cy="368901"/>
            <a:chOff x="-60254550" y="1938025"/>
            <a:chExt cx="317425" cy="318925"/>
          </a:xfrm>
        </p:grpSpPr>
        <p:sp>
          <p:nvSpPr>
            <p:cNvPr id="10548" name="Google Shape;10548;p82"/>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82"/>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82"/>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82"/>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2" name="Google Shape;10552;p82"/>
          <p:cNvGrpSpPr/>
          <p:nvPr/>
        </p:nvGrpSpPr>
        <p:grpSpPr>
          <a:xfrm>
            <a:off x="3040249" y="3396389"/>
            <a:ext cx="366648" cy="366420"/>
            <a:chOff x="6479471" y="2079003"/>
            <a:chExt cx="348923" cy="348706"/>
          </a:xfrm>
        </p:grpSpPr>
        <p:sp>
          <p:nvSpPr>
            <p:cNvPr id="10553" name="Google Shape;10553;p82"/>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54" name="Google Shape;10554;p82"/>
            <p:cNvGrpSpPr/>
            <p:nvPr/>
          </p:nvGrpSpPr>
          <p:grpSpPr>
            <a:xfrm>
              <a:off x="6520582" y="2079003"/>
              <a:ext cx="307811" cy="348706"/>
              <a:chOff x="-60218325" y="2304850"/>
              <a:chExt cx="279625" cy="316775"/>
            </a:xfrm>
          </p:grpSpPr>
          <p:sp>
            <p:nvSpPr>
              <p:cNvPr id="10555" name="Google Shape;10555;p82"/>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82"/>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82"/>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82"/>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82"/>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82"/>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82"/>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62" name="Google Shape;10562;p82"/>
          <p:cNvGrpSpPr/>
          <p:nvPr/>
        </p:nvGrpSpPr>
        <p:grpSpPr>
          <a:xfrm>
            <a:off x="3094149" y="3837707"/>
            <a:ext cx="310690" cy="368987"/>
            <a:chOff x="-60232500" y="2671225"/>
            <a:chExt cx="268600" cy="319000"/>
          </a:xfrm>
        </p:grpSpPr>
        <p:sp>
          <p:nvSpPr>
            <p:cNvPr id="10563" name="Google Shape;10563;p82"/>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82"/>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5" name="Google Shape;10565;p82"/>
          <p:cNvGrpSpPr/>
          <p:nvPr/>
        </p:nvGrpSpPr>
        <p:grpSpPr>
          <a:xfrm>
            <a:off x="2179643" y="4286341"/>
            <a:ext cx="365373" cy="368987"/>
            <a:chOff x="-59100700" y="1911950"/>
            <a:chExt cx="315875" cy="319000"/>
          </a:xfrm>
        </p:grpSpPr>
        <p:sp>
          <p:nvSpPr>
            <p:cNvPr id="10566" name="Google Shape;10566;p82"/>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82"/>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82"/>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82"/>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82"/>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82"/>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82"/>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82"/>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82"/>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82"/>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6" name="Google Shape;10576;p82"/>
          <p:cNvGrpSpPr/>
          <p:nvPr/>
        </p:nvGrpSpPr>
        <p:grpSpPr>
          <a:xfrm>
            <a:off x="2621810" y="1541821"/>
            <a:ext cx="379918" cy="366038"/>
            <a:chOff x="-63665750" y="1914325"/>
            <a:chExt cx="328450" cy="316450"/>
          </a:xfrm>
        </p:grpSpPr>
        <p:sp>
          <p:nvSpPr>
            <p:cNvPr id="10577" name="Google Shape;10577;p82"/>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82"/>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9" name="Google Shape;10579;p82"/>
          <p:cNvGrpSpPr/>
          <p:nvPr/>
        </p:nvGrpSpPr>
        <p:grpSpPr>
          <a:xfrm>
            <a:off x="2626814" y="2020865"/>
            <a:ext cx="369913" cy="368554"/>
            <a:chOff x="-63666550" y="2278975"/>
            <a:chExt cx="319800" cy="318625"/>
          </a:xfrm>
        </p:grpSpPr>
        <p:sp>
          <p:nvSpPr>
            <p:cNvPr id="10580" name="Google Shape;10580;p82"/>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82"/>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2" name="Google Shape;10582;p82"/>
          <p:cNvGrpSpPr/>
          <p:nvPr/>
        </p:nvGrpSpPr>
        <p:grpSpPr>
          <a:xfrm>
            <a:off x="2624081" y="2486890"/>
            <a:ext cx="375378" cy="367397"/>
            <a:chOff x="-63669700" y="2646600"/>
            <a:chExt cx="324525" cy="317625"/>
          </a:xfrm>
        </p:grpSpPr>
        <p:sp>
          <p:nvSpPr>
            <p:cNvPr id="10583" name="Google Shape;10583;p82"/>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82"/>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5" name="Google Shape;10585;p82"/>
          <p:cNvGrpSpPr/>
          <p:nvPr/>
        </p:nvGrpSpPr>
        <p:grpSpPr>
          <a:xfrm>
            <a:off x="1286361" y="2960218"/>
            <a:ext cx="366269" cy="366732"/>
            <a:chOff x="-61784125" y="1931250"/>
            <a:chExt cx="316650" cy="317050"/>
          </a:xfrm>
        </p:grpSpPr>
        <p:sp>
          <p:nvSpPr>
            <p:cNvPr id="10586" name="Google Shape;10586;p82"/>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82"/>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82"/>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82"/>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0" name="Google Shape;10590;p82"/>
          <p:cNvGrpSpPr/>
          <p:nvPr/>
        </p:nvGrpSpPr>
        <p:grpSpPr>
          <a:xfrm>
            <a:off x="1286360" y="3396465"/>
            <a:ext cx="366269" cy="366269"/>
            <a:chOff x="-61783350" y="2297100"/>
            <a:chExt cx="316650" cy="316650"/>
          </a:xfrm>
        </p:grpSpPr>
        <p:sp>
          <p:nvSpPr>
            <p:cNvPr id="10591" name="Google Shape;10591;p82"/>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82"/>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3" name="Google Shape;10593;p82"/>
          <p:cNvGrpSpPr/>
          <p:nvPr/>
        </p:nvGrpSpPr>
        <p:grpSpPr>
          <a:xfrm>
            <a:off x="1286360" y="3837548"/>
            <a:ext cx="366269" cy="369305"/>
            <a:chOff x="-61782550" y="2664925"/>
            <a:chExt cx="316650" cy="319275"/>
          </a:xfrm>
        </p:grpSpPr>
        <p:sp>
          <p:nvSpPr>
            <p:cNvPr id="10594" name="Google Shape;10594;p82"/>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82"/>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82"/>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7" name="Google Shape;10597;p82"/>
          <p:cNvGrpSpPr/>
          <p:nvPr/>
        </p:nvGrpSpPr>
        <p:grpSpPr>
          <a:xfrm>
            <a:off x="3508137" y="2968936"/>
            <a:ext cx="367165" cy="349294"/>
            <a:chOff x="-59889100" y="1945025"/>
            <a:chExt cx="317425" cy="301975"/>
          </a:xfrm>
        </p:grpSpPr>
        <p:sp>
          <p:nvSpPr>
            <p:cNvPr id="10598" name="Google Shape;10598;p82"/>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82"/>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82"/>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82"/>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02" name="Google Shape;10602;p82"/>
          <p:cNvSpPr/>
          <p:nvPr/>
        </p:nvSpPr>
        <p:spPr>
          <a:xfrm>
            <a:off x="3501697" y="34360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03" name="Google Shape;10603;p82"/>
          <p:cNvGrpSpPr/>
          <p:nvPr/>
        </p:nvGrpSpPr>
        <p:grpSpPr>
          <a:xfrm>
            <a:off x="3507226" y="3839471"/>
            <a:ext cx="368987" cy="365459"/>
            <a:chOff x="-59889100" y="2671925"/>
            <a:chExt cx="319000" cy="315950"/>
          </a:xfrm>
        </p:grpSpPr>
        <p:sp>
          <p:nvSpPr>
            <p:cNvPr id="10604" name="Google Shape;10604;p82"/>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82"/>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82"/>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82"/>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8" name="Google Shape;10608;p82"/>
          <p:cNvGrpSpPr/>
          <p:nvPr/>
        </p:nvGrpSpPr>
        <p:grpSpPr>
          <a:xfrm>
            <a:off x="2620204" y="4281976"/>
            <a:ext cx="367165" cy="366269"/>
            <a:chOff x="-59092025" y="2296300"/>
            <a:chExt cx="317425" cy="316650"/>
          </a:xfrm>
        </p:grpSpPr>
        <p:sp>
          <p:nvSpPr>
            <p:cNvPr id="10609" name="Google Shape;10609;p82"/>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82"/>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1" name="Google Shape;10611;p82"/>
          <p:cNvGrpSpPr/>
          <p:nvPr/>
        </p:nvGrpSpPr>
        <p:grpSpPr>
          <a:xfrm>
            <a:off x="4865611" y="1532895"/>
            <a:ext cx="353174" cy="347599"/>
            <a:chOff x="683125" y="1955275"/>
            <a:chExt cx="299325" cy="294600"/>
          </a:xfrm>
        </p:grpSpPr>
        <p:sp>
          <p:nvSpPr>
            <p:cNvPr id="10612" name="Google Shape;10612;p82"/>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82"/>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82"/>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82"/>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6" name="Google Shape;10616;p82"/>
          <p:cNvGrpSpPr/>
          <p:nvPr/>
        </p:nvGrpSpPr>
        <p:grpSpPr>
          <a:xfrm>
            <a:off x="4866541" y="1983453"/>
            <a:ext cx="351315" cy="349486"/>
            <a:chOff x="685475" y="2318350"/>
            <a:chExt cx="297750" cy="296200"/>
          </a:xfrm>
        </p:grpSpPr>
        <p:sp>
          <p:nvSpPr>
            <p:cNvPr id="10617" name="Google Shape;10617;p82"/>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82"/>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82"/>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20" name="Google Shape;10620;p82"/>
          <p:cNvSpPr/>
          <p:nvPr/>
        </p:nvSpPr>
        <p:spPr>
          <a:xfrm>
            <a:off x="4867924" y="24252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21" name="Google Shape;10621;p82"/>
          <p:cNvGrpSpPr/>
          <p:nvPr/>
        </p:nvGrpSpPr>
        <p:grpSpPr>
          <a:xfrm>
            <a:off x="7094699" y="1532659"/>
            <a:ext cx="309517" cy="348071"/>
            <a:chOff x="2523000" y="1954875"/>
            <a:chExt cx="262325" cy="295000"/>
          </a:xfrm>
        </p:grpSpPr>
        <p:sp>
          <p:nvSpPr>
            <p:cNvPr id="10622" name="Google Shape;10622;p82"/>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82"/>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4" name="Google Shape;10624;p82"/>
          <p:cNvGrpSpPr/>
          <p:nvPr/>
        </p:nvGrpSpPr>
        <p:grpSpPr>
          <a:xfrm>
            <a:off x="7073800" y="1983925"/>
            <a:ext cx="351315" cy="348542"/>
            <a:chOff x="2508825" y="2318350"/>
            <a:chExt cx="297750" cy="295400"/>
          </a:xfrm>
        </p:grpSpPr>
        <p:sp>
          <p:nvSpPr>
            <p:cNvPr id="10625" name="Google Shape;10625;p82"/>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82"/>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27" name="Google Shape;10627;p82"/>
          <p:cNvSpPr/>
          <p:nvPr/>
        </p:nvSpPr>
        <p:spPr>
          <a:xfrm>
            <a:off x="7074663" y="24252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28" name="Google Shape;10628;p82"/>
          <p:cNvGrpSpPr/>
          <p:nvPr/>
        </p:nvGrpSpPr>
        <p:grpSpPr>
          <a:xfrm>
            <a:off x="5747373" y="2897978"/>
            <a:ext cx="347599" cy="348513"/>
            <a:chOff x="4321150" y="1946600"/>
            <a:chExt cx="294600" cy="295375"/>
          </a:xfrm>
        </p:grpSpPr>
        <p:sp>
          <p:nvSpPr>
            <p:cNvPr id="10629" name="Google Shape;10629;p82"/>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82"/>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82"/>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32" name="Google Shape;10632;p82"/>
          <p:cNvSpPr/>
          <p:nvPr/>
        </p:nvSpPr>
        <p:spPr>
          <a:xfrm>
            <a:off x="5744000" y="33980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82"/>
          <p:cNvSpPr/>
          <p:nvPr/>
        </p:nvSpPr>
        <p:spPr>
          <a:xfrm>
            <a:off x="5744472" y="38362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82"/>
          <p:cNvSpPr/>
          <p:nvPr/>
        </p:nvSpPr>
        <p:spPr>
          <a:xfrm>
            <a:off x="8020096" y="28988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82"/>
          <p:cNvSpPr/>
          <p:nvPr/>
        </p:nvSpPr>
        <p:spPr>
          <a:xfrm>
            <a:off x="5310365" y="15319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36" name="Google Shape;10636;p82"/>
          <p:cNvGrpSpPr/>
          <p:nvPr/>
        </p:nvGrpSpPr>
        <p:grpSpPr>
          <a:xfrm>
            <a:off x="5309921" y="1983925"/>
            <a:ext cx="352230" cy="348542"/>
            <a:chOff x="1049375" y="2318350"/>
            <a:chExt cx="298525" cy="295400"/>
          </a:xfrm>
        </p:grpSpPr>
        <p:sp>
          <p:nvSpPr>
            <p:cNvPr id="10637" name="Google Shape;10637;p82"/>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82"/>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82"/>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82"/>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1" name="Google Shape;10641;p82"/>
          <p:cNvGrpSpPr/>
          <p:nvPr/>
        </p:nvGrpSpPr>
        <p:grpSpPr>
          <a:xfrm>
            <a:off x="5310393" y="2424376"/>
            <a:ext cx="351286" cy="351286"/>
            <a:chOff x="1049375" y="2680675"/>
            <a:chExt cx="297725" cy="297725"/>
          </a:xfrm>
        </p:grpSpPr>
        <p:sp>
          <p:nvSpPr>
            <p:cNvPr id="10642" name="Google Shape;10642;p82"/>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82"/>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4" name="Google Shape;10644;p82"/>
          <p:cNvGrpSpPr/>
          <p:nvPr/>
        </p:nvGrpSpPr>
        <p:grpSpPr>
          <a:xfrm>
            <a:off x="7523845" y="1532423"/>
            <a:ext cx="348513" cy="348542"/>
            <a:chOff x="2872725" y="1954475"/>
            <a:chExt cx="295375" cy="295400"/>
          </a:xfrm>
        </p:grpSpPr>
        <p:sp>
          <p:nvSpPr>
            <p:cNvPr id="10645" name="Google Shape;10645;p82"/>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82"/>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82"/>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8" name="Google Shape;10648;p82"/>
          <p:cNvGrpSpPr/>
          <p:nvPr/>
        </p:nvGrpSpPr>
        <p:grpSpPr>
          <a:xfrm>
            <a:off x="7545216" y="1982996"/>
            <a:ext cx="305771" cy="350401"/>
            <a:chOff x="2890050" y="2318350"/>
            <a:chExt cx="259150" cy="296975"/>
          </a:xfrm>
        </p:grpSpPr>
        <p:sp>
          <p:nvSpPr>
            <p:cNvPr id="10649" name="Google Shape;10649;p82"/>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82"/>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51" name="Google Shape;10651;p82"/>
          <p:cNvSpPr/>
          <p:nvPr/>
        </p:nvSpPr>
        <p:spPr>
          <a:xfrm>
            <a:off x="7585093" y="24247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52" name="Google Shape;10652;p82"/>
          <p:cNvGrpSpPr/>
          <p:nvPr/>
        </p:nvGrpSpPr>
        <p:grpSpPr>
          <a:xfrm>
            <a:off x="6187732" y="2898450"/>
            <a:ext cx="347569" cy="347569"/>
            <a:chOff x="4685050" y="1945825"/>
            <a:chExt cx="294575" cy="294575"/>
          </a:xfrm>
        </p:grpSpPr>
        <p:sp>
          <p:nvSpPr>
            <p:cNvPr id="10653" name="Google Shape;10653;p82"/>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82"/>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82"/>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82"/>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82"/>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58" name="Google Shape;10658;p82"/>
          <p:cNvSpPr/>
          <p:nvPr/>
        </p:nvSpPr>
        <p:spPr>
          <a:xfrm>
            <a:off x="6187137" y="33873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82"/>
          <p:cNvSpPr/>
          <p:nvPr/>
        </p:nvSpPr>
        <p:spPr>
          <a:xfrm>
            <a:off x="6208050" y="38352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60" name="Google Shape;10660;p82"/>
          <p:cNvGrpSpPr/>
          <p:nvPr/>
        </p:nvGrpSpPr>
        <p:grpSpPr>
          <a:xfrm>
            <a:off x="7958004" y="3387425"/>
            <a:ext cx="348513" cy="347599"/>
            <a:chOff x="6131900" y="2301825"/>
            <a:chExt cx="295375" cy="294600"/>
          </a:xfrm>
        </p:grpSpPr>
        <p:sp>
          <p:nvSpPr>
            <p:cNvPr id="10661" name="Google Shape;10661;p82"/>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82"/>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82"/>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82"/>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5" name="Google Shape;10665;p82"/>
          <p:cNvGrpSpPr/>
          <p:nvPr/>
        </p:nvGrpSpPr>
        <p:grpSpPr>
          <a:xfrm>
            <a:off x="5753997" y="1531966"/>
            <a:ext cx="351315" cy="349457"/>
            <a:chOff x="1412450" y="1954475"/>
            <a:chExt cx="297750" cy="296175"/>
          </a:xfrm>
        </p:grpSpPr>
        <p:sp>
          <p:nvSpPr>
            <p:cNvPr id="10666" name="Google Shape;10666;p82"/>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82"/>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68" name="Google Shape;10668;p82"/>
          <p:cNvSpPr/>
          <p:nvPr/>
        </p:nvSpPr>
        <p:spPr>
          <a:xfrm>
            <a:off x="5755346" y="19852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69" name="Google Shape;10669;p82"/>
          <p:cNvGrpSpPr/>
          <p:nvPr/>
        </p:nvGrpSpPr>
        <p:grpSpPr>
          <a:xfrm>
            <a:off x="5753997" y="2424494"/>
            <a:ext cx="351315" cy="351050"/>
            <a:chOff x="1413250" y="2680675"/>
            <a:chExt cx="297750" cy="297525"/>
          </a:xfrm>
        </p:grpSpPr>
        <p:sp>
          <p:nvSpPr>
            <p:cNvPr id="10670" name="Google Shape;10670;p82"/>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82"/>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82"/>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82"/>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74" name="Google Shape;10674;p82"/>
          <p:cNvSpPr/>
          <p:nvPr/>
        </p:nvSpPr>
        <p:spPr>
          <a:xfrm>
            <a:off x="8012357" y="15319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82"/>
          <p:cNvSpPr/>
          <p:nvPr/>
        </p:nvSpPr>
        <p:spPr>
          <a:xfrm>
            <a:off x="7964498" y="19841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82"/>
          <p:cNvSpPr/>
          <p:nvPr/>
        </p:nvSpPr>
        <p:spPr>
          <a:xfrm>
            <a:off x="7971931" y="24252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77" name="Google Shape;10677;p82"/>
          <p:cNvGrpSpPr/>
          <p:nvPr/>
        </p:nvGrpSpPr>
        <p:grpSpPr>
          <a:xfrm>
            <a:off x="6630407" y="2898111"/>
            <a:ext cx="350371" cy="348247"/>
            <a:chOff x="5045775" y="1946400"/>
            <a:chExt cx="296950" cy="295150"/>
          </a:xfrm>
        </p:grpSpPr>
        <p:sp>
          <p:nvSpPr>
            <p:cNvPr id="10678" name="Google Shape;10678;p82"/>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82"/>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0" name="Google Shape;10680;p82"/>
          <p:cNvGrpSpPr/>
          <p:nvPr/>
        </p:nvGrpSpPr>
        <p:grpSpPr>
          <a:xfrm>
            <a:off x="6629006" y="3406938"/>
            <a:ext cx="353174" cy="308573"/>
            <a:chOff x="5046550" y="2327025"/>
            <a:chExt cx="299325" cy="261525"/>
          </a:xfrm>
        </p:grpSpPr>
        <p:sp>
          <p:nvSpPr>
            <p:cNvPr id="10681" name="Google Shape;10681;p82"/>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82"/>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82"/>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84" name="Google Shape;10684;p82"/>
          <p:cNvSpPr/>
          <p:nvPr/>
        </p:nvSpPr>
        <p:spPr>
          <a:xfrm>
            <a:off x="6707866" y="38352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85" name="Google Shape;10685;p82"/>
          <p:cNvGrpSpPr/>
          <p:nvPr/>
        </p:nvGrpSpPr>
        <p:grpSpPr>
          <a:xfrm>
            <a:off x="7956604" y="3836276"/>
            <a:ext cx="351315" cy="348513"/>
            <a:chOff x="6167350" y="2672800"/>
            <a:chExt cx="297750" cy="295375"/>
          </a:xfrm>
        </p:grpSpPr>
        <p:sp>
          <p:nvSpPr>
            <p:cNvPr id="10686" name="Google Shape;10686;p82"/>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82"/>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82"/>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82"/>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82"/>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1" name="Google Shape;10691;p82"/>
          <p:cNvGrpSpPr/>
          <p:nvPr/>
        </p:nvGrpSpPr>
        <p:grpSpPr>
          <a:xfrm>
            <a:off x="6197601" y="1531509"/>
            <a:ext cx="347599" cy="350371"/>
            <a:chOff x="1777925" y="1953700"/>
            <a:chExt cx="294600" cy="296950"/>
          </a:xfrm>
        </p:grpSpPr>
        <p:sp>
          <p:nvSpPr>
            <p:cNvPr id="10692" name="Google Shape;10692;p82"/>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82"/>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82"/>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82"/>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6" name="Google Shape;10696;p82"/>
          <p:cNvGrpSpPr/>
          <p:nvPr/>
        </p:nvGrpSpPr>
        <p:grpSpPr>
          <a:xfrm>
            <a:off x="6213411" y="1984397"/>
            <a:ext cx="315977" cy="347599"/>
            <a:chOff x="1790525" y="2319150"/>
            <a:chExt cx="267800" cy="294600"/>
          </a:xfrm>
        </p:grpSpPr>
        <p:sp>
          <p:nvSpPr>
            <p:cNvPr id="10697" name="Google Shape;10697;p82"/>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82"/>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99" name="Google Shape;10699;p82"/>
          <p:cNvSpPr/>
          <p:nvPr/>
        </p:nvSpPr>
        <p:spPr>
          <a:xfrm>
            <a:off x="6196153" y="24247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00" name="Google Shape;10700;p82"/>
          <p:cNvGrpSpPr/>
          <p:nvPr/>
        </p:nvGrpSpPr>
        <p:grpSpPr>
          <a:xfrm>
            <a:off x="4866386" y="2897963"/>
            <a:ext cx="349457" cy="348542"/>
            <a:chOff x="3599700" y="1954475"/>
            <a:chExt cx="296175" cy="295400"/>
          </a:xfrm>
        </p:grpSpPr>
        <p:sp>
          <p:nvSpPr>
            <p:cNvPr id="10701" name="Google Shape;10701;p82"/>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82"/>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82"/>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4" name="Google Shape;10704;p82"/>
          <p:cNvGrpSpPr/>
          <p:nvPr/>
        </p:nvGrpSpPr>
        <p:grpSpPr>
          <a:xfrm>
            <a:off x="4867316" y="3387426"/>
            <a:ext cx="347599" cy="347599"/>
            <a:chOff x="3601275" y="2319150"/>
            <a:chExt cx="294600" cy="294600"/>
          </a:xfrm>
        </p:grpSpPr>
        <p:sp>
          <p:nvSpPr>
            <p:cNvPr id="10705" name="Google Shape;10705;p82"/>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82"/>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07" name="Google Shape;10707;p82"/>
          <p:cNvSpPr/>
          <p:nvPr/>
        </p:nvSpPr>
        <p:spPr>
          <a:xfrm>
            <a:off x="4866749" y="38362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08" name="Google Shape;10708;p82"/>
          <p:cNvGrpSpPr/>
          <p:nvPr/>
        </p:nvGrpSpPr>
        <p:grpSpPr>
          <a:xfrm>
            <a:off x="7087019" y="2897521"/>
            <a:ext cx="328071" cy="349427"/>
            <a:chOff x="5421475" y="1945825"/>
            <a:chExt cx="278050" cy="296150"/>
          </a:xfrm>
        </p:grpSpPr>
        <p:sp>
          <p:nvSpPr>
            <p:cNvPr id="10709" name="Google Shape;10709;p82"/>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82"/>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82"/>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82"/>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82"/>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82"/>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82"/>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82"/>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7" name="Google Shape;10717;p82"/>
          <p:cNvSpPr/>
          <p:nvPr/>
        </p:nvSpPr>
        <p:spPr>
          <a:xfrm>
            <a:off x="7074326" y="33855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8" name="Google Shape;10718;p82"/>
          <p:cNvGrpSpPr/>
          <p:nvPr/>
        </p:nvGrpSpPr>
        <p:grpSpPr>
          <a:xfrm>
            <a:off x="7075869" y="3898073"/>
            <a:ext cx="350371" cy="224918"/>
            <a:chOff x="5411225" y="2726350"/>
            <a:chExt cx="296950" cy="190625"/>
          </a:xfrm>
        </p:grpSpPr>
        <p:sp>
          <p:nvSpPr>
            <p:cNvPr id="10719" name="Google Shape;10719;p82"/>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82"/>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1" name="Google Shape;10721;p82"/>
          <p:cNvGrpSpPr/>
          <p:nvPr/>
        </p:nvGrpSpPr>
        <p:grpSpPr>
          <a:xfrm>
            <a:off x="6185904" y="4287346"/>
            <a:ext cx="351286" cy="326390"/>
            <a:chOff x="6524150" y="1938725"/>
            <a:chExt cx="297725" cy="276625"/>
          </a:xfrm>
        </p:grpSpPr>
        <p:sp>
          <p:nvSpPr>
            <p:cNvPr id="10722" name="Google Shape;10722;p82"/>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82"/>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82"/>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82"/>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6" name="Google Shape;10726;p82"/>
          <p:cNvGrpSpPr/>
          <p:nvPr/>
        </p:nvGrpSpPr>
        <p:grpSpPr>
          <a:xfrm>
            <a:off x="6637536" y="1531966"/>
            <a:ext cx="350401" cy="349457"/>
            <a:chOff x="2141000" y="1954475"/>
            <a:chExt cx="296975" cy="296175"/>
          </a:xfrm>
        </p:grpSpPr>
        <p:sp>
          <p:nvSpPr>
            <p:cNvPr id="10727" name="Google Shape;10727;p82"/>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82"/>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82"/>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82"/>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1" name="Google Shape;10731;p82"/>
          <p:cNvGrpSpPr/>
          <p:nvPr/>
        </p:nvGrpSpPr>
        <p:grpSpPr>
          <a:xfrm>
            <a:off x="6631047" y="1983807"/>
            <a:ext cx="363380" cy="348778"/>
            <a:chOff x="2140225" y="2318650"/>
            <a:chExt cx="307975" cy="295600"/>
          </a:xfrm>
        </p:grpSpPr>
        <p:sp>
          <p:nvSpPr>
            <p:cNvPr id="10732" name="Google Shape;10732;p82"/>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82"/>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4" name="Google Shape;10734;p82"/>
          <p:cNvGrpSpPr/>
          <p:nvPr/>
        </p:nvGrpSpPr>
        <p:grpSpPr>
          <a:xfrm>
            <a:off x="6636607" y="2425305"/>
            <a:ext cx="352259" cy="349427"/>
            <a:chOff x="2139425" y="2682250"/>
            <a:chExt cx="298550" cy="296150"/>
          </a:xfrm>
        </p:grpSpPr>
        <p:sp>
          <p:nvSpPr>
            <p:cNvPr id="10735" name="Google Shape;10735;p82"/>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82"/>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82"/>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82"/>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9" name="Google Shape;10739;p82"/>
          <p:cNvGrpSpPr/>
          <p:nvPr/>
        </p:nvGrpSpPr>
        <p:grpSpPr>
          <a:xfrm>
            <a:off x="5301219" y="2939791"/>
            <a:ext cx="350401" cy="264888"/>
            <a:chOff x="3962775" y="1990700"/>
            <a:chExt cx="296975" cy="224500"/>
          </a:xfrm>
        </p:grpSpPr>
        <p:sp>
          <p:nvSpPr>
            <p:cNvPr id="10740" name="Google Shape;10740;p82"/>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82"/>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82"/>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82"/>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4" name="Google Shape;10744;p82"/>
          <p:cNvGrpSpPr/>
          <p:nvPr/>
        </p:nvGrpSpPr>
        <p:grpSpPr>
          <a:xfrm>
            <a:off x="5301691" y="3386497"/>
            <a:ext cx="349457" cy="349457"/>
            <a:chOff x="3963575" y="2317575"/>
            <a:chExt cx="296175" cy="296175"/>
          </a:xfrm>
        </p:grpSpPr>
        <p:sp>
          <p:nvSpPr>
            <p:cNvPr id="10745" name="Google Shape;10745;p82"/>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82"/>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82"/>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82"/>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82"/>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82"/>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82"/>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82"/>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82"/>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82"/>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82"/>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82"/>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82"/>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82"/>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82"/>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82"/>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1" name="Google Shape;10761;p82"/>
          <p:cNvGrpSpPr/>
          <p:nvPr/>
        </p:nvGrpSpPr>
        <p:grpSpPr>
          <a:xfrm>
            <a:off x="5301691" y="3836276"/>
            <a:ext cx="349457" cy="348513"/>
            <a:chOff x="3962775" y="2683025"/>
            <a:chExt cx="296175" cy="295375"/>
          </a:xfrm>
        </p:grpSpPr>
        <p:sp>
          <p:nvSpPr>
            <p:cNvPr id="10762" name="Google Shape;10762;p82"/>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82"/>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82"/>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65" name="Google Shape;10765;p82"/>
          <p:cNvSpPr/>
          <p:nvPr/>
        </p:nvSpPr>
        <p:spPr>
          <a:xfrm>
            <a:off x="7513275" y="28979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66" name="Google Shape;10766;p82"/>
          <p:cNvGrpSpPr/>
          <p:nvPr/>
        </p:nvGrpSpPr>
        <p:grpSpPr>
          <a:xfrm>
            <a:off x="7516228" y="3386968"/>
            <a:ext cx="348513" cy="348513"/>
            <a:chOff x="5775900" y="2308125"/>
            <a:chExt cx="295375" cy="295375"/>
          </a:xfrm>
        </p:grpSpPr>
        <p:sp>
          <p:nvSpPr>
            <p:cNvPr id="10767" name="Google Shape;10767;p82"/>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82"/>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82"/>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82"/>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82"/>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2" name="Google Shape;10772;p82"/>
          <p:cNvGrpSpPr/>
          <p:nvPr/>
        </p:nvGrpSpPr>
        <p:grpSpPr>
          <a:xfrm>
            <a:off x="7537142" y="3835804"/>
            <a:ext cx="306686" cy="349457"/>
            <a:chOff x="5794025" y="2673575"/>
            <a:chExt cx="259925" cy="296175"/>
          </a:xfrm>
        </p:grpSpPr>
        <p:sp>
          <p:nvSpPr>
            <p:cNvPr id="10773" name="Google Shape;10773;p82"/>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82"/>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75" name="Google Shape;10775;p82"/>
          <p:cNvSpPr/>
          <p:nvPr/>
        </p:nvSpPr>
        <p:spPr>
          <a:xfrm>
            <a:off x="6637977" y="43068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779" name="Shape 10779"/>
        <p:cNvGrpSpPr/>
        <p:nvPr/>
      </p:nvGrpSpPr>
      <p:grpSpPr>
        <a:xfrm>
          <a:off x="0" y="0"/>
          <a:ext cx="0" cy="0"/>
          <a:chOff x="0" y="0"/>
          <a:chExt cx="0" cy="0"/>
        </a:xfrm>
      </p:grpSpPr>
      <p:sp>
        <p:nvSpPr>
          <p:cNvPr id="10780" name="Google Shape;10780;p83"/>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781" name="Google Shape;10781;p83"/>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0782" name="Google Shape;10782;p83"/>
          <p:cNvGrpSpPr/>
          <p:nvPr/>
        </p:nvGrpSpPr>
        <p:grpSpPr>
          <a:xfrm>
            <a:off x="882957" y="1534450"/>
            <a:ext cx="292442" cy="355741"/>
            <a:chOff x="-35830350" y="1912725"/>
            <a:chExt cx="241050" cy="293225"/>
          </a:xfrm>
        </p:grpSpPr>
        <p:sp>
          <p:nvSpPr>
            <p:cNvPr id="10783" name="Google Shape;10783;p83"/>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83"/>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5" name="Google Shape;10785;p83"/>
          <p:cNvGrpSpPr/>
          <p:nvPr/>
        </p:nvGrpSpPr>
        <p:grpSpPr>
          <a:xfrm>
            <a:off x="851444" y="1994048"/>
            <a:ext cx="355468" cy="353587"/>
            <a:chOff x="-35854750" y="2272675"/>
            <a:chExt cx="293000" cy="291450"/>
          </a:xfrm>
        </p:grpSpPr>
        <p:sp>
          <p:nvSpPr>
            <p:cNvPr id="10786" name="Google Shape;10786;p83"/>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83"/>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83"/>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9" name="Google Shape;10789;p83"/>
          <p:cNvGrpSpPr/>
          <p:nvPr/>
        </p:nvGrpSpPr>
        <p:grpSpPr>
          <a:xfrm>
            <a:off x="850958" y="2448634"/>
            <a:ext cx="356438" cy="354558"/>
            <a:chOff x="-35853975" y="2631825"/>
            <a:chExt cx="293800" cy="292250"/>
          </a:xfrm>
        </p:grpSpPr>
        <p:sp>
          <p:nvSpPr>
            <p:cNvPr id="10790" name="Google Shape;10790;p83"/>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83"/>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83"/>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83"/>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83"/>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5" name="Google Shape;10795;p83"/>
          <p:cNvGrpSpPr/>
          <p:nvPr/>
        </p:nvGrpSpPr>
        <p:grpSpPr>
          <a:xfrm>
            <a:off x="3089562" y="1535527"/>
            <a:ext cx="353587" cy="353587"/>
            <a:chOff x="-34032200" y="1916675"/>
            <a:chExt cx="291450" cy="291450"/>
          </a:xfrm>
        </p:grpSpPr>
        <p:sp>
          <p:nvSpPr>
            <p:cNvPr id="10796" name="Google Shape;10796;p83"/>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83"/>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83"/>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83"/>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00" name="Google Shape;10800;p83"/>
          <p:cNvSpPr/>
          <p:nvPr/>
        </p:nvSpPr>
        <p:spPr>
          <a:xfrm>
            <a:off x="3086014" y="1992728"/>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01" name="Google Shape;10801;p83"/>
          <p:cNvGrpSpPr/>
          <p:nvPr/>
        </p:nvGrpSpPr>
        <p:grpSpPr>
          <a:xfrm>
            <a:off x="3089092" y="2448634"/>
            <a:ext cx="354527" cy="354558"/>
            <a:chOff x="-34032200" y="2634975"/>
            <a:chExt cx="292225" cy="292250"/>
          </a:xfrm>
        </p:grpSpPr>
        <p:sp>
          <p:nvSpPr>
            <p:cNvPr id="10802" name="Google Shape;10802;p83"/>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83"/>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83"/>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5" name="Google Shape;10805;p83"/>
          <p:cNvGrpSpPr/>
          <p:nvPr/>
        </p:nvGrpSpPr>
        <p:grpSpPr>
          <a:xfrm>
            <a:off x="1739487" y="2914882"/>
            <a:ext cx="358379" cy="354527"/>
            <a:chOff x="-32245875" y="1938725"/>
            <a:chExt cx="295400" cy="292225"/>
          </a:xfrm>
        </p:grpSpPr>
        <p:sp>
          <p:nvSpPr>
            <p:cNvPr id="10806" name="Google Shape;10806;p83"/>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83"/>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83"/>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9" name="Google Shape;10809;p83"/>
          <p:cNvGrpSpPr/>
          <p:nvPr/>
        </p:nvGrpSpPr>
        <p:grpSpPr>
          <a:xfrm>
            <a:off x="1736150" y="3384280"/>
            <a:ext cx="365052" cy="352162"/>
            <a:chOff x="-32243500" y="2299850"/>
            <a:chExt cx="300900" cy="290275"/>
          </a:xfrm>
        </p:grpSpPr>
        <p:sp>
          <p:nvSpPr>
            <p:cNvPr id="10810" name="Google Shape;10810;p83"/>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83"/>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12" name="Google Shape;10812;p83"/>
          <p:cNvSpPr/>
          <p:nvPr/>
        </p:nvSpPr>
        <p:spPr>
          <a:xfrm>
            <a:off x="1737541" y="3844649"/>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13" name="Google Shape;10813;p83"/>
          <p:cNvGrpSpPr/>
          <p:nvPr/>
        </p:nvGrpSpPr>
        <p:grpSpPr>
          <a:xfrm>
            <a:off x="1299432" y="1534571"/>
            <a:ext cx="354527" cy="355498"/>
            <a:chOff x="-35495600" y="1912725"/>
            <a:chExt cx="292225" cy="293025"/>
          </a:xfrm>
        </p:grpSpPr>
        <p:sp>
          <p:nvSpPr>
            <p:cNvPr id="10814" name="Google Shape;10814;p83"/>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83"/>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83"/>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17" name="Google Shape;10817;p83"/>
          <p:cNvSpPr/>
          <p:nvPr/>
        </p:nvSpPr>
        <p:spPr>
          <a:xfrm>
            <a:off x="1295266" y="1993775"/>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18" name="Google Shape;10818;p83"/>
          <p:cNvGrpSpPr/>
          <p:nvPr/>
        </p:nvGrpSpPr>
        <p:grpSpPr>
          <a:xfrm>
            <a:off x="1299432" y="2449119"/>
            <a:ext cx="354527" cy="353587"/>
            <a:chOff x="-35495600" y="2631825"/>
            <a:chExt cx="292225" cy="291450"/>
          </a:xfrm>
        </p:grpSpPr>
        <p:sp>
          <p:nvSpPr>
            <p:cNvPr id="10819" name="Google Shape;10819;p83"/>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83"/>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83"/>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83"/>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3" name="Google Shape;10823;p83"/>
          <p:cNvGrpSpPr/>
          <p:nvPr/>
        </p:nvGrpSpPr>
        <p:grpSpPr>
          <a:xfrm>
            <a:off x="3537081" y="1535527"/>
            <a:ext cx="353587" cy="353587"/>
            <a:chOff x="-33673825" y="1916675"/>
            <a:chExt cx="291450" cy="291450"/>
          </a:xfrm>
        </p:grpSpPr>
        <p:sp>
          <p:nvSpPr>
            <p:cNvPr id="10824" name="Google Shape;10824;p83"/>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83"/>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83"/>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83"/>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8" name="Google Shape;10828;p83"/>
          <p:cNvGrpSpPr/>
          <p:nvPr/>
        </p:nvGrpSpPr>
        <p:grpSpPr>
          <a:xfrm>
            <a:off x="3534700" y="1993107"/>
            <a:ext cx="358349" cy="355468"/>
            <a:chOff x="-33676975" y="2275050"/>
            <a:chExt cx="295375" cy="293000"/>
          </a:xfrm>
        </p:grpSpPr>
        <p:sp>
          <p:nvSpPr>
            <p:cNvPr id="10829" name="Google Shape;10829;p83"/>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83"/>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83"/>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2" name="Google Shape;10832;p83"/>
          <p:cNvGrpSpPr/>
          <p:nvPr/>
        </p:nvGrpSpPr>
        <p:grpSpPr>
          <a:xfrm>
            <a:off x="3537081" y="2448406"/>
            <a:ext cx="353587" cy="355013"/>
            <a:chOff x="-33673825" y="2634975"/>
            <a:chExt cx="291450" cy="292625"/>
          </a:xfrm>
        </p:grpSpPr>
        <p:sp>
          <p:nvSpPr>
            <p:cNvPr id="10833" name="Google Shape;10833;p83"/>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83"/>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5" name="Google Shape;10835;p83"/>
          <p:cNvGrpSpPr/>
          <p:nvPr/>
        </p:nvGrpSpPr>
        <p:grpSpPr>
          <a:xfrm>
            <a:off x="2205089" y="2915322"/>
            <a:ext cx="329687" cy="353648"/>
            <a:chOff x="-31874100" y="1939525"/>
            <a:chExt cx="271750" cy="291500"/>
          </a:xfrm>
        </p:grpSpPr>
        <p:sp>
          <p:nvSpPr>
            <p:cNvPr id="10836" name="Google Shape;10836;p83"/>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83"/>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38" name="Google Shape;10838;p83"/>
          <p:cNvSpPr/>
          <p:nvPr/>
        </p:nvSpPr>
        <p:spPr>
          <a:xfrm>
            <a:off x="2211275" y="3383767"/>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39" name="Google Shape;10839;p83"/>
          <p:cNvGrpSpPr/>
          <p:nvPr/>
        </p:nvGrpSpPr>
        <p:grpSpPr>
          <a:xfrm>
            <a:off x="2186451" y="3844343"/>
            <a:ext cx="366963" cy="352768"/>
            <a:chOff x="-31889075" y="2658950"/>
            <a:chExt cx="302475" cy="290775"/>
          </a:xfrm>
        </p:grpSpPr>
        <p:sp>
          <p:nvSpPr>
            <p:cNvPr id="10840" name="Google Shape;10840;p83"/>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83"/>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42" name="Google Shape;10842;p83"/>
          <p:cNvSpPr/>
          <p:nvPr/>
        </p:nvSpPr>
        <p:spPr>
          <a:xfrm>
            <a:off x="3974577" y="3383282"/>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43" name="Google Shape;10843;p83"/>
          <p:cNvGrpSpPr/>
          <p:nvPr/>
        </p:nvGrpSpPr>
        <p:grpSpPr>
          <a:xfrm>
            <a:off x="1747421" y="1534571"/>
            <a:ext cx="354527" cy="355498"/>
            <a:chOff x="-35136450" y="1912725"/>
            <a:chExt cx="292225" cy="293025"/>
          </a:xfrm>
        </p:grpSpPr>
        <p:sp>
          <p:nvSpPr>
            <p:cNvPr id="10844" name="Google Shape;10844;p83"/>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83"/>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83"/>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7" name="Google Shape;10847;p83"/>
          <p:cNvGrpSpPr/>
          <p:nvPr/>
        </p:nvGrpSpPr>
        <p:grpSpPr>
          <a:xfrm>
            <a:off x="1747891" y="1993790"/>
            <a:ext cx="353587" cy="354103"/>
            <a:chOff x="-35134875" y="2272675"/>
            <a:chExt cx="291450" cy="291875"/>
          </a:xfrm>
        </p:grpSpPr>
        <p:sp>
          <p:nvSpPr>
            <p:cNvPr id="10848" name="Google Shape;10848;p83"/>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83"/>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83"/>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83"/>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2" name="Google Shape;10852;p83"/>
          <p:cNvGrpSpPr/>
          <p:nvPr/>
        </p:nvGrpSpPr>
        <p:grpSpPr>
          <a:xfrm>
            <a:off x="1789458" y="2449119"/>
            <a:ext cx="270453" cy="353587"/>
            <a:chOff x="-35101800" y="2631050"/>
            <a:chExt cx="222925" cy="291450"/>
          </a:xfrm>
        </p:grpSpPr>
        <p:sp>
          <p:nvSpPr>
            <p:cNvPr id="10853" name="Google Shape;10853;p83"/>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83"/>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83"/>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83"/>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57" name="Google Shape;10857;p83"/>
          <p:cNvSpPr/>
          <p:nvPr/>
        </p:nvSpPr>
        <p:spPr>
          <a:xfrm>
            <a:off x="3982155" y="1534859"/>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8" name="Google Shape;10858;p83"/>
          <p:cNvGrpSpPr/>
          <p:nvPr/>
        </p:nvGrpSpPr>
        <p:grpSpPr>
          <a:xfrm>
            <a:off x="3977510" y="1993107"/>
            <a:ext cx="353587" cy="355468"/>
            <a:chOff x="-33314675" y="2275050"/>
            <a:chExt cx="291450" cy="293000"/>
          </a:xfrm>
        </p:grpSpPr>
        <p:sp>
          <p:nvSpPr>
            <p:cNvPr id="10859" name="Google Shape;10859;p83"/>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83"/>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83"/>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62" name="Google Shape;10862;p83"/>
          <p:cNvSpPr/>
          <p:nvPr/>
        </p:nvSpPr>
        <p:spPr>
          <a:xfrm>
            <a:off x="3973071" y="2447907"/>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63" name="Google Shape;10863;p83"/>
          <p:cNvGrpSpPr/>
          <p:nvPr/>
        </p:nvGrpSpPr>
        <p:grpSpPr>
          <a:xfrm>
            <a:off x="2639701" y="2915367"/>
            <a:ext cx="353587" cy="353557"/>
            <a:chOff x="-31523625" y="1939525"/>
            <a:chExt cx="291450" cy="291425"/>
          </a:xfrm>
        </p:grpSpPr>
        <p:sp>
          <p:nvSpPr>
            <p:cNvPr id="10864" name="Google Shape;10864;p83"/>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83"/>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83"/>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83"/>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83"/>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83"/>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83"/>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83"/>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83"/>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83"/>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83"/>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5" name="Google Shape;10875;p83"/>
          <p:cNvGrpSpPr/>
          <p:nvPr/>
        </p:nvGrpSpPr>
        <p:grpSpPr>
          <a:xfrm>
            <a:off x="2638746" y="3383568"/>
            <a:ext cx="355498" cy="353587"/>
            <a:chOff x="-31523625" y="2298675"/>
            <a:chExt cx="293025" cy="291450"/>
          </a:xfrm>
        </p:grpSpPr>
        <p:sp>
          <p:nvSpPr>
            <p:cNvPr id="10876" name="Google Shape;10876;p83"/>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83"/>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83"/>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79" name="Google Shape;10879;p83"/>
          <p:cNvSpPr/>
          <p:nvPr/>
        </p:nvSpPr>
        <p:spPr>
          <a:xfrm>
            <a:off x="2633984" y="3842739"/>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83"/>
          <p:cNvSpPr/>
          <p:nvPr/>
        </p:nvSpPr>
        <p:spPr>
          <a:xfrm>
            <a:off x="3975533" y="3844164"/>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81" name="Google Shape;10881;p83"/>
          <p:cNvGrpSpPr/>
          <p:nvPr/>
        </p:nvGrpSpPr>
        <p:grpSpPr>
          <a:xfrm>
            <a:off x="2205934" y="1535542"/>
            <a:ext cx="331598" cy="353557"/>
            <a:chOff x="-34767825" y="1914325"/>
            <a:chExt cx="273325" cy="291425"/>
          </a:xfrm>
        </p:grpSpPr>
        <p:sp>
          <p:nvSpPr>
            <p:cNvPr id="10882" name="Google Shape;10882;p83"/>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83"/>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83"/>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5" name="Google Shape;10885;p83"/>
          <p:cNvGrpSpPr/>
          <p:nvPr/>
        </p:nvGrpSpPr>
        <p:grpSpPr>
          <a:xfrm>
            <a:off x="2193513" y="1993092"/>
            <a:ext cx="356438" cy="355498"/>
            <a:chOff x="-34778075" y="2272675"/>
            <a:chExt cx="293800" cy="293025"/>
          </a:xfrm>
        </p:grpSpPr>
        <p:sp>
          <p:nvSpPr>
            <p:cNvPr id="10886" name="Google Shape;10886;p83"/>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83"/>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83"/>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9" name="Google Shape;10889;p83"/>
          <p:cNvGrpSpPr/>
          <p:nvPr/>
        </p:nvGrpSpPr>
        <p:grpSpPr>
          <a:xfrm>
            <a:off x="2194939" y="2449119"/>
            <a:ext cx="353587" cy="353587"/>
            <a:chOff x="-34776500" y="2631825"/>
            <a:chExt cx="291450" cy="291450"/>
          </a:xfrm>
        </p:grpSpPr>
        <p:sp>
          <p:nvSpPr>
            <p:cNvPr id="10890" name="Google Shape;10890;p83"/>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83"/>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83"/>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3" name="Google Shape;10893;p83"/>
          <p:cNvGrpSpPr/>
          <p:nvPr/>
        </p:nvGrpSpPr>
        <p:grpSpPr>
          <a:xfrm>
            <a:off x="853628" y="2912973"/>
            <a:ext cx="354527" cy="358349"/>
            <a:chOff x="-32956300" y="1915900"/>
            <a:chExt cx="292225" cy="295375"/>
          </a:xfrm>
        </p:grpSpPr>
        <p:sp>
          <p:nvSpPr>
            <p:cNvPr id="10894" name="Google Shape;10894;p83"/>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83"/>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96" name="Google Shape;10896;p83"/>
          <p:cNvSpPr/>
          <p:nvPr/>
        </p:nvSpPr>
        <p:spPr>
          <a:xfrm>
            <a:off x="850648" y="3383782"/>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83"/>
          <p:cNvSpPr/>
          <p:nvPr/>
        </p:nvSpPr>
        <p:spPr>
          <a:xfrm>
            <a:off x="850162" y="3843679"/>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98" name="Google Shape;10898;p83"/>
          <p:cNvGrpSpPr/>
          <p:nvPr/>
        </p:nvGrpSpPr>
        <p:grpSpPr>
          <a:xfrm>
            <a:off x="3081101" y="2915367"/>
            <a:ext cx="356438" cy="353557"/>
            <a:chOff x="-31166825" y="1939525"/>
            <a:chExt cx="293800" cy="291425"/>
          </a:xfrm>
        </p:grpSpPr>
        <p:sp>
          <p:nvSpPr>
            <p:cNvPr id="10899" name="Google Shape;10899;p83"/>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83"/>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83"/>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83"/>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83"/>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83"/>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83"/>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83"/>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83"/>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83"/>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83"/>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0" name="Google Shape;10910;p83"/>
          <p:cNvGrpSpPr/>
          <p:nvPr/>
        </p:nvGrpSpPr>
        <p:grpSpPr>
          <a:xfrm>
            <a:off x="3082057" y="3383295"/>
            <a:ext cx="354527" cy="354133"/>
            <a:chOff x="-31165250" y="2298675"/>
            <a:chExt cx="292225" cy="291900"/>
          </a:xfrm>
        </p:grpSpPr>
        <p:sp>
          <p:nvSpPr>
            <p:cNvPr id="10911" name="Google Shape;10911;p83"/>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83"/>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83"/>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4" name="Google Shape;10914;p83"/>
          <p:cNvGrpSpPr/>
          <p:nvPr/>
        </p:nvGrpSpPr>
        <p:grpSpPr>
          <a:xfrm>
            <a:off x="3082542" y="3843949"/>
            <a:ext cx="353557" cy="353557"/>
            <a:chOff x="-31164450" y="2657050"/>
            <a:chExt cx="291425" cy="291425"/>
          </a:xfrm>
        </p:grpSpPr>
        <p:sp>
          <p:nvSpPr>
            <p:cNvPr id="10915" name="Google Shape;10915;p83"/>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83"/>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83"/>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83"/>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19" name="Google Shape;10919;p83"/>
          <p:cNvSpPr/>
          <p:nvPr/>
        </p:nvSpPr>
        <p:spPr>
          <a:xfrm>
            <a:off x="2188967" y="4264670"/>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20" name="Google Shape;10920;p83"/>
          <p:cNvGrpSpPr/>
          <p:nvPr/>
        </p:nvGrpSpPr>
        <p:grpSpPr>
          <a:xfrm>
            <a:off x="2632987" y="1535178"/>
            <a:ext cx="358349" cy="354285"/>
            <a:chOff x="-34421275" y="1912725"/>
            <a:chExt cx="295375" cy="292025"/>
          </a:xfrm>
        </p:grpSpPr>
        <p:sp>
          <p:nvSpPr>
            <p:cNvPr id="10921" name="Google Shape;10921;p83"/>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83"/>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3" name="Google Shape;10923;p83"/>
          <p:cNvGrpSpPr/>
          <p:nvPr/>
        </p:nvGrpSpPr>
        <p:grpSpPr>
          <a:xfrm>
            <a:off x="2632032" y="1993093"/>
            <a:ext cx="360260" cy="355498"/>
            <a:chOff x="-34418125" y="2271100"/>
            <a:chExt cx="296950" cy="293025"/>
          </a:xfrm>
        </p:grpSpPr>
        <p:sp>
          <p:nvSpPr>
            <p:cNvPr id="10924" name="Google Shape;10924;p83"/>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83"/>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83"/>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83"/>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83"/>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9" name="Google Shape;10929;p83"/>
          <p:cNvGrpSpPr/>
          <p:nvPr/>
        </p:nvGrpSpPr>
        <p:grpSpPr>
          <a:xfrm>
            <a:off x="2632987" y="2449119"/>
            <a:ext cx="358349" cy="353587"/>
            <a:chOff x="-34421275" y="2631050"/>
            <a:chExt cx="295375" cy="291450"/>
          </a:xfrm>
        </p:grpSpPr>
        <p:sp>
          <p:nvSpPr>
            <p:cNvPr id="10930" name="Google Shape;10930;p83"/>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83"/>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83"/>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83"/>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34" name="Google Shape;10934;p83"/>
          <p:cNvSpPr/>
          <p:nvPr/>
        </p:nvSpPr>
        <p:spPr>
          <a:xfrm>
            <a:off x="1299154" y="2915050"/>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83"/>
          <p:cNvSpPr/>
          <p:nvPr/>
        </p:nvSpPr>
        <p:spPr>
          <a:xfrm>
            <a:off x="1299154" y="3383782"/>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83"/>
          <p:cNvSpPr/>
          <p:nvPr/>
        </p:nvSpPr>
        <p:spPr>
          <a:xfrm>
            <a:off x="1290085" y="3843815"/>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37" name="Google Shape;10937;p83"/>
          <p:cNvGrpSpPr/>
          <p:nvPr/>
        </p:nvGrpSpPr>
        <p:grpSpPr>
          <a:xfrm>
            <a:off x="3537620" y="2915837"/>
            <a:ext cx="353587" cy="352617"/>
            <a:chOff x="-30805300" y="1938725"/>
            <a:chExt cx="291450" cy="290650"/>
          </a:xfrm>
        </p:grpSpPr>
        <p:sp>
          <p:nvSpPr>
            <p:cNvPr id="10938" name="Google Shape;10938;p83"/>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83"/>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0" name="Google Shape;10940;p83"/>
          <p:cNvGrpSpPr/>
          <p:nvPr/>
        </p:nvGrpSpPr>
        <p:grpSpPr>
          <a:xfrm>
            <a:off x="3538105" y="3383765"/>
            <a:ext cx="352617" cy="353193"/>
            <a:chOff x="-30805300" y="2298675"/>
            <a:chExt cx="290650" cy="291125"/>
          </a:xfrm>
        </p:grpSpPr>
        <p:sp>
          <p:nvSpPr>
            <p:cNvPr id="10941" name="Google Shape;10941;p83"/>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83"/>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83"/>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83"/>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5" name="Google Shape;10945;p83"/>
          <p:cNvGrpSpPr/>
          <p:nvPr/>
        </p:nvGrpSpPr>
        <p:grpSpPr>
          <a:xfrm>
            <a:off x="3537635" y="3843949"/>
            <a:ext cx="353557" cy="353557"/>
            <a:chOff x="-30806075" y="2657050"/>
            <a:chExt cx="291425" cy="291425"/>
          </a:xfrm>
        </p:grpSpPr>
        <p:sp>
          <p:nvSpPr>
            <p:cNvPr id="10946" name="Google Shape;10946;p83"/>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83"/>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83"/>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9" name="Google Shape;10949;p83"/>
          <p:cNvGrpSpPr/>
          <p:nvPr/>
        </p:nvGrpSpPr>
        <p:grpSpPr>
          <a:xfrm>
            <a:off x="2639681" y="4301756"/>
            <a:ext cx="353557" cy="353557"/>
            <a:chOff x="-30064925" y="2332550"/>
            <a:chExt cx="291425" cy="291425"/>
          </a:xfrm>
        </p:grpSpPr>
        <p:sp>
          <p:nvSpPr>
            <p:cNvPr id="10950" name="Google Shape;10950;p83"/>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83"/>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83"/>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3" name="Google Shape;10953;p83"/>
          <p:cNvGrpSpPr/>
          <p:nvPr/>
        </p:nvGrpSpPr>
        <p:grpSpPr>
          <a:xfrm>
            <a:off x="3983068" y="2911256"/>
            <a:ext cx="348855" cy="347879"/>
            <a:chOff x="2821450" y="2957850"/>
            <a:chExt cx="259275" cy="258550"/>
          </a:xfrm>
        </p:grpSpPr>
        <p:sp>
          <p:nvSpPr>
            <p:cNvPr id="10954" name="Google Shape;10954;p83"/>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83"/>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83"/>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grpSp>
        <p:nvGrpSpPr>
          <p:cNvPr id="10957" name="Google Shape;10957;p83"/>
          <p:cNvGrpSpPr/>
          <p:nvPr/>
        </p:nvGrpSpPr>
        <p:grpSpPr>
          <a:xfrm>
            <a:off x="4858100" y="1532274"/>
            <a:ext cx="361090" cy="361090"/>
            <a:chOff x="-57970450" y="1903275"/>
            <a:chExt cx="318225" cy="318225"/>
          </a:xfrm>
        </p:grpSpPr>
        <p:sp>
          <p:nvSpPr>
            <p:cNvPr id="10958" name="Google Shape;10958;p83"/>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83"/>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83"/>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83"/>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2" name="Google Shape;10962;p83"/>
          <p:cNvGrpSpPr/>
          <p:nvPr/>
        </p:nvGrpSpPr>
        <p:grpSpPr>
          <a:xfrm>
            <a:off x="4880000" y="2008231"/>
            <a:ext cx="317290" cy="359303"/>
            <a:chOff x="-57950750" y="2296300"/>
            <a:chExt cx="279625" cy="316650"/>
          </a:xfrm>
        </p:grpSpPr>
        <p:sp>
          <p:nvSpPr>
            <p:cNvPr id="10963" name="Google Shape;10963;p83"/>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83"/>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83"/>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83"/>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7" name="Google Shape;10967;p83"/>
          <p:cNvGrpSpPr/>
          <p:nvPr/>
        </p:nvGrpSpPr>
        <p:grpSpPr>
          <a:xfrm>
            <a:off x="4858214" y="2459907"/>
            <a:ext cx="360863" cy="360211"/>
            <a:chOff x="-57969675" y="2687750"/>
            <a:chExt cx="318025" cy="317450"/>
          </a:xfrm>
        </p:grpSpPr>
        <p:sp>
          <p:nvSpPr>
            <p:cNvPr id="10968" name="Google Shape;10968;p83"/>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83"/>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83"/>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83"/>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2" name="Google Shape;10972;p83"/>
          <p:cNvGrpSpPr/>
          <p:nvPr/>
        </p:nvGrpSpPr>
        <p:grpSpPr>
          <a:xfrm>
            <a:off x="7067397" y="1532274"/>
            <a:ext cx="363785" cy="361090"/>
            <a:chOff x="-56012425" y="1903275"/>
            <a:chExt cx="320600" cy="318225"/>
          </a:xfrm>
        </p:grpSpPr>
        <p:sp>
          <p:nvSpPr>
            <p:cNvPr id="10973" name="Google Shape;10973;p83"/>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83"/>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5" name="Google Shape;10975;p83"/>
          <p:cNvGrpSpPr/>
          <p:nvPr/>
        </p:nvGrpSpPr>
        <p:grpSpPr>
          <a:xfrm>
            <a:off x="7068290" y="2006443"/>
            <a:ext cx="361998" cy="361998"/>
            <a:chOff x="-56010850" y="2294725"/>
            <a:chExt cx="319025" cy="319025"/>
          </a:xfrm>
        </p:grpSpPr>
        <p:sp>
          <p:nvSpPr>
            <p:cNvPr id="10976" name="Google Shape;10976;p83"/>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83"/>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83"/>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83"/>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0" name="Google Shape;10980;p83"/>
          <p:cNvGrpSpPr/>
          <p:nvPr/>
        </p:nvGrpSpPr>
        <p:grpSpPr>
          <a:xfrm>
            <a:off x="7068305" y="2459027"/>
            <a:ext cx="361969" cy="361090"/>
            <a:chOff x="-56010050" y="2686975"/>
            <a:chExt cx="319000" cy="318225"/>
          </a:xfrm>
        </p:grpSpPr>
        <p:sp>
          <p:nvSpPr>
            <p:cNvPr id="10981" name="Google Shape;10981;p83"/>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83"/>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83"/>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83"/>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5" name="Google Shape;10985;p83"/>
          <p:cNvGrpSpPr/>
          <p:nvPr/>
        </p:nvGrpSpPr>
        <p:grpSpPr>
          <a:xfrm>
            <a:off x="5753801" y="2911936"/>
            <a:ext cx="361998" cy="361090"/>
            <a:chOff x="-54081175" y="1903275"/>
            <a:chExt cx="319025" cy="318225"/>
          </a:xfrm>
        </p:grpSpPr>
        <p:sp>
          <p:nvSpPr>
            <p:cNvPr id="10986" name="Google Shape;10986;p83"/>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83"/>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8" name="Google Shape;10988;p83"/>
          <p:cNvGrpSpPr/>
          <p:nvPr/>
        </p:nvGrpSpPr>
        <p:grpSpPr>
          <a:xfrm>
            <a:off x="5776154" y="3365399"/>
            <a:ext cx="317290" cy="360211"/>
            <a:chOff x="-54063050" y="2296300"/>
            <a:chExt cx="279625" cy="317450"/>
          </a:xfrm>
        </p:grpSpPr>
        <p:sp>
          <p:nvSpPr>
            <p:cNvPr id="10989" name="Google Shape;10989;p83"/>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83"/>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83"/>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83"/>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3" name="Google Shape;10993;p83"/>
          <p:cNvGrpSpPr/>
          <p:nvPr/>
        </p:nvGrpSpPr>
        <p:grpSpPr>
          <a:xfrm>
            <a:off x="5776154" y="3829461"/>
            <a:ext cx="317290" cy="361033"/>
            <a:chOff x="-54061475" y="2685450"/>
            <a:chExt cx="279625" cy="318175"/>
          </a:xfrm>
        </p:grpSpPr>
        <p:sp>
          <p:nvSpPr>
            <p:cNvPr id="10994" name="Google Shape;10994;p83"/>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83"/>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83"/>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83"/>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8" name="Google Shape;10998;p83"/>
          <p:cNvGrpSpPr/>
          <p:nvPr/>
        </p:nvGrpSpPr>
        <p:grpSpPr>
          <a:xfrm>
            <a:off x="8029690" y="2921780"/>
            <a:ext cx="275278" cy="361969"/>
            <a:chOff x="-52074300" y="1911950"/>
            <a:chExt cx="242600" cy="319000"/>
          </a:xfrm>
        </p:grpSpPr>
        <p:sp>
          <p:nvSpPr>
            <p:cNvPr id="10999" name="Google Shape;10999;p83"/>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83"/>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83"/>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83"/>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3" name="Google Shape;11003;p83"/>
          <p:cNvGrpSpPr/>
          <p:nvPr/>
        </p:nvGrpSpPr>
        <p:grpSpPr>
          <a:xfrm>
            <a:off x="5287689" y="1533182"/>
            <a:ext cx="361998" cy="361090"/>
            <a:chOff x="-57578225" y="1904075"/>
            <a:chExt cx="319025" cy="318225"/>
          </a:xfrm>
        </p:grpSpPr>
        <p:sp>
          <p:nvSpPr>
            <p:cNvPr id="11004" name="Google Shape;11004;p83"/>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83"/>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83"/>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83"/>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8" name="Google Shape;11008;p83"/>
          <p:cNvGrpSpPr/>
          <p:nvPr/>
        </p:nvGrpSpPr>
        <p:grpSpPr>
          <a:xfrm>
            <a:off x="5310042" y="2006443"/>
            <a:ext cx="317290" cy="361090"/>
            <a:chOff x="-57558525" y="2294725"/>
            <a:chExt cx="279625" cy="318225"/>
          </a:xfrm>
        </p:grpSpPr>
        <p:sp>
          <p:nvSpPr>
            <p:cNvPr id="11009" name="Google Shape;11009;p83"/>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83"/>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83"/>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83"/>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83"/>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4" name="Google Shape;11014;p83"/>
          <p:cNvGrpSpPr/>
          <p:nvPr/>
        </p:nvGrpSpPr>
        <p:grpSpPr>
          <a:xfrm>
            <a:off x="5285901" y="2459027"/>
            <a:ext cx="365572" cy="361969"/>
            <a:chOff x="-57579800" y="2686975"/>
            <a:chExt cx="322175" cy="319000"/>
          </a:xfrm>
        </p:grpSpPr>
        <p:sp>
          <p:nvSpPr>
            <p:cNvPr id="11015" name="Google Shape;11015;p83"/>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83"/>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7" name="Google Shape;11017;p83"/>
          <p:cNvGrpSpPr/>
          <p:nvPr/>
        </p:nvGrpSpPr>
        <p:grpSpPr>
          <a:xfrm>
            <a:off x="7510682" y="2006443"/>
            <a:ext cx="367359" cy="361090"/>
            <a:chOff x="-55620975" y="2294725"/>
            <a:chExt cx="323750" cy="318225"/>
          </a:xfrm>
        </p:grpSpPr>
        <p:sp>
          <p:nvSpPr>
            <p:cNvPr id="11018" name="Google Shape;11018;p83"/>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83"/>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83"/>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83"/>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83"/>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83"/>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4" name="Google Shape;11024;p83"/>
          <p:cNvGrpSpPr/>
          <p:nvPr/>
        </p:nvGrpSpPr>
        <p:grpSpPr>
          <a:xfrm>
            <a:off x="7512923" y="2458942"/>
            <a:ext cx="362877" cy="361175"/>
            <a:chOff x="-55620175" y="2686900"/>
            <a:chExt cx="319800" cy="318300"/>
          </a:xfrm>
        </p:grpSpPr>
        <p:sp>
          <p:nvSpPr>
            <p:cNvPr id="11025" name="Google Shape;11025;p83"/>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83"/>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83"/>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83"/>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9" name="Google Shape;11029;p83"/>
          <p:cNvGrpSpPr/>
          <p:nvPr/>
        </p:nvGrpSpPr>
        <p:grpSpPr>
          <a:xfrm>
            <a:off x="6198887" y="2911936"/>
            <a:ext cx="361969" cy="361090"/>
            <a:chOff x="-53690500" y="1903275"/>
            <a:chExt cx="319000" cy="318225"/>
          </a:xfrm>
        </p:grpSpPr>
        <p:sp>
          <p:nvSpPr>
            <p:cNvPr id="11030" name="Google Shape;11030;p83"/>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83"/>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83"/>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83"/>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4" name="Google Shape;11034;p83"/>
          <p:cNvGrpSpPr/>
          <p:nvPr/>
        </p:nvGrpSpPr>
        <p:grpSpPr>
          <a:xfrm>
            <a:off x="6221226" y="3365399"/>
            <a:ext cx="317290" cy="359303"/>
            <a:chOff x="-53670800" y="2296300"/>
            <a:chExt cx="279625" cy="316650"/>
          </a:xfrm>
        </p:grpSpPr>
        <p:sp>
          <p:nvSpPr>
            <p:cNvPr id="11035" name="Google Shape;11035;p83"/>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83"/>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83"/>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83"/>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9" name="Google Shape;11039;p83"/>
          <p:cNvGrpSpPr/>
          <p:nvPr/>
        </p:nvGrpSpPr>
        <p:grpSpPr>
          <a:xfrm>
            <a:off x="6198887" y="3830738"/>
            <a:ext cx="361969" cy="361544"/>
            <a:chOff x="-53690500" y="2686575"/>
            <a:chExt cx="319000" cy="318625"/>
          </a:xfrm>
        </p:grpSpPr>
        <p:sp>
          <p:nvSpPr>
            <p:cNvPr id="11040" name="Google Shape;11040;p83"/>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83"/>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83"/>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83"/>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4" name="Google Shape;11044;p83"/>
          <p:cNvGrpSpPr/>
          <p:nvPr/>
        </p:nvGrpSpPr>
        <p:grpSpPr>
          <a:xfrm>
            <a:off x="8008669" y="3373598"/>
            <a:ext cx="317319" cy="360948"/>
            <a:chOff x="-52092425" y="2303525"/>
            <a:chExt cx="279650" cy="318100"/>
          </a:xfrm>
        </p:grpSpPr>
        <p:sp>
          <p:nvSpPr>
            <p:cNvPr id="11045" name="Google Shape;11045;p83"/>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83"/>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83"/>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83"/>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83"/>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0" name="Google Shape;11050;p83"/>
          <p:cNvGrpSpPr/>
          <p:nvPr/>
        </p:nvGrpSpPr>
        <p:grpSpPr>
          <a:xfrm>
            <a:off x="5727728" y="1534061"/>
            <a:ext cx="363756" cy="361090"/>
            <a:chOff x="-57189125" y="1904850"/>
            <a:chExt cx="320575" cy="318225"/>
          </a:xfrm>
        </p:grpSpPr>
        <p:sp>
          <p:nvSpPr>
            <p:cNvPr id="11051" name="Google Shape;11051;p83"/>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83"/>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83"/>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83"/>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83"/>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6" name="Google Shape;11056;p83"/>
          <p:cNvGrpSpPr/>
          <p:nvPr/>
        </p:nvGrpSpPr>
        <p:grpSpPr>
          <a:xfrm>
            <a:off x="5728621" y="2028797"/>
            <a:ext cx="361969" cy="316411"/>
            <a:chOff x="-57187550" y="2314425"/>
            <a:chExt cx="319000" cy="278850"/>
          </a:xfrm>
        </p:grpSpPr>
        <p:sp>
          <p:nvSpPr>
            <p:cNvPr id="11057" name="Google Shape;11057;p83"/>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83"/>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83"/>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83"/>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1" name="Google Shape;11061;p83"/>
          <p:cNvGrpSpPr/>
          <p:nvPr/>
        </p:nvGrpSpPr>
        <p:grpSpPr>
          <a:xfrm>
            <a:off x="5745585" y="2458346"/>
            <a:ext cx="328042" cy="361771"/>
            <a:chOff x="-57172600" y="2686375"/>
            <a:chExt cx="289100" cy="318825"/>
          </a:xfrm>
        </p:grpSpPr>
        <p:sp>
          <p:nvSpPr>
            <p:cNvPr id="11062" name="Google Shape;11062;p83"/>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83"/>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4" name="Google Shape;11064;p83"/>
          <p:cNvGrpSpPr/>
          <p:nvPr/>
        </p:nvGrpSpPr>
        <p:grpSpPr>
          <a:xfrm>
            <a:off x="7958434" y="1532274"/>
            <a:ext cx="361090" cy="359303"/>
            <a:chOff x="-55225575" y="1903275"/>
            <a:chExt cx="318225" cy="316650"/>
          </a:xfrm>
        </p:grpSpPr>
        <p:sp>
          <p:nvSpPr>
            <p:cNvPr id="11065" name="Google Shape;11065;p83"/>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83"/>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83"/>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83"/>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83"/>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0" name="Google Shape;11070;p83"/>
          <p:cNvGrpSpPr/>
          <p:nvPr/>
        </p:nvGrpSpPr>
        <p:grpSpPr>
          <a:xfrm>
            <a:off x="7969611" y="2008231"/>
            <a:ext cx="338736" cy="359303"/>
            <a:chOff x="-55217700" y="2296300"/>
            <a:chExt cx="298525" cy="316650"/>
          </a:xfrm>
        </p:grpSpPr>
        <p:sp>
          <p:nvSpPr>
            <p:cNvPr id="11071" name="Google Shape;11071;p83"/>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83"/>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83"/>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83"/>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5" name="Google Shape;11075;p83"/>
          <p:cNvGrpSpPr/>
          <p:nvPr/>
        </p:nvGrpSpPr>
        <p:grpSpPr>
          <a:xfrm>
            <a:off x="7957541" y="2460814"/>
            <a:ext cx="362877" cy="359303"/>
            <a:chOff x="-55229525" y="2688550"/>
            <a:chExt cx="319800" cy="316650"/>
          </a:xfrm>
        </p:grpSpPr>
        <p:sp>
          <p:nvSpPr>
            <p:cNvPr id="11076" name="Google Shape;11076;p83"/>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83"/>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83"/>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83"/>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0" name="Google Shape;11080;p83"/>
          <p:cNvGrpSpPr/>
          <p:nvPr/>
        </p:nvGrpSpPr>
        <p:grpSpPr>
          <a:xfrm>
            <a:off x="6653760" y="2911936"/>
            <a:ext cx="338765" cy="361090"/>
            <a:chOff x="-53288825" y="1903275"/>
            <a:chExt cx="298550" cy="318225"/>
          </a:xfrm>
        </p:grpSpPr>
        <p:sp>
          <p:nvSpPr>
            <p:cNvPr id="11081" name="Google Shape;11081;p83"/>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83"/>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83"/>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4" name="Google Shape;11084;p83"/>
          <p:cNvGrpSpPr/>
          <p:nvPr/>
        </p:nvGrpSpPr>
        <p:grpSpPr>
          <a:xfrm>
            <a:off x="6642143" y="3363612"/>
            <a:ext cx="361998" cy="361090"/>
            <a:chOff x="-53299850" y="2294725"/>
            <a:chExt cx="319025" cy="318225"/>
          </a:xfrm>
        </p:grpSpPr>
        <p:sp>
          <p:nvSpPr>
            <p:cNvPr id="11085" name="Google Shape;11085;p83"/>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83"/>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7" name="Google Shape;11087;p83"/>
          <p:cNvGrpSpPr/>
          <p:nvPr/>
        </p:nvGrpSpPr>
        <p:grpSpPr>
          <a:xfrm>
            <a:off x="6664936" y="3832071"/>
            <a:ext cx="316411" cy="360211"/>
            <a:chOff x="-53278575" y="2687750"/>
            <a:chExt cx="278850" cy="317450"/>
          </a:xfrm>
        </p:grpSpPr>
        <p:sp>
          <p:nvSpPr>
            <p:cNvPr id="11088" name="Google Shape;11088;p83"/>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83"/>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83"/>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83"/>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2" name="Google Shape;11092;p83"/>
          <p:cNvGrpSpPr/>
          <p:nvPr/>
        </p:nvGrpSpPr>
        <p:grpSpPr>
          <a:xfrm>
            <a:off x="7986330" y="3831759"/>
            <a:ext cx="361998" cy="362310"/>
            <a:chOff x="-52101875" y="2687475"/>
            <a:chExt cx="319025" cy="319300"/>
          </a:xfrm>
        </p:grpSpPr>
        <p:sp>
          <p:nvSpPr>
            <p:cNvPr id="11093" name="Google Shape;11093;p83"/>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83"/>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83"/>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83"/>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7" name="Google Shape;11097;p83"/>
          <p:cNvGrpSpPr/>
          <p:nvPr/>
        </p:nvGrpSpPr>
        <p:grpSpPr>
          <a:xfrm>
            <a:off x="6201079" y="1533182"/>
            <a:ext cx="317290" cy="361090"/>
            <a:chOff x="-56774050" y="1904075"/>
            <a:chExt cx="279625" cy="318225"/>
          </a:xfrm>
        </p:grpSpPr>
        <p:sp>
          <p:nvSpPr>
            <p:cNvPr id="11098" name="Google Shape;11098;p83"/>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83"/>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0" name="Google Shape;11100;p83"/>
          <p:cNvGrpSpPr/>
          <p:nvPr/>
        </p:nvGrpSpPr>
        <p:grpSpPr>
          <a:xfrm>
            <a:off x="6201079" y="2006443"/>
            <a:ext cx="317290" cy="361090"/>
            <a:chOff x="-56774850" y="2294725"/>
            <a:chExt cx="279625" cy="318225"/>
          </a:xfrm>
        </p:grpSpPr>
        <p:sp>
          <p:nvSpPr>
            <p:cNvPr id="11101" name="Google Shape;11101;p83"/>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83"/>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83"/>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4" name="Google Shape;11104;p83"/>
          <p:cNvGrpSpPr/>
          <p:nvPr/>
        </p:nvGrpSpPr>
        <p:grpSpPr>
          <a:xfrm>
            <a:off x="6222086" y="2459027"/>
            <a:ext cx="275278" cy="360182"/>
            <a:chOff x="-56756725" y="2686975"/>
            <a:chExt cx="242600" cy="317425"/>
          </a:xfrm>
        </p:grpSpPr>
        <p:sp>
          <p:nvSpPr>
            <p:cNvPr id="11105" name="Google Shape;11105;p83"/>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83"/>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83"/>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8" name="Google Shape;11108;p83"/>
          <p:cNvGrpSpPr/>
          <p:nvPr/>
        </p:nvGrpSpPr>
        <p:grpSpPr>
          <a:xfrm>
            <a:off x="4870518" y="2911936"/>
            <a:ext cx="337346" cy="361998"/>
            <a:chOff x="-54826975" y="1903275"/>
            <a:chExt cx="297300" cy="319025"/>
          </a:xfrm>
        </p:grpSpPr>
        <p:sp>
          <p:nvSpPr>
            <p:cNvPr id="11109" name="Google Shape;11109;p83"/>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83"/>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83"/>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2" name="Google Shape;11112;p83"/>
          <p:cNvGrpSpPr/>
          <p:nvPr/>
        </p:nvGrpSpPr>
        <p:grpSpPr>
          <a:xfrm>
            <a:off x="4858206" y="3365399"/>
            <a:ext cx="361969" cy="359274"/>
            <a:chOff x="-54836500" y="2296300"/>
            <a:chExt cx="319000" cy="316625"/>
          </a:xfrm>
        </p:grpSpPr>
        <p:sp>
          <p:nvSpPr>
            <p:cNvPr id="11113" name="Google Shape;11113;p83"/>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83"/>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83"/>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83"/>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7" name="Google Shape;11117;p83"/>
          <p:cNvGrpSpPr/>
          <p:nvPr/>
        </p:nvGrpSpPr>
        <p:grpSpPr>
          <a:xfrm>
            <a:off x="4879652" y="3832071"/>
            <a:ext cx="319078" cy="361090"/>
            <a:chOff x="-54817600" y="2687750"/>
            <a:chExt cx="281200" cy="318225"/>
          </a:xfrm>
        </p:grpSpPr>
        <p:sp>
          <p:nvSpPr>
            <p:cNvPr id="11118" name="Google Shape;11118;p83"/>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83"/>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83"/>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83"/>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2" name="Google Shape;11122;p83"/>
          <p:cNvGrpSpPr/>
          <p:nvPr/>
        </p:nvGrpSpPr>
        <p:grpSpPr>
          <a:xfrm>
            <a:off x="7110476" y="2911936"/>
            <a:ext cx="317290" cy="359303"/>
            <a:chOff x="-52887125" y="1903275"/>
            <a:chExt cx="279625" cy="316650"/>
          </a:xfrm>
        </p:grpSpPr>
        <p:sp>
          <p:nvSpPr>
            <p:cNvPr id="11123" name="Google Shape;11123;p83"/>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83"/>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5" name="Google Shape;11125;p83"/>
          <p:cNvGrpSpPr/>
          <p:nvPr/>
        </p:nvGrpSpPr>
        <p:grpSpPr>
          <a:xfrm>
            <a:off x="7089030" y="3362733"/>
            <a:ext cx="360182" cy="361969"/>
            <a:chOff x="-52906025" y="2293950"/>
            <a:chExt cx="317425" cy="319000"/>
          </a:xfrm>
        </p:grpSpPr>
        <p:sp>
          <p:nvSpPr>
            <p:cNvPr id="11126" name="Google Shape;11126;p83"/>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83"/>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83"/>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9" name="Google Shape;11129;p83"/>
          <p:cNvGrpSpPr/>
          <p:nvPr/>
        </p:nvGrpSpPr>
        <p:grpSpPr>
          <a:xfrm>
            <a:off x="7110476" y="3831192"/>
            <a:ext cx="317290" cy="361090"/>
            <a:chOff x="-52887125" y="2686975"/>
            <a:chExt cx="279625" cy="318225"/>
          </a:xfrm>
        </p:grpSpPr>
        <p:sp>
          <p:nvSpPr>
            <p:cNvPr id="11130" name="Google Shape;11130;p83"/>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83"/>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83"/>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83"/>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4" name="Google Shape;11134;p83"/>
          <p:cNvGrpSpPr/>
          <p:nvPr/>
        </p:nvGrpSpPr>
        <p:grpSpPr>
          <a:xfrm>
            <a:off x="6220848" y="4290810"/>
            <a:ext cx="318170" cy="359303"/>
            <a:chOff x="-51722225" y="1915100"/>
            <a:chExt cx="280400" cy="316650"/>
          </a:xfrm>
        </p:grpSpPr>
        <p:sp>
          <p:nvSpPr>
            <p:cNvPr id="11135" name="Google Shape;11135;p83"/>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83"/>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83"/>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83"/>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9" name="Google Shape;11139;p83"/>
          <p:cNvGrpSpPr/>
          <p:nvPr/>
        </p:nvGrpSpPr>
        <p:grpSpPr>
          <a:xfrm>
            <a:off x="6616678" y="1531508"/>
            <a:ext cx="370905" cy="360976"/>
            <a:chOff x="-56407800" y="1902600"/>
            <a:chExt cx="326875" cy="318125"/>
          </a:xfrm>
        </p:grpSpPr>
        <p:sp>
          <p:nvSpPr>
            <p:cNvPr id="11140" name="Google Shape;11140;p83"/>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83"/>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83"/>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3" name="Google Shape;11143;p83"/>
          <p:cNvGrpSpPr/>
          <p:nvPr/>
        </p:nvGrpSpPr>
        <p:grpSpPr>
          <a:xfrm>
            <a:off x="6622479" y="2018074"/>
            <a:ext cx="359303" cy="338736"/>
            <a:chOff x="-56401500" y="2304975"/>
            <a:chExt cx="316650" cy="298525"/>
          </a:xfrm>
        </p:grpSpPr>
        <p:sp>
          <p:nvSpPr>
            <p:cNvPr id="11144" name="Google Shape;11144;p83"/>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83"/>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83"/>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83"/>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8" name="Google Shape;11148;p83"/>
          <p:cNvGrpSpPr/>
          <p:nvPr/>
        </p:nvGrpSpPr>
        <p:grpSpPr>
          <a:xfrm>
            <a:off x="5328863" y="2910149"/>
            <a:ext cx="319985" cy="361090"/>
            <a:chOff x="-54426150" y="1901700"/>
            <a:chExt cx="282000" cy="318225"/>
          </a:xfrm>
        </p:grpSpPr>
        <p:sp>
          <p:nvSpPr>
            <p:cNvPr id="11149" name="Google Shape;11149;p83"/>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83"/>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83"/>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83"/>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3" name="Google Shape;11153;p83"/>
          <p:cNvGrpSpPr/>
          <p:nvPr/>
        </p:nvGrpSpPr>
        <p:grpSpPr>
          <a:xfrm>
            <a:off x="5328863" y="3363612"/>
            <a:ext cx="319985" cy="361998"/>
            <a:chOff x="-54426150" y="2294725"/>
            <a:chExt cx="282000" cy="319025"/>
          </a:xfrm>
        </p:grpSpPr>
        <p:sp>
          <p:nvSpPr>
            <p:cNvPr id="11154" name="Google Shape;11154;p83"/>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83"/>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83"/>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83"/>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83"/>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9" name="Google Shape;11159;p83"/>
          <p:cNvGrpSpPr/>
          <p:nvPr/>
        </p:nvGrpSpPr>
        <p:grpSpPr>
          <a:xfrm>
            <a:off x="5327076" y="3831192"/>
            <a:ext cx="323560" cy="361969"/>
            <a:chOff x="-54427725" y="2686975"/>
            <a:chExt cx="285150" cy="319000"/>
          </a:xfrm>
        </p:grpSpPr>
        <p:sp>
          <p:nvSpPr>
            <p:cNvPr id="11160" name="Google Shape;11160;p83"/>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83"/>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83"/>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83"/>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83"/>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5" name="Google Shape;11165;p83"/>
          <p:cNvGrpSpPr/>
          <p:nvPr/>
        </p:nvGrpSpPr>
        <p:grpSpPr>
          <a:xfrm>
            <a:off x="7533634" y="2912163"/>
            <a:ext cx="359303" cy="359984"/>
            <a:chOff x="-52513800" y="1903475"/>
            <a:chExt cx="316650" cy="317250"/>
          </a:xfrm>
        </p:grpSpPr>
        <p:sp>
          <p:nvSpPr>
            <p:cNvPr id="11166" name="Google Shape;11166;p83"/>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83"/>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8" name="Google Shape;11168;p83"/>
          <p:cNvGrpSpPr/>
          <p:nvPr/>
        </p:nvGrpSpPr>
        <p:grpSpPr>
          <a:xfrm>
            <a:off x="7543464" y="3364520"/>
            <a:ext cx="339644" cy="360182"/>
            <a:chOff x="-52505925" y="2295525"/>
            <a:chExt cx="299325" cy="317425"/>
          </a:xfrm>
        </p:grpSpPr>
        <p:sp>
          <p:nvSpPr>
            <p:cNvPr id="11169" name="Google Shape;11169;p83"/>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83"/>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83"/>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83"/>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3" name="Google Shape;11173;p83"/>
          <p:cNvGrpSpPr/>
          <p:nvPr/>
        </p:nvGrpSpPr>
        <p:grpSpPr>
          <a:xfrm>
            <a:off x="7554641" y="3831192"/>
            <a:ext cx="317290" cy="361090"/>
            <a:chOff x="-52494100" y="2686975"/>
            <a:chExt cx="279625" cy="318225"/>
          </a:xfrm>
        </p:grpSpPr>
        <p:sp>
          <p:nvSpPr>
            <p:cNvPr id="11174" name="Google Shape;11174;p83"/>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83"/>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83"/>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83"/>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8" name="Google Shape;11178;p83"/>
          <p:cNvGrpSpPr/>
          <p:nvPr/>
        </p:nvGrpSpPr>
        <p:grpSpPr>
          <a:xfrm>
            <a:off x="6665412" y="4292135"/>
            <a:ext cx="315503" cy="361090"/>
            <a:chOff x="-51708850" y="2305750"/>
            <a:chExt cx="278050" cy="318225"/>
          </a:xfrm>
        </p:grpSpPr>
        <p:sp>
          <p:nvSpPr>
            <p:cNvPr id="11179" name="Google Shape;11179;p83"/>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83"/>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83"/>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2" name="Google Shape;11182;p83"/>
          <p:cNvGrpSpPr/>
          <p:nvPr/>
        </p:nvGrpSpPr>
        <p:grpSpPr>
          <a:xfrm>
            <a:off x="7536807" y="1533922"/>
            <a:ext cx="319089" cy="362073"/>
            <a:chOff x="1044400" y="2917425"/>
            <a:chExt cx="248125" cy="281550"/>
          </a:xfrm>
        </p:grpSpPr>
        <p:sp>
          <p:nvSpPr>
            <p:cNvPr id="11183" name="Google Shape;11183;p83"/>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83"/>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83"/>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83"/>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83"/>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11188" name="Google Shape;11188;p83"/>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11189" name="Google Shape;11189;p83"/>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11190" name="Google Shape;11190;p83"/>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83"/>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92" name="Google Shape;11192;p83"/>
          <p:cNvSpPr/>
          <p:nvPr/>
        </p:nvSpPr>
        <p:spPr>
          <a:xfrm>
            <a:off x="6633660" y="2459865"/>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196" name="Shape 11196"/>
        <p:cNvGrpSpPr/>
        <p:nvPr/>
      </p:nvGrpSpPr>
      <p:grpSpPr>
        <a:xfrm>
          <a:off x="0" y="0"/>
          <a:ext cx="0" cy="0"/>
          <a:chOff x="0" y="0"/>
          <a:chExt cx="0" cy="0"/>
        </a:xfrm>
      </p:grpSpPr>
      <p:sp>
        <p:nvSpPr>
          <p:cNvPr id="11197" name="Google Shape;11197;p84"/>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198" name="Google Shape;11198;p84"/>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1199" name="Google Shape;11199;p84"/>
          <p:cNvGrpSpPr/>
          <p:nvPr/>
        </p:nvGrpSpPr>
        <p:grpSpPr>
          <a:xfrm>
            <a:off x="889109" y="1531603"/>
            <a:ext cx="278288" cy="357036"/>
            <a:chOff x="-50489600" y="1947400"/>
            <a:chExt cx="233150" cy="299125"/>
          </a:xfrm>
        </p:grpSpPr>
        <p:sp>
          <p:nvSpPr>
            <p:cNvPr id="11200" name="Google Shape;11200;p84"/>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84"/>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2" name="Google Shape;11202;p84"/>
          <p:cNvGrpSpPr/>
          <p:nvPr/>
        </p:nvGrpSpPr>
        <p:grpSpPr>
          <a:xfrm>
            <a:off x="849616" y="1986560"/>
            <a:ext cx="357274" cy="358199"/>
            <a:chOff x="-50523475" y="2316000"/>
            <a:chExt cx="299325" cy="300100"/>
          </a:xfrm>
        </p:grpSpPr>
        <p:sp>
          <p:nvSpPr>
            <p:cNvPr id="11203" name="Google Shape;11203;p84"/>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84"/>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5" name="Google Shape;11205;p84"/>
          <p:cNvGrpSpPr/>
          <p:nvPr/>
        </p:nvGrpSpPr>
        <p:grpSpPr>
          <a:xfrm>
            <a:off x="848213" y="2435869"/>
            <a:ext cx="360079" cy="357304"/>
            <a:chOff x="-50524250" y="2686150"/>
            <a:chExt cx="301675" cy="299350"/>
          </a:xfrm>
        </p:grpSpPr>
        <p:sp>
          <p:nvSpPr>
            <p:cNvPr id="11206" name="Google Shape;11206;p84"/>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84"/>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84"/>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84"/>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84"/>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84"/>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2" name="Google Shape;11212;p84"/>
          <p:cNvGrpSpPr/>
          <p:nvPr/>
        </p:nvGrpSpPr>
        <p:grpSpPr>
          <a:xfrm>
            <a:off x="3070976" y="1561682"/>
            <a:ext cx="358199" cy="359154"/>
            <a:chOff x="-48633950" y="1972600"/>
            <a:chExt cx="300100" cy="300900"/>
          </a:xfrm>
        </p:grpSpPr>
        <p:sp>
          <p:nvSpPr>
            <p:cNvPr id="11213" name="Google Shape;11213;p84"/>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84"/>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5" name="Google Shape;11215;p84"/>
          <p:cNvGrpSpPr/>
          <p:nvPr/>
        </p:nvGrpSpPr>
        <p:grpSpPr>
          <a:xfrm>
            <a:off x="3070499" y="2017593"/>
            <a:ext cx="359154" cy="361004"/>
            <a:chOff x="-48634750" y="2342000"/>
            <a:chExt cx="300900" cy="302450"/>
          </a:xfrm>
        </p:grpSpPr>
        <p:sp>
          <p:nvSpPr>
            <p:cNvPr id="11216" name="Google Shape;11216;p84"/>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84"/>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84"/>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84"/>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84"/>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84"/>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84"/>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84"/>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4" name="Google Shape;11224;p84"/>
          <p:cNvGrpSpPr/>
          <p:nvPr/>
        </p:nvGrpSpPr>
        <p:grpSpPr>
          <a:xfrm>
            <a:off x="3071439" y="2465977"/>
            <a:ext cx="357274" cy="357274"/>
            <a:chOff x="-48633175" y="2711375"/>
            <a:chExt cx="299325" cy="299325"/>
          </a:xfrm>
        </p:grpSpPr>
        <p:sp>
          <p:nvSpPr>
            <p:cNvPr id="11225" name="Google Shape;11225;p84"/>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84"/>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7" name="Google Shape;11227;p84"/>
          <p:cNvGrpSpPr/>
          <p:nvPr/>
        </p:nvGrpSpPr>
        <p:grpSpPr>
          <a:xfrm>
            <a:off x="1757928" y="2917929"/>
            <a:ext cx="314006" cy="358229"/>
            <a:chOff x="-46753100" y="1965500"/>
            <a:chExt cx="263075" cy="300125"/>
          </a:xfrm>
        </p:grpSpPr>
        <p:sp>
          <p:nvSpPr>
            <p:cNvPr id="11228" name="Google Shape;11228;p84"/>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84"/>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0" name="Google Shape;11230;p84"/>
          <p:cNvGrpSpPr/>
          <p:nvPr/>
        </p:nvGrpSpPr>
        <p:grpSpPr>
          <a:xfrm>
            <a:off x="1735354" y="3385142"/>
            <a:ext cx="359154" cy="315916"/>
            <a:chOff x="-46772025" y="2350650"/>
            <a:chExt cx="300900" cy="264675"/>
          </a:xfrm>
        </p:grpSpPr>
        <p:sp>
          <p:nvSpPr>
            <p:cNvPr id="11231" name="Google Shape;11231;p84"/>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84"/>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3" name="Google Shape;11233;p84"/>
          <p:cNvGrpSpPr/>
          <p:nvPr/>
        </p:nvGrpSpPr>
        <p:grpSpPr>
          <a:xfrm>
            <a:off x="1735354" y="3819420"/>
            <a:ext cx="359154" cy="359154"/>
            <a:chOff x="-46772025" y="2701925"/>
            <a:chExt cx="300900" cy="300900"/>
          </a:xfrm>
        </p:grpSpPr>
        <p:sp>
          <p:nvSpPr>
            <p:cNvPr id="11234" name="Google Shape;11234;p84"/>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84"/>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36" name="Google Shape;11236;p84"/>
          <p:cNvSpPr/>
          <p:nvPr/>
        </p:nvSpPr>
        <p:spPr>
          <a:xfrm>
            <a:off x="3964861" y="29601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37" name="Google Shape;11237;p84"/>
          <p:cNvGrpSpPr/>
          <p:nvPr/>
        </p:nvGrpSpPr>
        <p:grpSpPr>
          <a:xfrm>
            <a:off x="1293035" y="1532528"/>
            <a:ext cx="358199" cy="359154"/>
            <a:chOff x="-50154075" y="1948175"/>
            <a:chExt cx="300100" cy="300900"/>
          </a:xfrm>
        </p:grpSpPr>
        <p:sp>
          <p:nvSpPr>
            <p:cNvPr id="11238" name="Google Shape;11238;p84"/>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84"/>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0" name="Google Shape;11240;p84"/>
          <p:cNvGrpSpPr/>
          <p:nvPr/>
        </p:nvGrpSpPr>
        <p:grpSpPr>
          <a:xfrm>
            <a:off x="1293035" y="1987485"/>
            <a:ext cx="358199" cy="358229"/>
            <a:chOff x="-50154850" y="2316775"/>
            <a:chExt cx="300100" cy="300125"/>
          </a:xfrm>
        </p:grpSpPr>
        <p:sp>
          <p:nvSpPr>
            <p:cNvPr id="11241" name="Google Shape;11241;p84"/>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84"/>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3" name="Google Shape;11243;p84"/>
          <p:cNvGrpSpPr/>
          <p:nvPr/>
        </p:nvGrpSpPr>
        <p:grpSpPr>
          <a:xfrm>
            <a:off x="1288813" y="2434496"/>
            <a:ext cx="366644" cy="356558"/>
            <a:chOff x="-50158000" y="2685000"/>
            <a:chExt cx="307175" cy="298725"/>
          </a:xfrm>
        </p:grpSpPr>
        <p:sp>
          <p:nvSpPr>
            <p:cNvPr id="11244" name="Google Shape;11244;p84"/>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84"/>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6" name="Google Shape;11246;p84"/>
          <p:cNvGrpSpPr/>
          <p:nvPr/>
        </p:nvGrpSpPr>
        <p:grpSpPr>
          <a:xfrm>
            <a:off x="3521599" y="1562607"/>
            <a:ext cx="361004" cy="358229"/>
            <a:chOff x="-48266125" y="1973375"/>
            <a:chExt cx="302450" cy="300125"/>
          </a:xfrm>
        </p:grpSpPr>
        <p:sp>
          <p:nvSpPr>
            <p:cNvPr id="11247" name="Google Shape;11247;p84"/>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84"/>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84"/>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84"/>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84"/>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84"/>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3" name="Google Shape;11253;p84"/>
          <p:cNvGrpSpPr/>
          <p:nvPr/>
        </p:nvGrpSpPr>
        <p:grpSpPr>
          <a:xfrm>
            <a:off x="3548844" y="2018369"/>
            <a:ext cx="306516" cy="358349"/>
            <a:chOff x="-48237000" y="2342650"/>
            <a:chExt cx="256800" cy="300225"/>
          </a:xfrm>
        </p:grpSpPr>
        <p:sp>
          <p:nvSpPr>
            <p:cNvPr id="11254" name="Google Shape;11254;p84"/>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84"/>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84"/>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7" name="Google Shape;11257;p84"/>
          <p:cNvGrpSpPr/>
          <p:nvPr/>
        </p:nvGrpSpPr>
        <p:grpSpPr>
          <a:xfrm>
            <a:off x="2180338" y="2918646"/>
            <a:ext cx="361034" cy="355633"/>
            <a:chOff x="-46404975" y="1966100"/>
            <a:chExt cx="302475" cy="297950"/>
          </a:xfrm>
        </p:grpSpPr>
        <p:sp>
          <p:nvSpPr>
            <p:cNvPr id="11258" name="Google Shape;11258;p84"/>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84"/>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84"/>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84"/>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2" name="Google Shape;11262;p84"/>
          <p:cNvGrpSpPr/>
          <p:nvPr/>
        </p:nvGrpSpPr>
        <p:grpSpPr>
          <a:xfrm>
            <a:off x="2181740" y="3364463"/>
            <a:ext cx="358229" cy="358199"/>
            <a:chOff x="-46401050" y="2333325"/>
            <a:chExt cx="300125" cy="300100"/>
          </a:xfrm>
        </p:grpSpPr>
        <p:sp>
          <p:nvSpPr>
            <p:cNvPr id="11263" name="Google Shape;11263;p84"/>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84"/>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84"/>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84"/>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67" name="Google Shape;11267;p84"/>
          <p:cNvSpPr/>
          <p:nvPr/>
        </p:nvSpPr>
        <p:spPr>
          <a:xfrm>
            <a:off x="2183438" y="38201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68" name="Google Shape;11268;p84"/>
          <p:cNvGrpSpPr/>
          <p:nvPr/>
        </p:nvGrpSpPr>
        <p:grpSpPr>
          <a:xfrm>
            <a:off x="3961830" y="3374818"/>
            <a:ext cx="359154" cy="359124"/>
            <a:chOff x="-44914800" y="2342000"/>
            <a:chExt cx="300900" cy="300875"/>
          </a:xfrm>
        </p:grpSpPr>
        <p:sp>
          <p:nvSpPr>
            <p:cNvPr id="11269" name="Google Shape;11269;p84"/>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84"/>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84"/>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72" name="Google Shape;11272;p84"/>
          <p:cNvSpPr/>
          <p:nvPr/>
        </p:nvSpPr>
        <p:spPr>
          <a:xfrm>
            <a:off x="1739586" y="15317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73" name="Google Shape;11273;p84"/>
          <p:cNvGrpSpPr/>
          <p:nvPr/>
        </p:nvGrpSpPr>
        <p:grpSpPr>
          <a:xfrm>
            <a:off x="1735816" y="1987336"/>
            <a:ext cx="359154" cy="357424"/>
            <a:chOff x="-49786250" y="2316650"/>
            <a:chExt cx="300900" cy="299450"/>
          </a:xfrm>
        </p:grpSpPr>
        <p:sp>
          <p:nvSpPr>
            <p:cNvPr id="11274" name="Google Shape;11274;p84"/>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84"/>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84"/>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84"/>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84"/>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84"/>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84"/>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81" name="Google Shape;11281;p84"/>
          <p:cNvSpPr/>
          <p:nvPr/>
        </p:nvSpPr>
        <p:spPr>
          <a:xfrm>
            <a:off x="1731604" y="24338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84"/>
          <p:cNvSpPr/>
          <p:nvPr/>
        </p:nvSpPr>
        <p:spPr>
          <a:xfrm>
            <a:off x="3971472" y="15634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3" name="Google Shape;11283;p84"/>
          <p:cNvGrpSpPr/>
          <p:nvPr/>
        </p:nvGrpSpPr>
        <p:grpSpPr>
          <a:xfrm>
            <a:off x="4033144" y="2017593"/>
            <a:ext cx="230365" cy="359124"/>
            <a:chOff x="-47842400" y="2342000"/>
            <a:chExt cx="193000" cy="300875"/>
          </a:xfrm>
        </p:grpSpPr>
        <p:sp>
          <p:nvSpPr>
            <p:cNvPr id="11284" name="Google Shape;11284;p84"/>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84"/>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84"/>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7" name="Google Shape;11287;p84"/>
          <p:cNvGrpSpPr/>
          <p:nvPr/>
        </p:nvGrpSpPr>
        <p:grpSpPr>
          <a:xfrm>
            <a:off x="3969212" y="2465052"/>
            <a:ext cx="358229" cy="359154"/>
            <a:chOff x="-47896750" y="2710600"/>
            <a:chExt cx="300125" cy="300900"/>
          </a:xfrm>
        </p:grpSpPr>
        <p:sp>
          <p:nvSpPr>
            <p:cNvPr id="11288" name="Google Shape;11288;p84"/>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84"/>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84"/>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84"/>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2" name="Google Shape;11292;p84"/>
          <p:cNvGrpSpPr/>
          <p:nvPr/>
        </p:nvGrpSpPr>
        <p:grpSpPr>
          <a:xfrm>
            <a:off x="2624852" y="2938609"/>
            <a:ext cx="359154" cy="314991"/>
            <a:chOff x="-46033225" y="1982825"/>
            <a:chExt cx="300900" cy="263900"/>
          </a:xfrm>
        </p:grpSpPr>
        <p:sp>
          <p:nvSpPr>
            <p:cNvPr id="11293" name="Google Shape;11293;p84"/>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84"/>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84"/>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6" name="Google Shape;11296;p84"/>
          <p:cNvGrpSpPr/>
          <p:nvPr/>
        </p:nvGrpSpPr>
        <p:grpSpPr>
          <a:xfrm>
            <a:off x="2621569" y="3365866"/>
            <a:ext cx="365719" cy="326151"/>
            <a:chOff x="-46034000" y="2334500"/>
            <a:chExt cx="306400" cy="273250"/>
          </a:xfrm>
        </p:grpSpPr>
        <p:sp>
          <p:nvSpPr>
            <p:cNvPr id="11297" name="Google Shape;11297;p84"/>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84"/>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84"/>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0" name="Google Shape;11300;p84"/>
          <p:cNvGrpSpPr/>
          <p:nvPr/>
        </p:nvGrpSpPr>
        <p:grpSpPr>
          <a:xfrm>
            <a:off x="2667627" y="3820255"/>
            <a:ext cx="273603" cy="356439"/>
            <a:chOff x="-45998575" y="2702625"/>
            <a:chExt cx="229225" cy="298625"/>
          </a:xfrm>
        </p:grpSpPr>
        <p:sp>
          <p:nvSpPr>
            <p:cNvPr id="11301" name="Google Shape;11301;p84"/>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84"/>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84"/>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84"/>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84"/>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84"/>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84"/>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08" name="Google Shape;11308;p84"/>
          <p:cNvSpPr/>
          <p:nvPr/>
        </p:nvSpPr>
        <p:spPr>
          <a:xfrm>
            <a:off x="3986479" y="38413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84"/>
          <p:cNvSpPr/>
          <p:nvPr/>
        </p:nvSpPr>
        <p:spPr>
          <a:xfrm>
            <a:off x="2183447" y="15417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84"/>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84"/>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84"/>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13" name="Google Shape;11313;p84"/>
          <p:cNvGrpSpPr/>
          <p:nvPr/>
        </p:nvGrpSpPr>
        <p:grpSpPr>
          <a:xfrm>
            <a:off x="2203197" y="2434019"/>
            <a:ext cx="314961" cy="361034"/>
            <a:chOff x="-49398750" y="2684600"/>
            <a:chExt cx="263875" cy="302475"/>
          </a:xfrm>
        </p:grpSpPr>
        <p:sp>
          <p:nvSpPr>
            <p:cNvPr id="11314" name="Google Shape;11314;p84"/>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84"/>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84"/>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7" name="Google Shape;11317;p84"/>
          <p:cNvGrpSpPr/>
          <p:nvPr/>
        </p:nvGrpSpPr>
        <p:grpSpPr>
          <a:xfrm>
            <a:off x="873121" y="2928284"/>
            <a:ext cx="314006" cy="359154"/>
            <a:chOff x="-47509225" y="1974175"/>
            <a:chExt cx="263075" cy="300900"/>
          </a:xfrm>
        </p:grpSpPr>
        <p:sp>
          <p:nvSpPr>
            <p:cNvPr id="11318" name="Google Shape;11318;p84"/>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84"/>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84"/>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84"/>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84"/>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3" name="Google Shape;11323;p84"/>
          <p:cNvGrpSpPr/>
          <p:nvPr/>
        </p:nvGrpSpPr>
        <p:grpSpPr>
          <a:xfrm>
            <a:off x="849622" y="3374818"/>
            <a:ext cx="361004" cy="357961"/>
            <a:chOff x="-47529700" y="2342000"/>
            <a:chExt cx="302450" cy="299900"/>
          </a:xfrm>
        </p:grpSpPr>
        <p:sp>
          <p:nvSpPr>
            <p:cNvPr id="11324" name="Google Shape;11324;p84"/>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84"/>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6" name="Google Shape;11326;p84"/>
          <p:cNvGrpSpPr/>
          <p:nvPr/>
        </p:nvGrpSpPr>
        <p:grpSpPr>
          <a:xfrm>
            <a:off x="851025" y="3873967"/>
            <a:ext cx="358199" cy="272648"/>
            <a:chOff x="-47527350" y="2747625"/>
            <a:chExt cx="300100" cy="228425"/>
          </a:xfrm>
        </p:grpSpPr>
        <p:sp>
          <p:nvSpPr>
            <p:cNvPr id="11327" name="Google Shape;11327;p84"/>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84"/>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84"/>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84"/>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84"/>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84"/>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33" name="Google Shape;11333;p84"/>
          <p:cNvSpPr/>
          <p:nvPr/>
        </p:nvSpPr>
        <p:spPr>
          <a:xfrm>
            <a:off x="3077474" y="29156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34" name="Google Shape;11334;p84"/>
          <p:cNvGrpSpPr/>
          <p:nvPr/>
        </p:nvGrpSpPr>
        <p:grpSpPr>
          <a:xfrm>
            <a:off x="3073924" y="3387022"/>
            <a:ext cx="358229" cy="314961"/>
            <a:chOff x="-45664625" y="2352225"/>
            <a:chExt cx="300125" cy="263875"/>
          </a:xfrm>
        </p:grpSpPr>
        <p:sp>
          <p:nvSpPr>
            <p:cNvPr id="11335" name="Google Shape;11335;p84"/>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84"/>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84"/>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84"/>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84"/>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84"/>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84"/>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2" name="Google Shape;11342;p84"/>
          <p:cNvGrpSpPr/>
          <p:nvPr/>
        </p:nvGrpSpPr>
        <p:grpSpPr>
          <a:xfrm>
            <a:off x="3073103" y="3821001"/>
            <a:ext cx="359870" cy="357573"/>
            <a:chOff x="-45665400" y="2703250"/>
            <a:chExt cx="301500" cy="299575"/>
          </a:xfrm>
        </p:grpSpPr>
        <p:sp>
          <p:nvSpPr>
            <p:cNvPr id="11343" name="Google Shape;11343;p84"/>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84"/>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84"/>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84"/>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7" name="Google Shape;11347;p84"/>
          <p:cNvGrpSpPr/>
          <p:nvPr/>
        </p:nvGrpSpPr>
        <p:grpSpPr>
          <a:xfrm>
            <a:off x="2174760" y="4261937"/>
            <a:ext cx="359154" cy="360109"/>
            <a:chOff x="-44528075" y="1982825"/>
            <a:chExt cx="300900" cy="301700"/>
          </a:xfrm>
        </p:grpSpPr>
        <p:sp>
          <p:nvSpPr>
            <p:cNvPr id="11348" name="Google Shape;11348;p84"/>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84"/>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84"/>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84"/>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84"/>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84"/>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84"/>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55" name="Google Shape;11355;p84"/>
          <p:cNvSpPr/>
          <p:nvPr/>
        </p:nvSpPr>
        <p:spPr>
          <a:xfrm>
            <a:off x="2628711" y="15314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56" name="Google Shape;11356;p84"/>
          <p:cNvGrpSpPr/>
          <p:nvPr/>
        </p:nvGrpSpPr>
        <p:grpSpPr>
          <a:xfrm>
            <a:off x="2625923" y="1987485"/>
            <a:ext cx="358199" cy="358229"/>
            <a:chOff x="-49048250" y="2316775"/>
            <a:chExt cx="300100" cy="300125"/>
          </a:xfrm>
        </p:grpSpPr>
        <p:sp>
          <p:nvSpPr>
            <p:cNvPr id="11357" name="Google Shape;11357;p84"/>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84"/>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84"/>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84"/>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61" name="Google Shape;11361;p84"/>
          <p:cNvSpPr/>
          <p:nvPr/>
        </p:nvSpPr>
        <p:spPr>
          <a:xfrm>
            <a:off x="2627309" y="24351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62" name="Google Shape;11362;p84"/>
          <p:cNvGrpSpPr/>
          <p:nvPr/>
        </p:nvGrpSpPr>
        <p:grpSpPr>
          <a:xfrm>
            <a:off x="1290494" y="2928284"/>
            <a:ext cx="360109" cy="358199"/>
            <a:chOff x="-47160325" y="1974175"/>
            <a:chExt cx="301700" cy="300100"/>
          </a:xfrm>
        </p:grpSpPr>
        <p:sp>
          <p:nvSpPr>
            <p:cNvPr id="11363" name="Google Shape;11363;p84"/>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84"/>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5" name="Google Shape;11365;p84"/>
          <p:cNvGrpSpPr/>
          <p:nvPr/>
        </p:nvGrpSpPr>
        <p:grpSpPr>
          <a:xfrm>
            <a:off x="1290971" y="3374818"/>
            <a:ext cx="359154" cy="359124"/>
            <a:chOff x="-47159525" y="2342000"/>
            <a:chExt cx="300900" cy="300875"/>
          </a:xfrm>
        </p:grpSpPr>
        <p:sp>
          <p:nvSpPr>
            <p:cNvPr id="11366" name="Google Shape;11366;p84"/>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84"/>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84"/>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84"/>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84"/>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1" name="Google Shape;11371;p84"/>
          <p:cNvGrpSpPr/>
          <p:nvPr/>
        </p:nvGrpSpPr>
        <p:grpSpPr>
          <a:xfrm>
            <a:off x="1291448" y="3831654"/>
            <a:ext cx="358199" cy="359154"/>
            <a:chOff x="-47157950" y="2712175"/>
            <a:chExt cx="300100" cy="300900"/>
          </a:xfrm>
        </p:grpSpPr>
        <p:sp>
          <p:nvSpPr>
            <p:cNvPr id="11372" name="Google Shape;11372;p84"/>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84"/>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84"/>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84"/>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84"/>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84"/>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84"/>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79" name="Google Shape;11379;p84"/>
          <p:cNvSpPr/>
          <p:nvPr/>
        </p:nvSpPr>
        <p:spPr>
          <a:xfrm>
            <a:off x="3538211" y="29178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80" name="Google Shape;11380;p84"/>
          <p:cNvGrpSpPr/>
          <p:nvPr/>
        </p:nvGrpSpPr>
        <p:grpSpPr>
          <a:xfrm>
            <a:off x="3535175" y="3364463"/>
            <a:ext cx="315886" cy="358199"/>
            <a:chOff x="-45278675" y="2333325"/>
            <a:chExt cx="264650" cy="300100"/>
          </a:xfrm>
        </p:grpSpPr>
        <p:sp>
          <p:nvSpPr>
            <p:cNvPr id="11381" name="Google Shape;11381;p84"/>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84"/>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84"/>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84"/>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5" name="Google Shape;11385;p84"/>
          <p:cNvGrpSpPr/>
          <p:nvPr/>
        </p:nvGrpSpPr>
        <p:grpSpPr>
          <a:xfrm>
            <a:off x="3545500" y="3819420"/>
            <a:ext cx="295237" cy="358229"/>
            <a:chOff x="-45270025" y="2701925"/>
            <a:chExt cx="247350" cy="300125"/>
          </a:xfrm>
        </p:grpSpPr>
        <p:sp>
          <p:nvSpPr>
            <p:cNvPr id="11386" name="Google Shape;11386;p84"/>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84"/>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84"/>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84"/>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90" name="Google Shape;11390;p84"/>
          <p:cNvSpPr/>
          <p:nvPr/>
        </p:nvSpPr>
        <p:spPr>
          <a:xfrm>
            <a:off x="2628699" y="42899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91" name="Google Shape;11391;p84"/>
          <p:cNvGrpSpPr/>
          <p:nvPr/>
        </p:nvGrpSpPr>
        <p:grpSpPr>
          <a:xfrm>
            <a:off x="2209567" y="2078266"/>
            <a:ext cx="307444" cy="260626"/>
            <a:chOff x="1636184" y="2959225"/>
            <a:chExt cx="232666" cy="197250"/>
          </a:xfrm>
        </p:grpSpPr>
        <p:sp>
          <p:nvSpPr>
            <p:cNvPr id="11392" name="Google Shape;11392;p84"/>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84"/>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84"/>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11395" name="Google Shape;11395;p84"/>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nvGrpSpPr>
          <p:cNvPr id="11396" name="Google Shape;11396;p84"/>
          <p:cNvGrpSpPr/>
          <p:nvPr/>
        </p:nvGrpSpPr>
        <p:grpSpPr>
          <a:xfrm>
            <a:off x="3577265" y="2463611"/>
            <a:ext cx="258542" cy="365154"/>
            <a:chOff x="-47300587" y="123275"/>
            <a:chExt cx="190975" cy="269725"/>
          </a:xfrm>
        </p:grpSpPr>
        <p:sp>
          <p:nvSpPr>
            <p:cNvPr id="11397" name="Google Shape;11397;p84"/>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84"/>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84"/>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84"/>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84"/>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2" name="Google Shape;11402;p84"/>
          <p:cNvGrpSpPr/>
          <p:nvPr/>
        </p:nvGrpSpPr>
        <p:grpSpPr>
          <a:xfrm>
            <a:off x="4870788" y="1532801"/>
            <a:ext cx="342328" cy="339793"/>
            <a:chOff x="-13966675" y="1639700"/>
            <a:chExt cx="354450" cy="351825"/>
          </a:xfrm>
        </p:grpSpPr>
        <p:sp>
          <p:nvSpPr>
            <p:cNvPr id="11403" name="Google Shape;11403;p84"/>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84"/>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84"/>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84"/>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84"/>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08" name="Google Shape;11408;p84"/>
          <p:cNvSpPr/>
          <p:nvPr/>
        </p:nvSpPr>
        <p:spPr>
          <a:xfrm>
            <a:off x="4871549" y="19397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84"/>
          <p:cNvSpPr/>
          <p:nvPr/>
        </p:nvSpPr>
        <p:spPr>
          <a:xfrm>
            <a:off x="4932020" y="23494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10" name="Google Shape;11410;p84"/>
          <p:cNvGrpSpPr/>
          <p:nvPr/>
        </p:nvGrpSpPr>
        <p:grpSpPr>
          <a:xfrm>
            <a:off x="6667277" y="1532487"/>
            <a:ext cx="340034" cy="340420"/>
            <a:chOff x="-12199250" y="1662675"/>
            <a:chExt cx="352075" cy="352475"/>
          </a:xfrm>
        </p:grpSpPr>
        <p:sp>
          <p:nvSpPr>
            <p:cNvPr id="11411" name="Google Shape;11411;p84"/>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84"/>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84"/>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4" name="Google Shape;11414;p84"/>
          <p:cNvGrpSpPr/>
          <p:nvPr/>
        </p:nvGrpSpPr>
        <p:grpSpPr>
          <a:xfrm>
            <a:off x="6666130" y="1939354"/>
            <a:ext cx="342328" cy="342328"/>
            <a:chOff x="-12199250" y="2096250"/>
            <a:chExt cx="354450" cy="354450"/>
          </a:xfrm>
        </p:grpSpPr>
        <p:sp>
          <p:nvSpPr>
            <p:cNvPr id="11415" name="Google Shape;11415;p84"/>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84"/>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7" name="Google Shape;11417;p84"/>
          <p:cNvGrpSpPr/>
          <p:nvPr/>
        </p:nvGrpSpPr>
        <p:grpSpPr>
          <a:xfrm>
            <a:off x="6667277" y="2348308"/>
            <a:ext cx="340034" cy="341579"/>
            <a:chOff x="-12199250" y="2530225"/>
            <a:chExt cx="352075" cy="353675"/>
          </a:xfrm>
        </p:grpSpPr>
        <p:sp>
          <p:nvSpPr>
            <p:cNvPr id="11418" name="Google Shape;11418;p84"/>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84"/>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84"/>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84"/>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22" name="Google Shape;11422;p84"/>
          <p:cNvSpPr/>
          <p:nvPr/>
        </p:nvSpPr>
        <p:spPr>
          <a:xfrm>
            <a:off x="4871163" y="27790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23" name="Google Shape;11423;p84"/>
          <p:cNvGrpSpPr/>
          <p:nvPr/>
        </p:nvGrpSpPr>
        <p:grpSpPr>
          <a:xfrm>
            <a:off x="4870788" y="3188088"/>
            <a:ext cx="342328" cy="339310"/>
            <a:chOff x="-10462550" y="2057650"/>
            <a:chExt cx="354450" cy="351325"/>
          </a:xfrm>
        </p:grpSpPr>
        <p:sp>
          <p:nvSpPr>
            <p:cNvPr id="11424" name="Google Shape;11424;p84"/>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84"/>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26" name="Google Shape;11426;p84"/>
          <p:cNvSpPr/>
          <p:nvPr/>
        </p:nvSpPr>
        <p:spPr>
          <a:xfrm>
            <a:off x="7591624" y="28055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27" name="Google Shape;11427;p84"/>
          <p:cNvGrpSpPr/>
          <p:nvPr/>
        </p:nvGrpSpPr>
        <p:grpSpPr>
          <a:xfrm>
            <a:off x="6649772" y="2779651"/>
            <a:ext cx="375044" cy="340541"/>
            <a:chOff x="-8692750" y="1622100"/>
            <a:chExt cx="388325" cy="352600"/>
          </a:xfrm>
        </p:grpSpPr>
        <p:sp>
          <p:nvSpPr>
            <p:cNvPr id="11428" name="Google Shape;11428;p84"/>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84"/>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0" name="Google Shape;11430;p84"/>
          <p:cNvGrpSpPr/>
          <p:nvPr/>
        </p:nvGrpSpPr>
        <p:grpSpPr>
          <a:xfrm>
            <a:off x="5304253" y="1531907"/>
            <a:ext cx="341555" cy="341579"/>
            <a:chOff x="-13529550" y="1639425"/>
            <a:chExt cx="353650" cy="353675"/>
          </a:xfrm>
        </p:grpSpPr>
        <p:sp>
          <p:nvSpPr>
            <p:cNvPr id="11431" name="Google Shape;11431;p84"/>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84"/>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84"/>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84"/>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84"/>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84"/>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84"/>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84"/>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9" name="Google Shape;11439;p84"/>
          <p:cNvGrpSpPr/>
          <p:nvPr/>
        </p:nvGrpSpPr>
        <p:grpSpPr>
          <a:xfrm>
            <a:off x="5303106" y="1940489"/>
            <a:ext cx="343849" cy="340058"/>
            <a:chOff x="-13531925" y="2075775"/>
            <a:chExt cx="356025" cy="352100"/>
          </a:xfrm>
        </p:grpSpPr>
        <p:sp>
          <p:nvSpPr>
            <p:cNvPr id="11440" name="Google Shape;11440;p84"/>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84"/>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2" name="Google Shape;11442;p84"/>
          <p:cNvGrpSpPr/>
          <p:nvPr/>
        </p:nvGrpSpPr>
        <p:grpSpPr>
          <a:xfrm>
            <a:off x="5304627" y="2348694"/>
            <a:ext cx="340807" cy="340807"/>
            <a:chOff x="-13528775" y="2507400"/>
            <a:chExt cx="352875" cy="352875"/>
          </a:xfrm>
        </p:grpSpPr>
        <p:sp>
          <p:nvSpPr>
            <p:cNvPr id="11443" name="Google Shape;11443;p84"/>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84"/>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84"/>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46" name="Google Shape;11446;p84"/>
          <p:cNvSpPr/>
          <p:nvPr/>
        </p:nvSpPr>
        <p:spPr>
          <a:xfrm>
            <a:off x="7123388" y="15631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84"/>
          <p:cNvSpPr/>
          <p:nvPr/>
        </p:nvSpPr>
        <p:spPr>
          <a:xfrm>
            <a:off x="7123014" y="19402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48" name="Google Shape;11448;p84"/>
          <p:cNvGrpSpPr/>
          <p:nvPr/>
        </p:nvGrpSpPr>
        <p:grpSpPr>
          <a:xfrm>
            <a:off x="7140133" y="2348308"/>
            <a:ext cx="308090" cy="341579"/>
            <a:chOff x="-11747150" y="2530225"/>
            <a:chExt cx="319000" cy="353675"/>
          </a:xfrm>
        </p:grpSpPr>
        <p:sp>
          <p:nvSpPr>
            <p:cNvPr id="11449" name="Google Shape;11449;p84"/>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84"/>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1" name="Google Shape;11451;p84"/>
          <p:cNvGrpSpPr/>
          <p:nvPr/>
        </p:nvGrpSpPr>
        <p:grpSpPr>
          <a:xfrm>
            <a:off x="5304627" y="2779519"/>
            <a:ext cx="340807" cy="340807"/>
            <a:chOff x="-10027775" y="1622900"/>
            <a:chExt cx="352875" cy="352875"/>
          </a:xfrm>
        </p:grpSpPr>
        <p:sp>
          <p:nvSpPr>
            <p:cNvPr id="11452" name="Google Shape;11452;p84"/>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84"/>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84"/>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84"/>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84"/>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84"/>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58" name="Google Shape;11458;p84"/>
          <p:cNvSpPr/>
          <p:nvPr/>
        </p:nvSpPr>
        <p:spPr>
          <a:xfrm>
            <a:off x="5311472" y="31868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59" name="Google Shape;11459;p84"/>
          <p:cNvGrpSpPr/>
          <p:nvPr/>
        </p:nvGrpSpPr>
        <p:grpSpPr>
          <a:xfrm>
            <a:off x="8031595" y="2805183"/>
            <a:ext cx="322553" cy="342328"/>
            <a:chOff x="-10019125" y="2490075"/>
            <a:chExt cx="333975" cy="354450"/>
          </a:xfrm>
        </p:grpSpPr>
        <p:sp>
          <p:nvSpPr>
            <p:cNvPr id="11460" name="Google Shape;11460;p84"/>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84"/>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84"/>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84"/>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4" name="Google Shape;11464;p84"/>
          <p:cNvGrpSpPr/>
          <p:nvPr/>
        </p:nvGrpSpPr>
        <p:grpSpPr>
          <a:xfrm>
            <a:off x="6661180" y="3186193"/>
            <a:ext cx="352227" cy="343100"/>
            <a:chOff x="-8684100" y="2032450"/>
            <a:chExt cx="364700" cy="355250"/>
          </a:xfrm>
        </p:grpSpPr>
        <p:sp>
          <p:nvSpPr>
            <p:cNvPr id="11465" name="Google Shape;11465;p84"/>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84"/>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84"/>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68" name="Google Shape;11468;p84"/>
          <p:cNvSpPr/>
          <p:nvPr/>
        </p:nvSpPr>
        <p:spPr>
          <a:xfrm>
            <a:off x="5773709" y="15322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69" name="Google Shape;11469;p84"/>
          <p:cNvGrpSpPr/>
          <p:nvPr/>
        </p:nvGrpSpPr>
        <p:grpSpPr>
          <a:xfrm>
            <a:off x="5752039" y="1939656"/>
            <a:ext cx="343849" cy="341724"/>
            <a:chOff x="-13095575" y="2073400"/>
            <a:chExt cx="356025" cy="353825"/>
          </a:xfrm>
        </p:grpSpPr>
        <p:sp>
          <p:nvSpPr>
            <p:cNvPr id="11470" name="Google Shape;11470;p84"/>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84"/>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84"/>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84"/>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84"/>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84"/>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84"/>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84"/>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78" name="Google Shape;11478;p84"/>
          <p:cNvSpPr/>
          <p:nvPr/>
        </p:nvSpPr>
        <p:spPr>
          <a:xfrm>
            <a:off x="5753174" y="23486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79" name="Google Shape;11479;p84"/>
          <p:cNvGrpSpPr/>
          <p:nvPr/>
        </p:nvGrpSpPr>
        <p:grpSpPr>
          <a:xfrm>
            <a:off x="7576787" y="1531485"/>
            <a:ext cx="343100" cy="342424"/>
            <a:chOff x="-11332875" y="1660700"/>
            <a:chExt cx="355250" cy="354550"/>
          </a:xfrm>
        </p:grpSpPr>
        <p:sp>
          <p:nvSpPr>
            <p:cNvPr id="11480" name="Google Shape;11480;p84"/>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84"/>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84"/>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84"/>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84" name="Google Shape;11484;p84"/>
          <p:cNvSpPr/>
          <p:nvPr/>
        </p:nvSpPr>
        <p:spPr>
          <a:xfrm>
            <a:off x="7575652" y="19408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84"/>
          <p:cNvSpPr/>
          <p:nvPr/>
        </p:nvSpPr>
        <p:spPr>
          <a:xfrm>
            <a:off x="7576413" y="23696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86" name="Google Shape;11486;p84"/>
          <p:cNvGrpSpPr/>
          <p:nvPr/>
        </p:nvGrpSpPr>
        <p:grpSpPr>
          <a:xfrm>
            <a:off x="5774096" y="2777997"/>
            <a:ext cx="299736" cy="343849"/>
            <a:chOff x="-9570950" y="1622100"/>
            <a:chExt cx="310350" cy="356025"/>
          </a:xfrm>
        </p:grpSpPr>
        <p:sp>
          <p:nvSpPr>
            <p:cNvPr id="11487" name="Google Shape;11487;p84"/>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84"/>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9" name="Google Shape;11489;p84"/>
          <p:cNvGrpSpPr/>
          <p:nvPr/>
        </p:nvGrpSpPr>
        <p:grpSpPr>
          <a:xfrm>
            <a:off x="5752800" y="3186953"/>
            <a:ext cx="342328" cy="341579"/>
            <a:chOff x="-9594575" y="2056875"/>
            <a:chExt cx="354450" cy="353675"/>
          </a:xfrm>
        </p:grpSpPr>
        <p:sp>
          <p:nvSpPr>
            <p:cNvPr id="11490" name="Google Shape;11490;p84"/>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84"/>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84"/>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93" name="Google Shape;11493;p84"/>
          <p:cNvSpPr/>
          <p:nvPr/>
        </p:nvSpPr>
        <p:spPr>
          <a:xfrm>
            <a:off x="7123002" y="32173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94" name="Google Shape;11494;p84"/>
          <p:cNvGrpSpPr/>
          <p:nvPr/>
        </p:nvGrpSpPr>
        <p:grpSpPr>
          <a:xfrm>
            <a:off x="6208482" y="1532293"/>
            <a:ext cx="342328" cy="340807"/>
            <a:chOff x="-12661600" y="1640225"/>
            <a:chExt cx="354450" cy="352875"/>
          </a:xfrm>
        </p:grpSpPr>
        <p:sp>
          <p:nvSpPr>
            <p:cNvPr id="11495" name="Google Shape;11495;p84"/>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84"/>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84"/>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8" name="Google Shape;11498;p84"/>
          <p:cNvGrpSpPr/>
          <p:nvPr/>
        </p:nvGrpSpPr>
        <p:grpSpPr>
          <a:xfrm>
            <a:off x="6208857" y="1960831"/>
            <a:ext cx="341579" cy="299374"/>
            <a:chOff x="-12660025" y="2096250"/>
            <a:chExt cx="353675" cy="309975"/>
          </a:xfrm>
        </p:grpSpPr>
        <p:sp>
          <p:nvSpPr>
            <p:cNvPr id="11499" name="Google Shape;11499;p84"/>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84"/>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84"/>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84"/>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84"/>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84"/>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5" name="Google Shape;11505;p84"/>
          <p:cNvGrpSpPr/>
          <p:nvPr/>
        </p:nvGrpSpPr>
        <p:grpSpPr>
          <a:xfrm>
            <a:off x="6207335" y="2348127"/>
            <a:ext cx="344622" cy="341941"/>
            <a:chOff x="-12663175" y="2506800"/>
            <a:chExt cx="356825" cy="354050"/>
          </a:xfrm>
        </p:grpSpPr>
        <p:sp>
          <p:nvSpPr>
            <p:cNvPr id="11506" name="Google Shape;11506;p84"/>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84"/>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84"/>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84"/>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0" name="Google Shape;11510;p84"/>
          <p:cNvGrpSpPr/>
          <p:nvPr/>
        </p:nvGrpSpPr>
        <p:grpSpPr>
          <a:xfrm>
            <a:off x="8022468" y="1531907"/>
            <a:ext cx="340807" cy="341579"/>
            <a:chOff x="-10896525" y="1663050"/>
            <a:chExt cx="352875" cy="353675"/>
          </a:xfrm>
        </p:grpSpPr>
        <p:sp>
          <p:nvSpPr>
            <p:cNvPr id="11511" name="Google Shape;11511;p84"/>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84"/>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13" name="Google Shape;11513;p84"/>
          <p:cNvSpPr/>
          <p:nvPr/>
        </p:nvSpPr>
        <p:spPr>
          <a:xfrm>
            <a:off x="8061643" y="19396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14" name="Google Shape;11514;p84"/>
          <p:cNvGrpSpPr/>
          <p:nvPr/>
        </p:nvGrpSpPr>
        <p:grpSpPr>
          <a:xfrm>
            <a:off x="8022082" y="2359342"/>
            <a:ext cx="341579" cy="319511"/>
            <a:chOff x="-10898100" y="2542050"/>
            <a:chExt cx="353675" cy="330825"/>
          </a:xfrm>
        </p:grpSpPr>
        <p:sp>
          <p:nvSpPr>
            <p:cNvPr id="11515" name="Google Shape;11515;p84"/>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84"/>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84"/>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84"/>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84"/>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84"/>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1" name="Google Shape;11521;p84"/>
          <p:cNvGrpSpPr/>
          <p:nvPr/>
        </p:nvGrpSpPr>
        <p:grpSpPr>
          <a:xfrm>
            <a:off x="6209617" y="2780207"/>
            <a:ext cx="340058" cy="339430"/>
            <a:chOff x="-9157450" y="1622750"/>
            <a:chExt cx="352100" cy="351450"/>
          </a:xfrm>
        </p:grpSpPr>
        <p:sp>
          <p:nvSpPr>
            <p:cNvPr id="11522" name="Google Shape;11522;p84"/>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84"/>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4" name="Google Shape;11524;p84"/>
          <p:cNvGrpSpPr/>
          <p:nvPr/>
        </p:nvGrpSpPr>
        <p:grpSpPr>
          <a:xfrm>
            <a:off x="6247658" y="3188474"/>
            <a:ext cx="263977" cy="338537"/>
            <a:chOff x="-9119650" y="2056875"/>
            <a:chExt cx="273325" cy="350525"/>
          </a:xfrm>
        </p:grpSpPr>
        <p:sp>
          <p:nvSpPr>
            <p:cNvPr id="11525" name="Google Shape;11525;p84"/>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84"/>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27" name="Google Shape;11527;p84"/>
          <p:cNvSpPr/>
          <p:nvPr/>
        </p:nvSpPr>
        <p:spPr>
          <a:xfrm>
            <a:off x="8022842" y="32173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84"/>
          <p:cNvSpPr/>
          <p:nvPr/>
        </p:nvSpPr>
        <p:spPr>
          <a:xfrm>
            <a:off x="7143562" y="27791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29" name="Google Shape;11529;p84"/>
          <p:cNvGrpSpPr/>
          <p:nvPr/>
        </p:nvGrpSpPr>
        <p:grpSpPr>
          <a:xfrm>
            <a:off x="7576790" y="3217879"/>
            <a:ext cx="343094" cy="341569"/>
            <a:chOff x="6001575" y="3119050"/>
            <a:chExt cx="315025" cy="313625"/>
          </a:xfrm>
        </p:grpSpPr>
        <p:sp>
          <p:nvSpPr>
            <p:cNvPr id="11530" name="Google Shape;11530;p84"/>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84"/>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535" name="Shape 11535"/>
        <p:cNvGrpSpPr/>
        <p:nvPr/>
      </p:nvGrpSpPr>
      <p:grpSpPr>
        <a:xfrm>
          <a:off x="0" y="0"/>
          <a:ext cx="0" cy="0"/>
          <a:chOff x="0" y="0"/>
          <a:chExt cx="0" cy="0"/>
        </a:xfrm>
      </p:grpSpPr>
      <p:sp>
        <p:nvSpPr>
          <p:cNvPr id="11536" name="Google Shape;11536;p85"/>
          <p:cNvSpPr/>
          <p:nvPr/>
        </p:nvSpPr>
        <p:spPr>
          <a:xfrm>
            <a:off x="901486"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37" name="Google Shape;11537;p85"/>
          <p:cNvGrpSpPr/>
          <p:nvPr/>
        </p:nvGrpSpPr>
        <p:grpSpPr>
          <a:xfrm>
            <a:off x="845233" y="2273195"/>
            <a:ext cx="476329" cy="476213"/>
            <a:chOff x="-21298675" y="2414425"/>
            <a:chExt cx="306400" cy="306325"/>
          </a:xfrm>
        </p:grpSpPr>
        <p:sp>
          <p:nvSpPr>
            <p:cNvPr id="11538" name="Google Shape;11538;p85"/>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85"/>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85"/>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1" name="Google Shape;11541;p85"/>
          <p:cNvGrpSpPr/>
          <p:nvPr/>
        </p:nvGrpSpPr>
        <p:grpSpPr>
          <a:xfrm>
            <a:off x="844611" y="2865128"/>
            <a:ext cx="477573" cy="445432"/>
            <a:chOff x="-21299475" y="2798025"/>
            <a:chExt cx="307200" cy="286525"/>
          </a:xfrm>
        </p:grpSpPr>
        <p:sp>
          <p:nvSpPr>
            <p:cNvPr id="11542" name="Google Shape;11542;p85"/>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85"/>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85"/>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85"/>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85"/>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85"/>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85"/>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85"/>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85"/>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85"/>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85"/>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85"/>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54" name="Google Shape;11554;p85"/>
          <p:cNvSpPr/>
          <p:nvPr/>
        </p:nvSpPr>
        <p:spPr>
          <a:xfrm>
            <a:off x="3766168"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85"/>
          <p:cNvSpPr/>
          <p:nvPr/>
        </p:nvSpPr>
        <p:spPr>
          <a:xfrm>
            <a:off x="3765566"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85"/>
          <p:cNvSpPr/>
          <p:nvPr/>
        </p:nvSpPr>
        <p:spPr>
          <a:xfrm>
            <a:off x="3757598"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57" name="Google Shape;11557;p85"/>
          <p:cNvGrpSpPr/>
          <p:nvPr/>
        </p:nvGrpSpPr>
        <p:grpSpPr>
          <a:xfrm>
            <a:off x="6713966" y="1688917"/>
            <a:ext cx="413912" cy="472676"/>
            <a:chOff x="-17545650" y="2051350"/>
            <a:chExt cx="266250" cy="304050"/>
          </a:xfrm>
        </p:grpSpPr>
        <p:sp>
          <p:nvSpPr>
            <p:cNvPr id="11558" name="Google Shape;11558;p85"/>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85"/>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85"/>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85"/>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62" name="Google Shape;11562;p85"/>
          <p:cNvSpPr/>
          <p:nvPr/>
        </p:nvSpPr>
        <p:spPr>
          <a:xfrm>
            <a:off x="6682919"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63" name="Google Shape;11563;p85"/>
          <p:cNvGrpSpPr/>
          <p:nvPr/>
        </p:nvGrpSpPr>
        <p:grpSpPr>
          <a:xfrm>
            <a:off x="6684584" y="2865574"/>
            <a:ext cx="472676" cy="444538"/>
            <a:chOff x="-17565350" y="2809825"/>
            <a:chExt cx="304050" cy="285950"/>
          </a:xfrm>
        </p:grpSpPr>
        <p:sp>
          <p:nvSpPr>
            <p:cNvPr id="11564" name="Google Shape;11564;p85"/>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85"/>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85"/>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85"/>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85"/>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69" name="Google Shape;11569;p85"/>
          <p:cNvSpPr/>
          <p:nvPr/>
        </p:nvSpPr>
        <p:spPr>
          <a:xfrm>
            <a:off x="2680515"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85"/>
          <p:cNvSpPr/>
          <p:nvPr/>
        </p:nvSpPr>
        <p:spPr>
          <a:xfrm>
            <a:off x="1428633"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85"/>
          <p:cNvSpPr/>
          <p:nvPr/>
        </p:nvSpPr>
        <p:spPr>
          <a:xfrm>
            <a:off x="1428633"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2" name="Google Shape;11572;p85"/>
          <p:cNvGrpSpPr/>
          <p:nvPr/>
        </p:nvGrpSpPr>
        <p:grpSpPr>
          <a:xfrm>
            <a:off x="1457493" y="2850904"/>
            <a:ext cx="416283" cy="473881"/>
            <a:chOff x="-20904875" y="2788575"/>
            <a:chExt cx="267775" cy="304825"/>
          </a:xfrm>
        </p:grpSpPr>
        <p:sp>
          <p:nvSpPr>
            <p:cNvPr id="11573" name="Google Shape;11573;p85"/>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85"/>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5" name="Google Shape;11575;p85"/>
          <p:cNvGrpSpPr/>
          <p:nvPr/>
        </p:nvGrpSpPr>
        <p:grpSpPr>
          <a:xfrm>
            <a:off x="4397908" y="2275564"/>
            <a:ext cx="360045" cy="471471"/>
            <a:chOff x="-19006700" y="2434925"/>
            <a:chExt cx="231600" cy="303275"/>
          </a:xfrm>
        </p:grpSpPr>
        <p:sp>
          <p:nvSpPr>
            <p:cNvPr id="11576" name="Google Shape;11576;p85"/>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85"/>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85"/>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85"/>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80" name="Google Shape;11580;p85"/>
          <p:cNvSpPr/>
          <p:nvPr/>
        </p:nvSpPr>
        <p:spPr>
          <a:xfrm>
            <a:off x="4340441"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85"/>
          <p:cNvSpPr/>
          <p:nvPr/>
        </p:nvSpPr>
        <p:spPr>
          <a:xfrm>
            <a:off x="7304850"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82" name="Google Shape;11582;p85"/>
          <p:cNvGrpSpPr/>
          <p:nvPr/>
        </p:nvGrpSpPr>
        <p:grpSpPr>
          <a:xfrm>
            <a:off x="7276507" y="2289051"/>
            <a:ext cx="473881" cy="444499"/>
            <a:chOff x="-17190425" y="2435725"/>
            <a:chExt cx="304825" cy="285925"/>
          </a:xfrm>
        </p:grpSpPr>
        <p:sp>
          <p:nvSpPr>
            <p:cNvPr id="11583" name="Google Shape;11583;p85"/>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85"/>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85"/>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86" name="Google Shape;11586;p85"/>
          <p:cNvSpPr/>
          <p:nvPr/>
        </p:nvSpPr>
        <p:spPr>
          <a:xfrm>
            <a:off x="7277916"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87" name="Google Shape;11587;p85"/>
          <p:cNvGrpSpPr/>
          <p:nvPr/>
        </p:nvGrpSpPr>
        <p:grpSpPr>
          <a:xfrm>
            <a:off x="4931233" y="3444650"/>
            <a:ext cx="476329" cy="475086"/>
            <a:chOff x="-15719925" y="2416825"/>
            <a:chExt cx="306400" cy="305600"/>
          </a:xfrm>
        </p:grpSpPr>
        <p:sp>
          <p:nvSpPr>
            <p:cNvPr id="11588" name="Google Shape;11588;p85"/>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85"/>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85"/>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91" name="Google Shape;11591;p85"/>
          <p:cNvSpPr/>
          <p:nvPr/>
        </p:nvSpPr>
        <p:spPr>
          <a:xfrm>
            <a:off x="2017508"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85"/>
          <p:cNvSpPr/>
          <p:nvPr/>
        </p:nvSpPr>
        <p:spPr>
          <a:xfrm>
            <a:off x="2019335"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93" name="Google Shape;11593;p85"/>
          <p:cNvGrpSpPr/>
          <p:nvPr/>
        </p:nvGrpSpPr>
        <p:grpSpPr>
          <a:xfrm>
            <a:off x="2017527" y="2851506"/>
            <a:ext cx="479983" cy="472676"/>
            <a:chOff x="-20550425" y="2789350"/>
            <a:chExt cx="308750" cy="304050"/>
          </a:xfrm>
        </p:grpSpPr>
        <p:sp>
          <p:nvSpPr>
            <p:cNvPr id="11594" name="Google Shape;11594;p85"/>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85"/>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6" name="Google Shape;11596;p85"/>
          <p:cNvGrpSpPr/>
          <p:nvPr/>
        </p:nvGrpSpPr>
        <p:grpSpPr>
          <a:xfrm>
            <a:off x="4932894" y="1688158"/>
            <a:ext cx="473920" cy="474192"/>
            <a:chOff x="-18666450" y="2059825"/>
            <a:chExt cx="304850" cy="305025"/>
          </a:xfrm>
        </p:grpSpPr>
        <p:sp>
          <p:nvSpPr>
            <p:cNvPr id="11597" name="Google Shape;11597;p85"/>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85"/>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9" name="Google Shape;11599;p85"/>
          <p:cNvGrpSpPr/>
          <p:nvPr/>
        </p:nvGrpSpPr>
        <p:grpSpPr>
          <a:xfrm>
            <a:off x="4932292" y="2275584"/>
            <a:ext cx="475125" cy="471432"/>
            <a:chOff x="-18668025" y="2435725"/>
            <a:chExt cx="305625" cy="303250"/>
          </a:xfrm>
        </p:grpSpPr>
        <p:sp>
          <p:nvSpPr>
            <p:cNvPr id="11600" name="Google Shape;11600;p85"/>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85"/>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2" name="Google Shape;11602;p85"/>
          <p:cNvGrpSpPr/>
          <p:nvPr/>
        </p:nvGrpSpPr>
        <p:grpSpPr>
          <a:xfrm>
            <a:off x="4931689" y="2850902"/>
            <a:ext cx="476329" cy="473881"/>
            <a:chOff x="-18668800" y="2807475"/>
            <a:chExt cx="306400" cy="304825"/>
          </a:xfrm>
        </p:grpSpPr>
        <p:sp>
          <p:nvSpPr>
            <p:cNvPr id="11603" name="Google Shape;11603;p85"/>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85"/>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85"/>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85"/>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85"/>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85"/>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85"/>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85"/>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85"/>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2" name="Google Shape;11612;p85"/>
          <p:cNvGrpSpPr/>
          <p:nvPr/>
        </p:nvGrpSpPr>
        <p:grpSpPr>
          <a:xfrm>
            <a:off x="7885658" y="1687693"/>
            <a:ext cx="416361" cy="475125"/>
            <a:chOff x="-16798200" y="2050575"/>
            <a:chExt cx="267825" cy="305625"/>
          </a:xfrm>
        </p:grpSpPr>
        <p:sp>
          <p:nvSpPr>
            <p:cNvPr id="11613" name="Google Shape;11613;p85"/>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85"/>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85"/>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6" name="Google Shape;11616;p85"/>
          <p:cNvGrpSpPr/>
          <p:nvPr/>
        </p:nvGrpSpPr>
        <p:grpSpPr>
          <a:xfrm>
            <a:off x="7856276" y="2852127"/>
            <a:ext cx="475125" cy="471432"/>
            <a:chOff x="-16817100" y="2801175"/>
            <a:chExt cx="305625" cy="303250"/>
          </a:xfrm>
        </p:grpSpPr>
        <p:sp>
          <p:nvSpPr>
            <p:cNvPr id="11617" name="Google Shape;11617;p85"/>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85"/>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85"/>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85"/>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85"/>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85"/>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85"/>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85"/>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5" name="Google Shape;11625;p85"/>
          <p:cNvGrpSpPr/>
          <p:nvPr/>
        </p:nvGrpSpPr>
        <p:grpSpPr>
          <a:xfrm>
            <a:off x="7263396" y="3444614"/>
            <a:ext cx="476329" cy="475125"/>
            <a:chOff x="-15717575" y="2786200"/>
            <a:chExt cx="306400" cy="305625"/>
          </a:xfrm>
        </p:grpSpPr>
        <p:sp>
          <p:nvSpPr>
            <p:cNvPr id="11626" name="Google Shape;11626;p85"/>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85"/>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85"/>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85"/>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85"/>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85"/>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85"/>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3" name="Google Shape;11633;p85"/>
          <p:cNvGrpSpPr/>
          <p:nvPr/>
        </p:nvGrpSpPr>
        <p:grpSpPr>
          <a:xfrm>
            <a:off x="2600969" y="1688296"/>
            <a:ext cx="475125" cy="473920"/>
            <a:chOff x="-20173175" y="2038750"/>
            <a:chExt cx="305625" cy="304850"/>
          </a:xfrm>
        </p:grpSpPr>
        <p:sp>
          <p:nvSpPr>
            <p:cNvPr id="11634" name="Google Shape;11634;p85"/>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85"/>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36" name="Google Shape;11636;p85"/>
          <p:cNvSpPr/>
          <p:nvPr/>
        </p:nvSpPr>
        <p:spPr>
          <a:xfrm>
            <a:off x="2600972"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37" name="Google Shape;11637;p85"/>
          <p:cNvGrpSpPr/>
          <p:nvPr/>
        </p:nvGrpSpPr>
        <p:grpSpPr>
          <a:xfrm>
            <a:off x="2602193" y="2850282"/>
            <a:ext cx="472676" cy="475125"/>
            <a:chOff x="-20173175" y="2787775"/>
            <a:chExt cx="304050" cy="305625"/>
          </a:xfrm>
        </p:grpSpPr>
        <p:sp>
          <p:nvSpPr>
            <p:cNvPr id="11638" name="Google Shape;11638;p85"/>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85"/>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85"/>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85"/>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85"/>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85"/>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85"/>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5" name="Google Shape;11645;p85"/>
          <p:cNvGrpSpPr/>
          <p:nvPr/>
        </p:nvGrpSpPr>
        <p:grpSpPr>
          <a:xfrm>
            <a:off x="5527177" y="2275564"/>
            <a:ext cx="473881" cy="471471"/>
            <a:chOff x="-18294675" y="2434925"/>
            <a:chExt cx="304825" cy="303275"/>
          </a:xfrm>
        </p:grpSpPr>
        <p:sp>
          <p:nvSpPr>
            <p:cNvPr id="11646" name="Google Shape;11646;p85"/>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85"/>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85"/>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9" name="Google Shape;11649;p85"/>
          <p:cNvGrpSpPr/>
          <p:nvPr/>
        </p:nvGrpSpPr>
        <p:grpSpPr>
          <a:xfrm>
            <a:off x="5583492" y="2852107"/>
            <a:ext cx="361250" cy="471471"/>
            <a:chOff x="-18258450" y="2809825"/>
            <a:chExt cx="232375" cy="303275"/>
          </a:xfrm>
        </p:grpSpPr>
        <p:sp>
          <p:nvSpPr>
            <p:cNvPr id="11650" name="Google Shape;11650;p85"/>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85"/>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85"/>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53" name="Google Shape;11653;p85"/>
          <p:cNvSpPr/>
          <p:nvPr/>
        </p:nvSpPr>
        <p:spPr>
          <a:xfrm>
            <a:off x="1456589"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4" name="Google Shape;11654;p85"/>
          <p:cNvGrpSpPr/>
          <p:nvPr/>
        </p:nvGrpSpPr>
        <p:grpSpPr>
          <a:xfrm>
            <a:off x="3793692" y="3445233"/>
            <a:ext cx="415117" cy="473920"/>
            <a:chOff x="-16422500" y="2425450"/>
            <a:chExt cx="267025" cy="304850"/>
          </a:xfrm>
        </p:grpSpPr>
        <p:sp>
          <p:nvSpPr>
            <p:cNvPr id="11655" name="Google Shape;11655;p85"/>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85"/>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85"/>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8" name="Google Shape;11658;p85"/>
          <p:cNvGrpSpPr/>
          <p:nvPr/>
        </p:nvGrpSpPr>
        <p:grpSpPr>
          <a:xfrm>
            <a:off x="6096453" y="3445838"/>
            <a:ext cx="473920" cy="472676"/>
            <a:chOff x="-16442200" y="2801175"/>
            <a:chExt cx="304850" cy="304050"/>
          </a:xfrm>
        </p:grpSpPr>
        <p:sp>
          <p:nvSpPr>
            <p:cNvPr id="11659" name="Google Shape;11659;p85"/>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85"/>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85"/>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62" name="Google Shape;11662;p85"/>
          <p:cNvSpPr/>
          <p:nvPr/>
        </p:nvSpPr>
        <p:spPr>
          <a:xfrm>
            <a:off x="3207661"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85"/>
          <p:cNvSpPr/>
          <p:nvPr/>
        </p:nvSpPr>
        <p:spPr>
          <a:xfrm>
            <a:off x="3174039"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64" name="Google Shape;11664;p85"/>
          <p:cNvGrpSpPr/>
          <p:nvPr/>
        </p:nvGrpSpPr>
        <p:grpSpPr>
          <a:xfrm>
            <a:off x="3172167" y="2276343"/>
            <a:ext cx="481265" cy="469917"/>
            <a:chOff x="-19802200" y="2416025"/>
            <a:chExt cx="309575" cy="302275"/>
          </a:xfrm>
        </p:grpSpPr>
        <p:sp>
          <p:nvSpPr>
            <p:cNvPr id="11665" name="Google Shape;11665;p85"/>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85"/>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85"/>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85"/>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85"/>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0" name="Google Shape;11670;p85"/>
          <p:cNvGrpSpPr/>
          <p:nvPr/>
        </p:nvGrpSpPr>
        <p:grpSpPr>
          <a:xfrm>
            <a:off x="3175238" y="2851506"/>
            <a:ext cx="475125" cy="472676"/>
            <a:chOff x="-19801400" y="2788575"/>
            <a:chExt cx="305625" cy="304050"/>
          </a:xfrm>
        </p:grpSpPr>
        <p:sp>
          <p:nvSpPr>
            <p:cNvPr id="11671" name="Google Shape;11671;p85"/>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85"/>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85"/>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85"/>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85"/>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85"/>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7" name="Google Shape;11677;p85"/>
          <p:cNvGrpSpPr/>
          <p:nvPr/>
        </p:nvGrpSpPr>
        <p:grpSpPr>
          <a:xfrm>
            <a:off x="6130314" y="1688916"/>
            <a:ext cx="422463" cy="472676"/>
            <a:chOff x="-17903225" y="2060800"/>
            <a:chExt cx="271750" cy="304050"/>
          </a:xfrm>
        </p:grpSpPr>
        <p:sp>
          <p:nvSpPr>
            <p:cNvPr id="11678" name="Google Shape;11678;p85"/>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85"/>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85"/>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1" name="Google Shape;11681;p85"/>
          <p:cNvGrpSpPr/>
          <p:nvPr/>
        </p:nvGrpSpPr>
        <p:grpSpPr>
          <a:xfrm>
            <a:off x="6104605" y="2274962"/>
            <a:ext cx="473881" cy="472676"/>
            <a:chOff x="-17918975" y="2435725"/>
            <a:chExt cx="304825" cy="304050"/>
          </a:xfrm>
        </p:grpSpPr>
        <p:sp>
          <p:nvSpPr>
            <p:cNvPr id="11682" name="Google Shape;11682;p85"/>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85"/>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4" name="Google Shape;11684;p85"/>
          <p:cNvGrpSpPr/>
          <p:nvPr/>
        </p:nvGrpSpPr>
        <p:grpSpPr>
          <a:xfrm>
            <a:off x="6133365" y="2852729"/>
            <a:ext cx="416361" cy="470228"/>
            <a:chOff x="-17899300" y="2810625"/>
            <a:chExt cx="267825" cy="302475"/>
          </a:xfrm>
        </p:grpSpPr>
        <p:sp>
          <p:nvSpPr>
            <p:cNvPr id="11685" name="Google Shape;11685;p85"/>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85"/>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85"/>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8" name="Google Shape;11688;p85"/>
          <p:cNvGrpSpPr/>
          <p:nvPr/>
        </p:nvGrpSpPr>
        <p:grpSpPr>
          <a:xfrm>
            <a:off x="2039218" y="3461166"/>
            <a:ext cx="472676" cy="442089"/>
            <a:chOff x="-16066500" y="2060800"/>
            <a:chExt cx="304050" cy="284375"/>
          </a:xfrm>
        </p:grpSpPr>
        <p:sp>
          <p:nvSpPr>
            <p:cNvPr id="11689" name="Google Shape;11689;p85"/>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85"/>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85"/>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85"/>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85"/>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94" name="Google Shape;11694;p85"/>
          <p:cNvSpPr/>
          <p:nvPr/>
        </p:nvSpPr>
        <p:spPr>
          <a:xfrm>
            <a:off x="4344952"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85"/>
          <p:cNvSpPr/>
          <p:nvPr/>
        </p:nvSpPr>
        <p:spPr>
          <a:xfrm>
            <a:off x="6718741"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85"/>
          <p:cNvSpPr/>
          <p:nvPr/>
        </p:nvSpPr>
        <p:spPr>
          <a:xfrm>
            <a:off x="5513765"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97" name="Google Shape;11697;p85"/>
          <p:cNvGrpSpPr/>
          <p:nvPr/>
        </p:nvGrpSpPr>
        <p:grpSpPr>
          <a:xfrm>
            <a:off x="7923925" y="2297751"/>
            <a:ext cx="368362" cy="419314"/>
            <a:chOff x="4995050" y="3245650"/>
            <a:chExt cx="236950" cy="269725"/>
          </a:xfrm>
        </p:grpSpPr>
        <p:sp>
          <p:nvSpPr>
            <p:cNvPr id="11698" name="Google Shape;11698;p85"/>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85"/>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85"/>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1" name="Google Shape;11701;p85"/>
            <p:cNvGrpSpPr/>
            <p:nvPr/>
          </p:nvGrpSpPr>
          <p:grpSpPr>
            <a:xfrm>
              <a:off x="4995050" y="3245650"/>
              <a:ext cx="236950" cy="269725"/>
              <a:chOff x="4995050" y="3245650"/>
              <a:chExt cx="236950" cy="269725"/>
            </a:xfrm>
          </p:grpSpPr>
          <p:sp>
            <p:nvSpPr>
              <p:cNvPr id="11702" name="Google Shape;11702;p85"/>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85"/>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704" name="Google Shape;11704;p85"/>
          <p:cNvGrpSpPr/>
          <p:nvPr/>
        </p:nvGrpSpPr>
        <p:grpSpPr>
          <a:xfrm>
            <a:off x="5523718" y="1689744"/>
            <a:ext cx="483749" cy="481292"/>
            <a:chOff x="4724650" y="2885700"/>
            <a:chExt cx="270750" cy="269375"/>
          </a:xfrm>
        </p:grpSpPr>
        <p:sp>
          <p:nvSpPr>
            <p:cNvPr id="11705" name="Google Shape;11705;p85"/>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85"/>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85"/>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85"/>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85"/>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85"/>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85"/>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2" name="Google Shape;11712;p85"/>
          <p:cNvGrpSpPr/>
          <p:nvPr/>
        </p:nvGrpSpPr>
        <p:grpSpPr>
          <a:xfrm>
            <a:off x="4390823" y="1683870"/>
            <a:ext cx="389425" cy="467822"/>
            <a:chOff x="4459350" y="2882125"/>
            <a:chExt cx="228375" cy="274350"/>
          </a:xfrm>
        </p:grpSpPr>
        <p:sp>
          <p:nvSpPr>
            <p:cNvPr id="11713" name="Google Shape;11713;p85"/>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85"/>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85"/>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85"/>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85"/>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11718" name="Google Shape;11718;p85"/>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
        <p:nvSpPr>
          <p:cNvPr id="11719" name="Google Shape;11719;p85"/>
          <p:cNvSpPr txBox="1"/>
          <p:nvPr/>
        </p:nvSpPr>
        <p:spPr>
          <a:xfrm>
            <a:off x="1220500" y="1085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723" name="Shape 11723"/>
        <p:cNvGrpSpPr/>
        <p:nvPr/>
      </p:nvGrpSpPr>
      <p:grpSpPr>
        <a:xfrm>
          <a:off x="0" y="0"/>
          <a:ext cx="0" cy="0"/>
          <a:chOff x="0" y="0"/>
          <a:chExt cx="0" cy="0"/>
        </a:xfrm>
      </p:grpSpPr>
      <p:sp>
        <p:nvSpPr>
          <p:cNvPr id="11724" name="Google Shape;11724;p8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1725" name="Google Shape;11725;p86"/>
          <p:cNvSpPr/>
          <p:nvPr/>
        </p:nvSpPr>
        <p:spPr>
          <a:xfrm>
            <a:off x="844100"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26" name="Google Shape;11726;p86"/>
          <p:cNvGrpSpPr/>
          <p:nvPr/>
        </p:nvGrpSpPr>
        <p:grpSpPr>
          <a:xfrm>
            <a:off x="847082" y="2140412"/>
            <a:ext cx="426462" cy="420796"/>
            <a:chOff x="-6713450" y="2397900"/>
            <a:chExt cx="295375" cy="291450"/>
          </a:xfrm>
        </p:grpSpPr>
        <p:sp>
          <p:nvSpPr>
            <p:cNvPr id="11727" name="Google Shape;11727;p86"/>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86"/>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29" name="Google Shape;11729;p86"/>
          <p:cNvSpPr/>
          <p:nvPr/>
        </p:nvSpPr>
        <p:spPr>
          <a:xfrm>
            <a:off x="859424"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30" name="Google Shape;11730;p86"/>
          <p:cNvGrpSpPr/>
          <p:nvPr/>
        </p:nvGrpSpPr>
        <p:grpSpPr>
          <a:xfrm>
            <a:off x="3551844" y="1631401"/>
            <a:ext cx="423069" cy="420507"/>
            <a:chOff x="-4932650" y="2046625"/>
            <a:chExt cx="293025" cy="291250"/>
          </a:xfrm>
        </p:grpSpPr>
        <p:sp>
          <p:nvSpPr>
            <p:cNvPr id="11731" name="Google Shape;11731;p86"/>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86"/>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33" name="Google Shape;11733;p86"/>
          <p:cNvSpPr/>
          <p:nvPr/>
        </p:nvSpPr>
        <p:spPr>
          <a:xfrm>
            <a:off x="3553296"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34" name="Google Shape;11734;p86"/>
          <p:cNvGrpSpPr/>
          <p:nvPr/>
        </p:nvGrpSpPr>
        <p:grpSpPr>
          <a:xfrm>
            <a:off x="3563775" y="2660957"/>
            <a:ext cx="423069" cy="420796"/>
            <a:chOff x="-4931075" y="2765725"/>
            <a:chExt cx="293025" cy="291450"/>
          </a:xfrm>
        </p:grpSpPr>
        <p:sp>
          <p:nvSpPr>
            <p:cNvPr id="11735" name="Google Shape;11735;p86"/>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86"/>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7" name="Google Shape;11737;p86"/>
          <p:cNvGrpSpPr/>
          <p:nvPr/>
        </p:nvGrpSpPr>
        <p:grpSpPr>
          <a:xfrm>
            <a:off x="6269343" y="1656289"/>
            <a:ext cx="420796" cy="370732"/>
            <a:chOff x="-3137650" y="2067900"/>
            <a:chExt cx="291450" cy="256775"/>
          </a:xfrm>
        </p:grpSpPr>
        <p:sp>
          <p:nvSpPr>
            <p:cNvPr id="11738" name="Google Shape;11738;p86"/>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86"/>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86"/>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1" name="Google Shape;11741;p86"/>
          <p:cNvGrpSpPr/>
          <p:nvPr/>
        </p:nvGrpSpPr>
        <p:grpSpPr>
          <a:xfrm>
            <a:off x="6269343" y="2139926"/>
            <a:ext cx="420796" cy="421770"/>
            <a:chOff x="-3137650" y="2408950"/>
            <a:chExt cx="291450" cy="292125"/>
          </a:xfrm>
        </p:grpSpPr>
        <p:sp>
          <p:nvSpPr>
            <p:cNvPr id="11742" name="Google Shape;11742;p86"/>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86"/>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86"/>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86"/>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86"/>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7" name="Google Shape;11747;p86"/>
          <p:cNvGrpSpPr/>
          <p:nvPr/>
        </p:nvGrpSpPr>
        <p:grpSpPr>
          <a:xfrm>
            <a:off x="6281274" y="2685412"/>
            <a:ext cx="420796" cy="371887"/>
            <a:chOff x="-3137650" y="2787000"/>
            <a:chExt cx="291450" cy="257575"/>
          </a:xfrm>
        </p:grpSpPr>
        <p:sp>
          <p:nvSpPr>
            <p:cNvPr id="11748" name="Google Shape;11748;p86"/>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86"/>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86"/>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86"/>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86"/>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86"/>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86"/>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86"/>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56" name="Google Shape;11756;p86"/>
          <p:cNvSpPr/>
          <p:nvPr/>
        </p:nvSpPr>
        <p:spPr>
          <a:xfrm>
            <a:off x="1359134"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86"/>
          <p:cNvSpPr/>
          <p:nvPr/>
        </p:nvSpPr>
        <p:spPr>
          <a:xfrm>
            <a:off x="1387926"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86"/>
          <p:cNvSpPr/>
          <p:nvPr/>
        </p:nvSpPr>
        <p:spPr>
          <a:xfrm>
            <a:off x="1386211"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59" name="Google Shape;11759;p86"/>
          <p:cNvGrpSpPr/>
          <p:nvPr/>
        </p:nvGrpSpPr>
        <p:grpSpPr>
          <a:xfrm>
            <a:off x="1399451" y="2660397"/>
            <a:ext cx="421914" cy="421914"/>
            <a:chOff x="-6354300" y="2757075"/>
            <a:chExt cx="292225" cy="292225"/>
          </a:xfrm>
        </p:grpSpPr>
        <p:sp>
          <p:nvSpPr>
            <p:cNvPr id="11760" name="Google Shape;11760;p86"/>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86"/>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86"/>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86"/>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4" name="Google Shape;11764;p86"/>
          <p:cNvGrpSpPr/>
          <p:nvPr/>
        </p:nvGrpSpPr>
        <p:grpSpPr>
          <a:xfrm>
            <a:off x="4093454" y="1629560"/>
            <a:ext cx="424188" cy="424188"/>
            <a:chOff x="-4573475" y="2045850"/>
            <a:chExt cx="293800" cy="293800"/>
          </a:xfrm>
        </p:grpSpPr>
        <p:sp>
          <p:nvSpPr>
            <p:cNvPr id="11765" name="Google Shape;11765;p86"/>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86"/>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7" name="Google Shape;11767;p86"/>
          <p:cNvGrpSpPr/>
          <p:nvPr/>
        </p:nvGrpSpPr>
        <p:grpSpPr>
          <a:xfrm>
            <a:off x="4092877" y="2138699"/>
            <a:ext cx="425343" cy="424225"/>
            <a:chOff x="-4570325" y="2405775"/>
            <a:chExt cx="294600" cy="293825"/>
          </a:xfrm>
        </p:grpSpPr>
        <p:sp>
          <p:nvSpPr>
            <p:cNvPr id="11768" name="Google Shape;11768;p86"/>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86"/>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0" name="Google Shape;11770;p86"/>
          <p:cNvGrpSpPr/>
          <p:nvPr/>
        </p:nvGrpSpPr>
        <p:grpSpPr>
          <a:xfrm>
            <a:off x="4105945" y="2659838"/>
            <a:ext cx="423069" cy="423033"/>
            <a:chOff x="-4572700" y="2764950"/>
            <a:chExt cx="293025" cy="293000"/>
          </a:xfrm>
        </p:grpSpPr>
        <p:sp>
          <p:nvSpPr>
            <p:cNvPr id="11771" name="Google Shape;11771;p86"/>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86"/>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86"/>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86"/>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86"/>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6" name="Google Shape;11776;p86"/>
          <p:cNvGrpSpPr/>
          <p:nvPr/>
        </p:nvGrpSpPr>
        <p:grpSpPr>
          <a:xfrm>
            <a:off x="6824707" y="1631239"/>
            <a:ext cx="414840" cy="420832"/>
            <a:chOff x="-2777700" y="2049775"/>
            <a:chExt cx="287325" cy="291475"/>
          </a:xfrm>
        </p:grpSpPr>
        <p:sp>
          <p:nvSpPr>
            <p:cNvPr id="11777" name="Google Shape;11777;p86"/>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86"/>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86"/>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0" name="Google Shape;11780;p86"/>
          <p:cNvGrpSpPr/>
          <p:nvPr/>
        </p:nvGrpSpPr>
        <p:grpSpPr>
          <a:xfrm>
            <a:off x="6821170" y="2140431"/>
            <a:ext cx="421914" cy="420759"/>
            <a:chOff x="-2571737" y="2403625"/>
            <a:chExt cx="292225" cy="291425"/>
          </a:xfrm>
        </p:grpSpPr>
        <p:sp>
          <p:nvSpPr>
            <p:cNvPr id="11781" name="Google Shape;11781;p86"/>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86"/>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86"/>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86"/>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86"/>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86"/>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86"/>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8" name="Google Shape;11788;p86"/>
          <p:cNvGrpSpPr/>
          <p:nvPr/>
        </p:nvGrpSpPr>
        <p:grpSpPr>
          <a:xfrm>
            <a:off x="6821170" y="2661534"/>
            <a:ext cx="421914" cy="419640"/>
            <a:chOff x="-2571737" y="2764550"/>
            <a:chExt cx="292225" cy="290650"/>
          </a:xfrm>
        </p:grpSpPr>
        <p:sp>
          <p:nvSpPr>
            <p:cNvPr id="11789" name="Google Shape;11789;p86"/>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86"/>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86"/>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2" name="Google Shape;11792;p86"/>
          <p:cNvGrpSpPr/>
          <p:nvPr/>
        </p:nvGrpSpPr>
        <p:grpSpPr>
          <a:xfrm>
            <a:off x="3020671" y="3230538"/>
            <a:ext cx="421914" cy="423864"/>
            <a:chOff x="-1333975" y="2365850"/>
            <a:chExt cx="292225" cy="293575"/>
          </a:xfrm>
        </p:grpSpPr>
        <p:sp>
          <p:nvSpPr>
            <p:cNvPr id="11793" name="Google Shape;11793;p86"/>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86"/>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86"/>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86"/>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86"/>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86"/>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86"/>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86"/>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1" name="Google Shape;11801;p86"/>
          <p:cNvGrpSpPr/>
          <p:nvPr/>
        </p:nvGrpSpPr>
        <p:grpSpPr>
          <a:xfrm>
            <a:off x="1954146" y="2660397"/>
            <a:ext cx="398020" cy="421914"/>
            <a:chOff x="-5995925" y="2757850"/>
            <a:chExt cx="275675" cy="292225"/>
          </a:xfrm>
        </p:grpSpPr>
        <p:sp>
          <p:nvSpPr>
            <p:cNvPr id="11802" name="Google Shape;11802;p86"/>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86"/>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86"/>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86"/>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86"/>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86"/>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86"/>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86"/>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86"/>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1" name="Google Shape;11811;p86"/>
          <p:cNvGrpSpPr/>
          <p:nvPr/>
        </p:nvGrpSpPr>
        <p:grpSpPr>
          <a:xfrm>
            <a:off x="4634433" y="1631816"/>
            <a:ext cx="421951" cy="419677"/>
            <a:chOff x="-4211975" y="2046625"/>
            <a:chExt cx="292250" cy="290675"/>
          </a:xfrm>
        </p:grpSpPr>
        <p:sp>
          <p:nvSpPr>
            <p:cNvPr id="11812" name="Google Shape;11812;p86"/>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86"/>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4" name="Google Shape;11814;p86"/>
          <p:cNvGrpSpPr/>
          <p:nvPr/>
        </p:nvGrpSpPr>
        <p:grpSpPr>
          <a:xfrm>
            <a:off x="4684479" y="2138699"/>
            <a:ext cx="321859" cy="424225"/>
            <a:chOff x="-4178875" y="2405775"/>
            <a:chExt cx="222925" cy="293825"/>
          </a:xfrm>
        </p:grpSpPr>
        <p:sp>
          <p:nvSpPr>
            <p:cNvPr id="11815" name="Google Shape;11815;p86"/>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86"/>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86"/>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8" name="Google Shape;11818;p86"/>
          <p:cNvGrpSpPr/>
          <p:nvPr/>
        </p:nvGrpSpPr>
        <p:grpSpPr>
          <a:xfrm>
            <a:off x="4646942" y="2673483"/>
            <a:ext cx="420796" cy="395746"/>
            <a:chOff x="-4211975" y="2783850"/>
            <a:chExt cx="291450" cy="274100"/>
          </a:xfrm>
        </p:grpSpPr>
        <p:sp>
          <p:nvSpPr>
            <p:cNvPr id="11819" name="Google Shape;11819;p86"/>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86"/>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86"/>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22" name="Google Shape;11822;p86"/>
          <p:cNvSpPr/>
          <p:nvPr/>
        </p:nvSpPr>
        <p:spPr>
          <a:xfrm>
            <a:off x="7362836"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23" name="Google Shape;11823;p86"/>
          <p:cNvGrpSpPr/>
          <p:nvPr/>
        </p:nvGrpSpPr>
        <p:grpSpPr>
          <a:xfrm>
            <a:off x="7351871" y="2140413"/>
            <a:ext cx="420796" cy="420796"/>
            <a:chOff x="-2419325" y="2408150"/>
            <a:chExt cx="291450" cy="291450"/>
          </a:xfrm>
        </p:grpSpPr>
        <p:sp>
          <p:nvSpPr>
            <p:cNvPr id="11824" name="Google Shape;11824;p86"/>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86"/>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86"/>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86"/>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86"/>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86"/>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86"/>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31" name="Google Shape;11831;p86"/>
          <p:cNvSpPr/>
          <p:nvPr/>
        </p:nvSpPr>
        <p:spPr>
          <a:xfrm>
            <a:off x="7362260"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32" name="Google Shape;11832;p86"/>
          <p:cNvGrpSpPr/>
          <p:nvPr/>
        </p:nvGrpSpPr>
        <p:grpSpPr>
          <a:xfrm>
            <a:off x="4673396" y="3231514"/>
            <a:ext cx="420796" cy="421914"/>
            <a:chOff x="-1333200" y="2770450"/>
            <a:chExt cx="291450" cy="292225"/>
          </a:xfrm>
        </p:grpSpPr>
        <p:sp>
          <p:nvSpPr>
            <p:cNvPr id="11833" name="Google Shape;11833;p86"/>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86"/>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5" name="Google Shape;11835;p86"/>
          <p:cNvGrpSpPr/>
          <p:nvPr/>
        </p:nvGrpSpPr>
        <p:grpSpPr>
          <a:xfrm>
            <a:off x="2470009" y="1631256"/>
            <a:ext cx="423069" cy="420796"/>
            <a:chOff x="-5635200" y="2037975"/>
            <a:chExt cx="293025" cy="291450"/>
          </a:xfrm>
        </p:grpSpPr>
        <p:sp>
          <p:nvSpPr>
            <p:cNvPr id="11836" name="Google Shape;11836;p86"/>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86"/>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8" name="Google Shape;11838;p86"/>
          <p:cNvGrpSpPr/>
          <p:nvPr/>
        </p:nvGrpSpPr>
        <p:grpSpPr>
          <a:xfrm>
            <a:off x="2468295" y="2140412"/>
            <a:ext cx="426499" cy="420796"/>
            <a:chOff x="-5637575" y="2397900"/>
            <a:chExt cx="295400" cy="291450"/>
          </a:xfrm>
        </p:grpSpPr>
        <p:sp>
          <p:nvSpPr>
            <p:cNvPr id="11839" name="Google Shape;11839;p86"/>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86"/>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86"/>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86"/>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3" name="Google Shape;11843;p86"/>
          <p:cNvGrpSpPr/>
          <p:nvPr/>
        </p:nvGrpSpPr>
        <p:grpSpPr>
          <a:xfrm>
            <a:off x="2481958" y="2660397"/>
            <a:ext cx="423033" cy="421914"/>
            <a:chOff x="-5635975" y="2757075"/>
            <a:chExt cx="293000" cy="292225"/>
          </a:xfrm>
        </p:grpSpPr>
        <p:sp>
          <p:nvSpPr>
            <p:cNvPr id="11844" name="Google Shape;11844;p86"/>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86"/>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6" name="Google Shape;11846;p86"/>
          <p:cNvGrpSpPr/>
          <p:nvPr/>
        </p:nvGrpSpPr>
        <p:grpSpPr>
          <a:xfrm>
            <a:off x="5165893" y="1631256"/>
            <a:ext cx="423069" cy="420796"/>
            <a:chOff x="-3854375" y="2046625"/>
            <a:chExt cx="293025" cy="291450"/>
          </a:xfrm>
        </p:grpSpPr>
        <p:sp>
          <p:nvSpPr>
            <p:cNvPr id="11847" name="Google Shape;11847;p86"/>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86"/>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9" name="Google Shape;11849;p86"/>
          <p:cNvGrpSpPr/>
          <p:nvPr/>
        </p:nvGrpSpPr>
        <p:grpSpPr>
          <a:xfrm>
            <a:off x="5164756" y="2138717"/>
            <a:ext cx="425343" cy="424188"/>
            <a:chOff x="-3854375" y="2405000"/>
            <a:chExt cx="294600" cy="293800"/>
          </a:xfrm>
        </p:grpSpPr>
        <p:sp>
          <p:nvSpPr>
            <p:cNvPr id="11850" name="Google Shape;11850;p86"/>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86"/>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2" name="Google Shape;11852;p86"/>
          <p:cNvGrpSpPr/>
          <p:nvPr/>
        </p:nvGrpSpPr>
        <p:grpSpPr>
          <a:xfrm>
            <a:off x="5178961" y="2659838"/>
            <a:ext cx="420796" cy="423033"/>
            <a:chOff x="-3852025" y="2764950"/>
            <a:chExt cx="291450" cy="293000"/>
          </a:xfrm>
        </p:grpSpPr>
        <p:sp>
          <p:nvSpPr>
            <p:cNvPr id="11853" name="Google Shape;11853;p86"/>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86"/>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55" name="Google Shape;11855;p86"/>
          <p:cNvSpPr/>
          <p:nvPr/>
        </p:nvSpPr>
        <p:spPr>
          <a:xfrm>
            <a:off x="7900991"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86"/>
          <p:cNvSpPr/>
          <p:nvPr/>
        </p:nvSpPr>
        <p:spPr>
          <a:xfrm>
            <a:off x="7900991"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7" name="Google Shape;11857;p86"/>
          <p:cNvGrpSpPr/>
          <p:nvPr/>
        </p:nvGrpSpPr>
        <p:grpSpPr>
          <a:xfrm>
            <a:off x="7901550" y="2660398"/>
            <a:ext cx="420796" cy="421914"/>
            <a:chOff x="-2060175" y="2768875"/>
            <a:chExt cx="291450" cy="292225"/>
          </a:xfrm>
        </p:grpSpPr>
        <p:sp>
          <p:nvSpPr>
            <p:cNvPr id="11858" name="Google Shape;11858;p86"/>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86"/>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0" name="Google Shape;11860;p86"/>
          <p:cNvGrpSpPr/>
          <p:nvPr/>
        </p:nvGrpSpPr>
        <p:grpSpPr>
          <a:xfrm>
            <a:off x="1915160" y="3232071"/>
            <a:ext cx="421914" cy="420796"/>
            <a:chOff x="-937025" y="2064750"/>
            <a:chExt cx="292225" cy="291450"/>
          </a:xfrm>
        </p:grpSpPr>
        <p:sp>
          <p:nvSpPr>
            <p:cNvPr id="11861" name="Google Shape;11861;p86"/>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86"/>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86"/>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4" name="Google Shape;11864;p86"/>
          <p:cNvGrpSpPr/>
          <p:nvPr/>
        </p:nvGrpSpPr>
        <p:grpSpPr>
          <a:xfrm>
            <a:off x="3018323" y="1630697"/>
            <a:ext cx="421951" cy="421914"/>
            <a:chOff x="-5276050" y="2037975"/>
            <a:chExt cx="292250" cy="292225"/>
          </a:xfrm>
        </p:grpSpPr>
        <p:sp>
          <p:nvSpPr>
            <p:cNvPr id="11865" name="Google Shape;11865;p86"/>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86"/>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86"/>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68" name="Google Shape;11868;p86"/>
          <p:cNvSpPr/>
          <p:nvPr/>
        </p:nvSpPr>
        <p:spPr>
          <a:xfrm>
            <a:off x="3014690"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86"/>
          <p:cNvSpPr/>
          <p:nvPr/>
        </p:nvSpPr>
        <p:spPr>
          <a:xfrm>
            <a:off x="3030609"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70" name="Google Shape;11870;p86"/>
          <p:cNvGrpSpPr/>
          <p:nvPr/>
        </p:nvGrpSpPr>
        <p:grpSpPr>
          <a:xfrm>
            <a:off x="5777136" y="1631256"/>
            <a:ext cx="324133" cy="420796"/>
            <a:chOff x="-3462150" y="2046625"/>
            <a:chExt cx="224500" cy="291450"/>
          </a:xfrm>
        </p:grpSpPr>
        <p:sp>
          <p:nvSpPr>
            <p:cNvPr id="11871" name="Google Shape;11871;p86"/>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86"/>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86"/>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86"/>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86"/>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86"/>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86"/>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8" name="Google Shape;11878;p86"/>
          <p:cNvGrpSpPr/>
          <p:nvPr/>
        </p:nvGrpSpPr>
        <p:grpSpPr>
          <a:xfrm>
            <a:off x="5752700" y="2139276"/>
            <a:ext cx="373006" cy="423069"/>
            <a:chOff x="-3478675" y="2405775"/>
            <a:chExt cx="258350" cy="293025"/>
          </a:xfrm>
        </p:grpSpPr>
        <p:sp>
          <p:nvSpPr>
            <p:cNvPr id="11879" name="Google Shape;11879;p86"/>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86"/>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86"/>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86"/>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3" name="Google Shape;11883;p86"/>
          <p:cNvGrpSpPr/>
          <p:nvPr/>
        </p:nvGrpSpPr>
        <p:grpSpPr>
          <a:xfrm>
            <a:off x="5815218" y="2660398"/>
            <a:ext cx="271831" cy="421914"/>
            <a:chOff x="-3443250" y="2765725"/>
            <a:chExt cx="188275" cy="292225"/>
          </a:xfrm>
        </p:grpSpPr>
        <p:sp>
          <p:nvSpPr>
            <p:cNvPr id="11884" name="Google Shape;11884;p86"/>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86"/>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86"/>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86"/>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8" name="Google Shape;11888;p86"/>
          <p:cNvGrpSpPr/>
          <p:nvPr/>
        </p:nvGrpSpPr>
        <p:grpSpPr>
          <a:xfrm>
            <a:off x="844114" y="3230934"/>
            <a:ext cx="371887" cy="423069"/>
            <a:chOff x="-1684475" y="2049000"/>
            <a:chExt cx="257575" cy="293025"/>
          </a:xfrm>
        </p:grpSpPr>
        <p:sp>
          <p:nvSpPr>
            <p:cNvPr id="11889" name="Google Shape;11889;p86"/>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86"/>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86"/>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86"/>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93" name="Google Shape;11893;p86"/>
          <p:cNvSpPr/>
          <p:nvPr/>
        </p:nvSpPr>
        <p:spPr>
          <a:xfrm>
            <a:off x="2472295"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94" name="Google Shape;11894;p86"/>
          <p:cNvGrpSpPr/>
          <p:nvPr/>
        </p:nvGrpSpPr>
        <p:grpSpPr>
          <a:xfrm>
            <a:off x="4134007" y="3231514"/>
            <a:ext cx="420796" cy="421914"/>
            <a:chOff x="-1700225" y="2768875"/>
            <a:chExt cx="291450" cy="292225"/>
          </a:xfrm>
        </p:grpSpPr>
        <p:sp>
          <p:nvSpPr>
            <p:cNvPr id="11895" name="Google Shape;11895;p86"/>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86"/>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86"/>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86"/>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86"/>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86"/>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1" name="Google Shape;11901;p86"/>
          <p:cNvGrpSpPr/>
          <p:nvPr/>
        </p:nvGrpSpPr>
        <p:grpSpPr>
          <a:xfrm>
            <a:off x="3602355" y="3230935"/>
            <a:ext cx="371887" cy="423069"/>
            <a:chOff x="-919700" y="2420750"/>
            <a:chExt cx="257575" cy="293025"/>
          </a:xfrm>
        </p:grpSpPr>
        <p:sp>
          <p:nvSpPr>
            <p:cNvPr id="11902" name="Google Shape;11902;p86"/>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86"/>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86"/>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5" name="Google Shape;11905;p86"/>
          <p:cNvGrpSpPr/>
          <p:nvPr/>
        </p:nvGrpSpPr>
        <p:grpSpPr>
          <a:xfrm>
            <a:off x="1937547" y="1645950"/>
            <a:ext cx="409531" cy="410617"/>
            <a:chOff x="6679825" y="2693700"/>
            <a:chExt cx="257875" cy="258575"/>
          </a:xfrm>
        </p:grpSpPr>
        <p:sp>
          <p:nvSpPr>
            <p:cNvPr id="11906" name="Google Shape;11906;p86"/>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86"/>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8" name="Google Shape;11908;p86"/>
          <p:cNvGrpSpPr/>
          <p:nvPr/>
        </p:nvGrpSpPr>
        <p:grpSpPr>
          <a:xfrm>
            <a:off x="1927121" y="2142110"/>
            <a:ext cx="420531" cy="417262"/>
            <a:chOff x="6790450" y="3119050"/>
            <a:chExt cx="262750" cy="260675"/>
          </a:xfrm>
        </p:grpSpPr>
        <p:sp>
          <p:nvSpPr>
            <p:cNvPr id="11909" name="Google Shape;11909;p86"/>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86"/>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1" name="Google Shape;11911;p86"/>
          <p:cNvGrpSpPr/>
          <p:nvPr/>
        </p:nvGrpSpPr>
        <p:grpSpPr>
          <a:xfrm>
            <a:off x="6853082" y="3755436"/>
            <a:ext cx="358093" cy="407391"/>
            <a:chOff x="7660859" y="2571753"/>
            <a:chExt cx="366561" cy="417024"/>
          </a:xfrm>
        </p:grpSpPr>
        <p:sp>
          <p:nvSpPr>
            <p:cNvPr id="11912" name="Google Shape;11912;p86"/>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86"/>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86"/>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5" name="Google Shape;11915;p86"/>
          <p:cNvGrpSpPr/>
          <p:nvPr/>
        </p:nvGrpSpPr>
        <p:grpSpPr>
          <a:xfrm>
            <a:off x="4387763" y="3755436"/>
            <a:ext cx="407391" cy="407391"/>
            <a:chOff x="5566722" y="2571753"/>
            <a:chExt cx="417024" cy="417024"/>
          </a:xfrm>
        </p:grpSpPr>
        <p:sp>
          <p:nvSpPr>
            <p:cNvPr id="11916" name="Google Shape;11916;p86"/>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86"/>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8" name="Google Shape;11918;p86"/>
          <p:cNvGrpSpPr/>
          <p:nvPr/>
        </p:nvGrpSpPr>
        <p:grpSpPr>
          <a:xfrm>
            <a:off x="5004096" y="3857692"/>
            <a:ext cx="407381" cy="202880"/>
            <a:chOff x="6090251" y="2676413"/>
            <a:chExt cx="417014" cy="207677"/>
          </a:xfrm>
        </p:grpSpPr>
        <p:sp>
          <p:nvSpPr>
            <p:cNvPr id="11919" name="Google Shape;11919;p86"/>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86"/>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86"/>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86"/>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3" name="Google Shape;11923;p86"/>
          <p:cNvGrpSpPr/>
          <p:nvPr/>
        </p:nvGrpSpPr>
        <p:grpSpPr>
          <a:xfrm>
            <a:off x="6236750" y="3755436"/>
            <a:ext cx="407391" cy="407391"/>
            <a:chOff x="7137330" y="2571753"/>
            <a:chExt cx="417024" cy="417024"/>
          </a:xfrm>
        </p:grpSpPr>
        <p:sp>
          <p:nvSpPr>
            <p:cNvPr id="11924" name="Google Shape;11924;p86"/>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86"/>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86"/>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7" name="Google Shape;11927;p86"/>
          <p:cNvGrpSpPr/>
          <p:nvPr/>
        </p:nvGrpSpPr>
        <p:grpSpPr>
          <a:xfrm>
            <a:off x="5620418" y="3755436"/>
            <a:ext cx="407391" cy="407391"/>
            <a:chOff x="6613801" y="2571753"/>
            <a:chExt cx="417024" cy="417024"/>
          </a:xfrm>
        </p:grpSpPr>
        <p:sp>
          <p:nvSpPr>
            <p:cNvPr id="11928" name="Google Shape;11928;p86"/>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86"/>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86"/>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86"/>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86"/>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3" name="Google Shape;11933;p86"/>
          <p:cNvGrpSpPr/>
          <p:nvPr/>
        </p:nvGrpSpPr>
        <p:grpSpPr>
          <a:xfrm>
            <a:off x="7908242" y="3238780"/>
            <a:ext cx="407411" cy="407411"/>
            <a:chOff x="2964567" y="2571753"/>
            <a:chExt cx="417045" cy="417045"/>
          </a:xfrm>
        </p:grpSpPr>
        <p:sp>
          <p:nvSpPr>
            <p:cNvPr id="11934" name="Google Shape;11934;p86"/>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86"/>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6" name="Google Shape;11936;p86"/>
          <p:cNvGrpSpPr/>
          <p:nvPr/>
        </p:nvGrpSpPr>
        <p:grpSpPr>
          <a:xfrm>
            <a:off x="1922414" y="3815897"/>
            <a:ext cx="407391" cy="286470"/>
            <a:chOff x="3476576" y="2633631"/>
            <a:chExt cx="417024" cy="293244"/>
          </a:xfrm>
        </p:grpSpPr>
        <p:sp>
          <p:nvSpPr>
            <p:cNvPr id="11937" name="Google Shape;11937;p86"/>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86"/>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9" name="Google Shape;11939;p86"/>
          <p:cNvGrpSpPr/>
          <p:nvPr/>
        </p:nvGrpSpPr>
        <p:grpSpPr>
          <a:xfrm>
            <a:off x="2538746" y="3755508"/>
            <a:ext cx="407411" cy="407248"/>
            <a:chOff x="3988564" y="2571836"/>
            <a:chExt cx="417045" cy="416878"/>
          </a:xfrm>
        </p:grpSpPr>
        <p:sp>
          <p:nvSpPr>
            <p:cNvPr id="11940" name="Google Shape;11940;p86"/>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86"/>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2" name="Google Shape;11942;p86"/>
          <p:cNvGrpSpPr/>
          <p:nvPr/>
        </p:nvGrpSpPr>
        <p:grpSpPr>
          <a:xfrm>
            <a:off x="3155099" y="3755436"/>
            <a:ext cx="407391" cy="407391"/>
            <a:chOff x="4500573" y="2571753"/>
            <a:chExt cx="417024" cy="417024"/>
          </a:xfrm>
        </p:grpSpPr>
        <p:sp>
          <p:nvSpPr>
            <p:cNvPr id="11943" name="Google Shape;11943;p86"/>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86"/>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5" name="Google Shape;11945;p86"/>
          <p:cNvGrpSpPr/>
          <p:nvPr/>
        </p:nvGrpSpPr>
        <p:grpSpPr>
          <a:xfrm>
            <a:off x="3771431" y="3755436"/>
            <a:ext cx="407391" cy="407391"/>
            <a:chOff x="5012603" y="2571753"/>
            <a:chExt cx="417024" cy="417024"/>
          </a:xfrm>
        </p:grpSpPr>
        <p:sp>
          <p:nvSpPr>
            <p:cNvPr id="11946" name="Google Shape;11946;p86"/>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86"/>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48" name="Google Shape;11948;p86"/>
          <p:cNvSpPr/>
          <p:nvPr/>
        </p:nvSpPr>
        <p:spPr>
          <a:xfrm>
            <a:off x="5212789"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9" name="Google Shape;11949;p86"/>
          <p:cNvGrpSpPr/>
          <p:nvPr/>
        </p:nvGrpSpPr>
        <p:grpSpPr>
          <a:xfrm>
            <a:off x="5733329" y="3238790"/>
            <a:ext cx="407432" cy="407391"/>
            <a:chOff x="812101" y="2571761"/>
            <a:chExt cx="417066" cy="417024"/>
          </a:xfrm>
        </p:grpSpPr>
        <p:sp>
          <p:nvSpPr>
            <p:cNvPr id="11950" name="Google Shape;11950;p86"/>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86"/>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86"/>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86"/>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4" name="Google Shape;11954;p86"/>
          <p:cNvGrpSpPr/>
          <p:nvPr/>
        </p:nvGrpSpPr>
        <p:grpSpPr>
          <a:xfrm>
            <a:off x="6253923" y="3238790"/>
            <a:ext cx="407391" cy="407391"/>
            <a:chOff x="1323129" y="2571761"/>
            <a:chExt cx="417024" cy="417024"/>
          </a:xfrm>
        </p:grpSpPr>
        <p:sp>
          <p:nvSpPr>
            <p:cNvPr id="11955" name="Google Shape;11955;p86"/>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86"/>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86"/>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86"/>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59" name="Google Shape;11959;p86"/>
          <p:cNvSpPr/>
          <p:nvPr/>
        </p:nvSpPr>
        <p:spPr>
          <a:xfrm>
            <a:off x="6827427"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60" name="Google Shape;11960;p86"/>
          <p:cNvGrpSpPr/>
          <p:nvPr/>
        </p:nvGrpSpPr>
        <p:grpSpPr>
          <a:xfrm>
            <a:off x="7390398" y="3238843"/>
            <a:ext cx="408023" cy="407411"/>
            <a:chOff x="2344476" y="2571761"/>
            <a:chExt cx="417671" cy="417045"/>
          </a:xfrm>
        </p:grpSpPr>
        <p:sp>
          <p:nvSpPr>
            <p:cNvPr id="11961" name="Google Shape;11961;p86"/>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86"/>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966" name="Shape 11966"/>
        <p:cNvGrpSpPr/>
        <p:nvPr/>
      </p:nvGrpSpPr>
      <p:grpSpPr>
        <a:xfrm>
          <a:off x="0" y="0"/>
          <a:ext cx="0" cy="0"/>
          <a:chOff x="0" y="0"/>
          <a:chExt cx="0" cy="0"/>
        </a:xfrm>
      </p:grpSpPr>
      <p:pic>
        <p:nvPicPr>
          <p:cNvPr id="11967" name="Google Shape;11967;p87">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Kavano Welk">
  <a:themeElements>
    <a:clrScheme name="Simple Light">
      <a:dk1>
        <a:srgbClr val="434343"/>
      </a:dk1>
      <a:lt1>
        <a:srgbClr val="FFFFFF"/>
      </a:lt1>
      <a:dk2>
        <a:srgbClr val="434343"/>
      </a:dk2>
      <a:lt2>
        <a:srgbClr val="EEEEEE"/>
      </a:lt2>
      <a:accent1>
        <a:srgbClr val="FF7400"/>
      </a:accent1>
      <a:accent2>
        <a:srgbClr val="2B5396"/>
      </a:accent2>
      <a:accent3>
        <a:srgbClr val="D9D9D9"/>
      </a:accent3>
      <a:accent4>
        <a:srgbClr val="FF7400"/>
      </a:accent4>
      <a:accent5>
        <a:srgbClr val="2B5396"/>
      </a:accent5>
      <a:accent6>
        <a:srgbClr val="D9D9D9"/>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